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679" r:id="rId3"/>
    <p:sldMasterId id="2147483726" r:id="rId4"/>
    <p:sldMasterId id="2147483741" r:id="rId5"/>
  </p:sldMasterIdLst>
  <p:notesMasterIdLst>
    <p:notesMasterId r:id="rId51"/>
  </p:notesMasterIdLst>
  <p:sldIdLst>
    <p:sldId id="566" r:id="rId6"/>
    <p:sldId id="5302" r:id="rId7"/>
    <p:sldId id="5303" r:id="rId8"/>
    <p:sldId id="360" r:id="rId9"/>
    <p:sldId id="3146" r:id="rId10"/>
    <p:sldId id="3147" r:id="rId11"/>
    <p:sldId id="5261" r:id="rId12"/>
    <p:sldId id="5263" r:id="rId13"/>
    <p:sldId id="5299" r:id="rId14"/>
    <p:sldId id="488" r:id="rId15"/>
    <p:sldId id="5300" r:id="rId16"/>
    <p:sldId id="5301" r:id="rId17"/>
    <p:sldId id="5280" r:id="rId18"/>
    <p:sldId id="472" r:id="rId19"/>
    <p:sldId id="546" r:id="rId20"/>
    <p:sldId id="3153" r:id="rId21"/>
    <p:sldId id="473" r:id="rId22"/>
    <p:sldId id="5271" r:id="rId23"/>
    <p:sldId id="307" r:id="rId24"/>
    <p:sldId id="481" r:id="rId25"/>
    <p:sldId id="528" r:id="rId26"/>
    <p:sldId id="5270" r:id="rId27"/>
    <p:sldId id="474" r:id="rId28"/>
    <p:sldId id="508" r:id="rId29"/>
    <p:sldId id="3150" r:id="rId30"/>
    <p:sldId id="479" r:id="rId31"/>
    <p:sldId id="568" r:id="rId32"/>
    <p:sldId id="569" r:id="rId33"/>
    <p:sldId id="3156" r:id="rId34"/>
    <p:sldId id="480" r:id="rId35"/>
    <p:sldId id="476" r:id="rId36"/>
    <p:sldId id="582" r:id="rId37"/>
    <p:sldId id="3159" r:id="rId38"/>
    <p:sldId id="5277" r:id="rId39"/>
    <p:sldId id="3160" r:id="rId40"/>
    <p:sldId id="5279" r:id="rId41"/>
    <p:sldId id="5267" r:id="rId42"/>
    <p:sldId id="3161" r:id="rId43"/>
    <p:sldId id="5275" r:id="rId44"/>
    <p:sldId id="5273" r:id="rId45"/>
    <p:sldId id="265" r:id="rId46"/>
    <p:sldId id="526" r:id="rId47"/>
    <p:sldId id="522" r:id="rId48"/>
    <p:sldId id="499" r:id="rId49"/>
    <p:sldId id="5305" r:id="rId50"/>
  </p:sldIdLst>
  <p:sldSz cx="17340263"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65170"/>
  </p:normalViewPr>
  <p:slideViewPr>
    <p:cSldViewPr snapToGrid="0" snapToObjects="1">
      <p:cViewPr varScale="1">
        <p:scale>
          <a:sx n="57" d="100"/>
          <a:sy n="57" d="100"/>
        </p:scale>
        <p:origin x="2928"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 Type="http://schemas.openxmlformats.org/officeDocument/2006/relationships/slideMaster" Target="slideMasters/slideMaster5.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8044BF-79C2-844B-9F8E-64E08F01315B}" type="doc">
      <dgm:prSet loTypeId="urn:microsoft.com/office/officeart/2005/8/layout/hierarchy1" loCatId="" qsTypeId="urn:microsoft.com/office/officeart/2005/8/quickstyle/simple1" qsCatId="simple" csTypeId="urn:microsoft.com/office/officeart/2005/8/colors/accent1_2" csCatId="accent1" phldr="1"/>
      <dgm:spPr/>
      <dgm:t>
        <a:bodyPr/>
        <a:lstStyle/>
        <a:p>
          <a:endParaRPr lang="zh-CN" altLang="en-US"/>
        </a:p>
      </dgm:t>
    </dgm:pt>
    <dgm:pt modelId="{4FFA1C98-A151-704A-956D-DE4EE21F9A9A}">
      <dgm:prSet phldrT="[文本]"/>
      <dgm:spPr/>
      <dgm:t>
        <a:bodyPr/>
        <a:lstStyle/>
        <a:p>
          <a:r>
            <a:rPr lang="en-US" altLang="zh-CN" dirty="0"/>
            <a:t>ubuntu</a:t>
          </a:r>
          <a:endParaRPr lang="zh-CN" altLang="en-US" dirty="0"/>
        </a:p>
      </dgm:t>
    </dgm:pt>
    <dgm:pt modelId="{2BA239B0-BA97-3645-9B2C-A93D2EEF6845}" type="parTrans" cxnId="{2B44623A-B606-F547-B711-B72F0398AF87}">
      <dgm:prSet/>
      <dgm:spPr/>
      <dgm:t>
        <a:bodyPr/>
        <a:lstStyle/>
        <a:p>
          <a:endParaRPr lang="zh-CN" altLang="en-US"/>
        </a:p>
      </dgm:t>
    </dgm:pt>
    <dgm:pt modelId="{9DB4B587-64A2-2242-99CF-778967F2AD65}" type="sibTrans" cxnId="{2B44623A-B606-F547-B711-B72F0398AF87}">
      <dgm:prSet/>
      <dgm:spPr/>
      <dgm:t>
        <a:bodyPr/>
        <a:lstStyle/>
        <a:p>
          <a:endParaRPr lang="zh-CN" altLang="en-US"/>
        </a:p>
      </dgm:t>
    </dgm:pt>
    <dgm:pt modelId="{AB3526DD-71BF-0F41-BD3F-963A3E64B95D}">
      <dgm:prSet phldrT="[文本]"/>
      <dgm:spPr/>
      <dgm:t>
        <a:bodyPr/>
        <a:lstStyle/>
        <a:p>
          <a:r>
            <a:rPr lang="en-US" altLang="zh-CN" dirty="0"/>
            <a:t>torch-server</a:t>
          </a:r>
          <a:endParaRPr lang="zh-CN" altLang="en-US" dirty="0"/>
        </a:p>
      </dgm:t>
    </dgm:pt>
    <dgm:pt modelId="{F8C63DDC-431F-9A47-8349-773AE8271B40}" type="parTrans" cxnId="{424582E2-D258-C841-9F6D-DEBEB3784D61}">
      <dgm:prSet/>
      <dgm:spPr/>
      <dgm:t>
        <a:bodyPr/>
        <a:lstStyle/>
        <a:p>
          <a:endParaRPr lang="zh-CN" altLang="en-US"/>
        </a:p>
      </dgm:t>
    </dgm:pt>
    <dgm:pt modelId="{1B714BD5-620A-0A4D-8520-4E5CE2F3A0C0}" type="sibTrans" cxnId="{424582E2-D258-C841-9F6D-DEBEB3784D61}">
      <dgm:prSet/>
      <dgm:spPr/>
      <dgm:t>
        <a:bodyPr/>
        <a:lstStyle/>
        <a:p>
          <a:endParaRPr lang="zh-CN" altLang="en-US"/>
        </a:p>
      </dgm:t>
    </dgm:pt>
    <dgm:pt modelId="{7E09D39A-447E-724A-8051-0ED5D3C9B7C6}">
      <dgm:prSet phldrT="[文本]"/>
      <dgm:spPr/>
      <dgm:t>
        <a:bodyPr/>
        <a:lstStyle/>
        <a:p>
          <a:r>
            <a:rPr lang="en-US" altLang="zh-CN" dirty="0" err="1"/>
            <a:t>cpu</a:t>
          </a:r>
          <a:endParaRPr lang="zh-CN" altLang="en-US" dirty="0"/>
        </a:p>
      </dgm:t>
    </dgm:pt>
    <dgm:pt modelId="{E2692222-183A-074D-9D7A-A5917D83A29B}" type="parTrans" cxnId="{11522329-A59F-4B4F-91C5-B6D3BB191E57}">
      <dgm:prSet/>
      <dgm:spPr/>
      <dgm:t>
        <a:bodyPr/>
        <a:lstStyle/>
        <a:p>
          <a:endParaRPr lang="zh-CN" altLang="en-US"/>
        </a:p>
      </dgm:t>
    </dgm:pt>
    <dgm:pt modelId="{DEC5A0B0-5CB9-9E47-9FE1-36C0833B055D}" type="sibTrans" cxnId="{11522329-A59F-4B4F-91C5-B6D3BB191E57}">
      <dgm:prSet/>
      <dgm:spPr/>
      <dgm:t>
        <a:bodyPr/>
        <a:lstStyle/>
        <a:p>
          <a:endParaRPr lang="zh-CN" altLang="en-US"/>
        </a:p>
      </dgm:t>
    </dgm:pt>
    <dgm:pt modelId="{C81B462F-437A-184C-86F1-EBCB2328EF23}">
      <dgm:prSet phldrT="[文本]"/>
      <dgm:spPr/>
      <dgm:t>
        <a:bodyPr/>
        <a:lstStyle/>
        <a:p>
          <a:r>
            <a:rPr lang="en-US" altLang="zh-CN" dirty="0"/>
            <a:t>Triton-server</a:t>
          </a:r>
          <a:endParaRPr lang="zh-CN" altLang="en-US" dirty="0"/>
        </a:p>
      </dgm:t>
    </dgm:pt>
    <dgm:pt modelId="{902737D0-C8B5-3A4E-8E42-BD97192C3125}" type="parTrans" cxnId="{50B478C9-1A04-2142-B662-364066780456}">
      <dgm:prSet/>
      <dgm:spPr/>
      <dgm:t>
        <a:bodyPr/>
        <a:lstStyle/>
        <a:p>
          <a:endParaRPr lang="zh-CN" altLang="en-US"/>
        </a:p>
      </dgm:t>
    </dgm:pt>
    <dgm:pt modelId="{F328912F-77DD-B940-A599-1A7A1914494E}" type="sibTrans" cxnId="{50B478C9-1A04-2142-B662-364066780456}">
      <dgm:prSet/>
      <dgm:spPr/>
      <dgm:t>
        <a:bodyPr/>
        <a:lstStyle/>
        <a:p>
          <a:endParaRPr lang="zh-CN" altLang="en-US"/>
        </a:p>
      </dgm:t>
    </dgm:pt>
    <dgm:pt modelId="{F64C5C10-86B8-1A49-A1A8-65DB1A051405}">
      <dgm:prSet phldrT="[文本]"/>
      <dgm:spPr/>
      <dgm:t>
        <a:bodyPr/>
        <a:lstStyle/>
        <a:p>
          <a:r>
            <a:rPr lang="en-US" altLang="zh-CN" dirty="0" err="1"/>
            <a:t>gpu</a:t>
          </a:r>
          <a:endParaRPr lang="zh-CN" altLang="en-US" dirty="0"/>
        </a:p>
      </dgm:t>
    </dgm:pt>
    <dgm:pt modelId="{F0AA6DAD-FF0D-2A47-899E-2C25944640A3}" type="parTrans" cxnId="{7C45FDD9-E15F-CD4D-978B-E48CE6016F12}">
      <dgm:prSet/>
      <dgm:spPr/>
      <dgm:t>
        <a:bodyPr/>
        <a:lstStyle/>
        <a:p>
          <a:endParaRPr lang="zh-CN" altLang="en-US"/>
        </a:p>
      </dgm:t>
    </dgm:pt>
    <dgm:pt modelId="{4B55AE4D-0C00-5B42-BD71-27E016D21EB4}" type="sibTrans" cxnId="{7C45FDD9-E15F-CD4D-978B-E48CE6016F12}">
      <dgm:prSet/>
      <dgm:spPr/>
      <dgm:t>
        <a:bodyPr/>
        <a:lstStyle/>
        <a:p>
          <a:endParaRPr lang="zh-CN" altLang="en-US"/>
        </a:p>
      </dgm:t>
    </dgm:pt>
    <dgm:pt modelId="{27AE0FAA-2049-EE4C-94EC-221B17E6B8D9}">
      <dgm:prSet/>
      <dgm:spPr/>
      <dgm:t>
        <a:bodyPr/>
        <a:lstStyle/>
        <a:p>
          <a:r>
            <a:rPr lang="en-US" altLang="zh-CN" dirty="0" err="1"/>
            <a:t>cpu</a:t>
          </a:r>
          <a:endParaRPr lang="zh-CN" altLang="en-US" dirty="0"/>
        </a:p>
      </dgm:t>
    </dgm:pt>
    <dgm:pt modelId="{69FAF075-32F2-D44F-9363-D4F28385789B}" type="parTrans" cxnId="{E5D43617-571C-0B44-9888-B4C77A9C0651}">
      <dgm:prSet/>
      <dgm:spPr/>
      <dgm:t>
        <a:bodyPr/>
        <a:lstStyle/>
        <a:p>
          <a:endParaRPr lang="zh-CN" altLang="en-US"/>
        </a:p>
      </dgm:t>
    </dgm:pt>
    <dgm:pt modelId="{762E9727-55EB-524D-824F-E35C6D64590F}" type="sibTrans" cxnId="{E5D43617-571C-0B44-9888-B4C77A9C0651}">
      <dgm:prSet/>
      <dgm:spPr/>
      <dgm:t>
        <a:bodyPr/>
        <a:lstStyle/>
        <a:p>
          <a:endParaRPr lang="zh-CN" altLang="en-US"/>
        </a:p>
      </dgm:t>
    </dgm:pt>
    <dgm:pt modelId="{1A0A57FC-D581-3E47-8C7E-4E3A79C7DD25}">
      <dgm:prSet/>
      <dgm:spPr/>
      <dgm:t>
        <a:bodyPr/>
        <a:lstStyle/>
        <a:p>
          <a:r>
            <a:rPr lang="en-US" altLang="zh-CN" dirty="0" err="1"/>
            <a:t>onnxruntime</a:t>
          </a:r>
          <a:endParaRPr lang="zh-CN" altLang="en-US" dirty="0"/>
        </a:p>
      </dgm:t>
    </dgm:pt>
    <dgm:pt modelId="{5EBE2051-15EE-4C42-A3DD-BD50761DD0DF}" type="parTrans" cxnId="{8941DACE-F25F-1F40-831F-2398F81983F2}">
      <dgm:prSet/>
      <dgm:spPr/>
      <dgm:t>
        <a:bodyPr/>
        <a:lstStyle/>
        <a:p>
          <a:endParaRPr lang="zh-CN" altLang="en-US"/>
        </a:p>
      </dgm:t>
    </dgm:pt>
    <dgm:pt modelId="{201D0A81-62DF-F24E-97F5-22E2961EDFD3}" type="sibTrans" cxnId="{8941DACE-F25F-1F40-831F-2398F81983F2}">
      <dgm:prSet/>
      <dgm:spPr/>
      <dgm:t>
        <a:bodyPr/>
        <a:lstStyle/>
        <a:p>
          <a:endParaRPr lang="zh-CN" altLang="en-US"/>
        </a:p>
      </dgm:t>
    </dgm:pt>
    <dgm:pt modelId="{5F5550C3-EB04-4A47-B869-363EBAE96582}">
      <dgm:prSet/>
      <dgm:spPr/>
      <dgm:t>
        <a:bodyPr/>
        <a:lstStyle/>
        <a:p>
          <a:r>
            <a:rPr lang="en-US" altLang="zh-CN" dirty="0" err="1"/>
            <a:t>cpu</a:t>
          </a:r>
          <a:endParaRPr lang="zh-CN" altLang="en-US" dirty="0"/>
        </a:p>
      </dgm:t>
    </dgm:pt>
    <dgm:pt modelId="{DAF46430-5C6B-6149-931E-A75ECE901E77}" type="parTrans" cxnId="{5C7397BB-A473-FC4A-8BE9-946F1A245E1A}">
      <dgm:prSet/>
      <dgm:spPr/>
      <dgm:t>
        <a:bodyPr/>
        <a:lstStyle/>
        <a:p>
          <a:endParaRPr lang="zh-CN" altLang="en-US"/>
        </a:p>
      </dgm:t>
    </dgm:pt>
    <dgm:pt modelId="{0D925679-0521-1948-B84B-3A27B1C528F9}" type="sibTrans" cxnId="{5C7397BB-A473-FC4A-8BE9-946F1A245E1A}">
      <dgm:prSet/>
      <dgm:spPr/>
      <dgm:t>
        <a:bodyPr/>
        <a:lstStyle/>
        <a:p>
          <a:endParaRPr lang="zh-CN" altLang="en-US"/>
        </a:p>
      </dgm:t>
    </dgm:pt>
    <dgm:pt modelId="{37F28A37-9F00-7647-983C-BAF3AFF3C070}">
      <dgm:prSet/>
      <dgm:spPr/>
      <dgm:t>
        <a:bodyPr/>
        <a:lstStyle/>
        <a:p>
          <a:r>
            <a:rPr lang="en-US" altLang="zh-CN" dirty="0" err="1"/>
            <a:t>cuda</a:t>
          </a:r>
          <a:endParaRPr lang="zh-CN" altLang="en-US" dirty="0"/>
        </a:p>
      </dgm:t>
    </dgm:pt>
    <dgm:pt modelId="{E7ABCD6A-EDEA-3447-87A6-1C1A7D19AFE5}" type="parTrans" cxnId="{A14818E6-C336-E847-AA03-274C520722D5}">
      <dgm:prSet/>
      <dgm:spPr/>
      <dgm:t>
        <a:bodyPr/>
        <a:lstStyle/>
        <a:p>
          <a:endParaRPr lang="zh-CN" altLang="en-US"/>
        </a:p>
      </dgm:t>
    </dgm:pt>
    <dgm:pt modelId="{B7B21B97-6EE8-364E-8729-13473D714C3B}" type="sibTrans" cxnId="{A14818E6-C336-E847-AA03-274C520722D5}">
      <dgm:prSet/>
      <dgm:spPr/>
      <dgm:t>
        <a:bodyPr/>
        <a:lstStyle/>
        <a:p>
          <a:endParaRPr lang="zh-CN" altLang="en-US"/>
        </a:p>
      </dgm:t>
    </dgm:pt>
    <dgm:pt modelId="{712CDEDE-BC60-544F-8F0E-1D58DA7D5DD2}">
      <dgm:prSet/>
      <dgm:spPr/>
      <dgm:t>
        <a:bodyPr/>
        <a:lstStyle/>
        <a:p>
          <a:r>
            <a:rPr lang="en-US" altLang="zh-CN" dirty="0" err="1"/>
            <a:t>tensorrt</a:t>
          </a:r>
          <a:endParaRPr lang="zh-CN" altLang="en-US" dirty="0"/>
        </a:p>
      </dgm:t>
    </dgm:pt>
    <dgm:pt modelId="{D47A5656-BAED-BB4C-819E-5F8B0596C1E1}" type="parTrans" cxnId="{22D54FDF-4FC6-2649-A723-F0F1F384F4C5}">
      <dgm:prSet/>
      <dgm:spPr/>
      <dgm:t>
        <a:bodyPr/>
        <a:lstStyle/>
        <a:p>
          <a:endParaRPr lang="zh-CN" altLang="en-US"/>
        </a:p>
      </dgm:t>
    </dgm:pt>
    <dgm:pt modelId="{D954BB5C-6CDD-A743-B6CD-5FE08D68EAAC}" type="sibTrans" cxnId="{22D54FDF-4FC6-2649-A723-F0F1F384F4C5}">
      <dgm:prSet/>
      <dgm:spPr/>
      <dgm:t>
        <a:bodyPr/>
        <a:lstStyle/>
        <a:p>
          <a:endParaRPr lang="zh-CN" altLang="en-US"/>
        </a:p>
      </dgm:t>
    </dgm:pt>
    <dgm:pt modelId="{F1C0EF5B-98C9-D64A-9D0F-54C88DF94C02}">
      <dgm:prSet/>
      <dgm:spPr/>
      <dgm:t>
        <a:bodyPr/>
        <a:lstStyle/>
        <a:p>
          <a:r>
            <a:rPr lang="en-US" altLang="zh-CN" dirty="0" err="1"/>
            <a:t>tfserving</a:t>
          </a:r>
          <a:endParaRPr lang="zh-CN" altLang="en-US" dirty="0"/>
        </a:p>
      </dgm:t>
    </dgm:pt>
    <dgm:pt modelId="{B4B4E6BF-EFF2-D44B-B6F5-978E6F57B63E}" type="parTrans" cxnId="{DCEC3B6D-2717-7544-BDED-43CFCBF43498}">
      <dgm:prSet/>
      <dgm:spPr/>
      <dgm:t>
        <a:bodyPr/>
        <a:lstStyle/>
        <a:p>
          <a:endParaRPr lang="zh-CN" altLang="en-US"/>
        </a:p>
      </dgm:t>
    </dgm:pt>
    <dgm:pt modelId="{ACBA5EB3-668F-6843-9372-C5A1A7122D21}" type="sibTrans" cxnId="{DCEC3B6D-2717-7544-BDED-43CFCBF43498}">
      <dgm:prSet/>
      <dgm:spPr/>
      <dgm:t>
        <a:bodyPr/>
        <a:lstStyle/>
        <a:p>
          <a:endParaRPr lang="zh-CN" altLang="en-US"/>
        </a:p>
      </dgm:t>
    </dgm:pt>
    <dgm:pt modelId="{EA817656-6E1F-3B4E-9668-15B8D4615336}">
      <dgm:prSet/>
      <dgm:spPr/>
      <dgm:t>
        <a:bodyPr/>
        <a:lstStyle/>
        <a:p>
          <a:r>
            <a:rPr lang="en-US" altLang="zh-CN" dirty="0" err="1"/>
            <a:t>gpu</a:t>
          </a:r>
          <a:endParaRPr lang="zh-CN" altLang="en-US" dirty="0"/>
        </a:p>
      </dgm:t>
    </dgm:pt>
    <dgm:pt modelId="{506F934A-B5BF-A945-A1FC-C029AD8EDEF3}" type="parTrans" cxnId="{E3895E74-941A-764A-806F-899A631F1575}">
      <dgm:prSet/>
      <dgm:spPr/>
      <dgm:t>
        <a:bodyPr/>
        <a:lstStyle/>
        <a:p>
          <a:endParaRPr lang="zh-CN" altLang="en-US"/>
        </a:p>
      </dgm:t>
    </dgm:pt>
    <dgm:pt modelId="{31F75E8D-4FE7-E84F-BD9F-9E8B588F8953}" type="sibTrans" cxnId="{E3895E74-941A-764A-806F-899A631F1575}">
      <dgm:prSet/>
      <dgm:spPr/>
      <dgm:t>
        <a:bodyPr/>
        <a:lstStyle/>
        <a:p>
          <a:endParaRPr lang="zh-CN" altLang="en-US"/>
        </a:p>
      </dgm:t>
    </dgm:pt>
    <dgm:pt modelId="{1FFCDA31-3336-7345-8045-90DF2C098324}">
      <dgm:prSet/>
      <dgm:spPr/>
      <dgm:t>
        <a:bodyPr/>
        <a:lstStyle/>
        <a:p>
          <a:r>
            <a:rPr lang="en-US" altLang="zh-CN" dirty="0" err="1"/>
            <a:t>gpu</a:t>
          </a:r>
          <a:endParaRPr lang="zh-CN" altLang="en-US" dirty="0"/>
        </a:p>
      </dgm:t>
    </dgm:pt>
    <dgm:pt modelId="{944F14BB-A960-0A4D-8136-06ECE3F4888E}" type="parTrans" cxnId="{2E2CA94D-CBA5-3941-A587-D3295EAF7F8B}">
      <dgm:prSet/>
      <dgm:spPr/>
      <dgm:t>
        <a:bodyPr/>
        <a:lstStyle/>
        <a:p>
          <a:endParaRPr lang="zh-CN" altLang="en-US"/>
        </a:p>
      </dgm:t>
    </dgm:pt>
    <dgm:pt modelId="{D6D2C424-085E-3545-8D05-BC6F995365FE}" type="sibTrans" cxnId="{2E2CA94D-CBA5-3941-A587-D3295EAF7F8B}">
      <dgm:prSet/>
      <dgm:spPr/>
      <dgm:t>
        <a:bodyPr/>
        <a:lstStyle/>
        <a:p>
          <a:endParaRPr lang="zh-CN" altLang="en-US"/>
        </a:p>
      </dgm:t>
    </dgm:pt>
    <dgm:pt modelId="{C0434F24-86AB-B84A-B615-D2F3B2DCD216}" type="pres">
      <dgm:prSet presAssocID="{8C8044BF-79C2-844B-9F8E-64E08F01315B}" presName="hierChild1" presStyleCnt="0">
        <dgm:presLayoutVars>
          <dgm:chPref val="1"/>
          <dgm:dir/>
          <dgm:animOne val="branch"/>
          <dgm:animLvl val="lvl"/>
          <dgm:resizeHandles/>
        </dgm:presLayoutVars>
      </dgm:prSet>
      <dgm:spPr/>
    </dgm:pt>
    <dgm:pt modelId="{E342D6D6-D1E9-F44A-94AD-1046A95CDC3E}" type="pres">
      <dgm:prSet presAssocID="{4FFA1C98-A151-704A-956D-DE4EE21F9A9A}" presName="hierRoot1" presStyleCnt="0"/>
      <dgm:spPr/>
    </dgm:pt>
    <dgm:pt modelId="{A36C8C84-E504-8A42-B15E-E61DB33BA26D}" type="pres">
      <dgm:prSet presAssocID="{4FFA1C98-A151-704A-956D-DE4EE21F9A9A}" presName="composite" presStyleCnt="0"/>
      <dgm:spPr/>
    </dgm:pt>
    <dgm:pt modelId="{CA84961C-8D55-EF4D-92E7-3B1C4FD77318}" type="pres">
      <dgm:prSet presAssocID="{4FFA1C98-A151-704A-956D-DE4EE21F9A9A}" presName="background" presStyleLbl="node0" presStyleIdx="0" presStyleCnt="1"/>
      <dgm:spPr/>
    </dgm:pt>
    <dgm:pt modelId="{6F31395B-9EDC-0C48-9F05-CB309D52DAA0}" type="pres">
      <dgm:prSet presAssocID="{4FFA1C98-A151-704A-956D-DE4EE21F9A9A}" presName="text" presStyleLbl="fgAcc0" presStyleIdx="0" presStyleCnt="1">
        <dgm:presLayoutVars>
          <dgm:chPref val="3"/>
        </dgm:presLayoutVars>
      </dgm:prSet>
      <dgm:spPr/>
    </dgm:pt>
    <dgm:pt modelId="{43C28537-E7B6-1D4D-A915-736019DF39C4}" type="pres">
      <dgm:prSet presAssocID="{4FFA1C98-A151-704A-956D-DE4EE21F9A9A}" presName="hierChild2" presStyleCnt="0"/>
      <dgm:spPr/>
    </dgm:pt>
    <dgm:pt modelId="{9B53E462-0FE7-A34C-B771-AFF94618B750}" type="pres">
      <dgm:prSet presAssocID="{B4B4E6BF-EFF2-D44B-B6F5-978E6F57B63E}" presName="Name10" presStyleLbl="parChTrans1D2" presStyleIdx="0" presStyleCnt="4"/>
      <dgm:spPr/>
    </dgm:pt>
    <dgm:pt modelId="{375324ED-E43C-6C4E-BA37-843A00ACFF36}" type="pres">
      <dgm:prSet presAssocID="{F1C0EF5B-98C9-D64A-9D0F-54C88DF94C02}" presName="hierRoot2" presStyleCnt="0"/>
      <dgm:spPr/>
    </dgm:pt>
    <dgm:pt modelId="{AAA6194A-5901-AA41-A5BE-50C2015C6266}" type="pres">
      <dgm:prSet presAssocID="{F1C0EF5B-98C9-D64A-9D0F-54C88DF94C02}" presName="composite2" presStyleCnt="0"/>
      <dgm:spPr/>
    </dgm:pt>
    <dgm:pt modelId="{58EBE8A8-9AA4-7540-A9FA-20620666A834}" type="pres">
      <dgm:prSet presAssocID="{F1C0EF5B-98C9-D64A-9D0F-54C88DF94C02}" presName="background2" presStyleLbl="node2" presStyleIdx="0" presStyleCnt="4"/>
      <dgm:spPr/>
    </dgm:pt>
    <dgm:pt modelId="{B0A61589-2BB9-AC48-8966-A436498D8502}" type="pres">
      <dgm:prSet presAssocID="{F1C0EF5B-98C9-D64A-9D0F-54C88DF94C02}" presName="text2" presStyleLbl="fgAcc2" presStyleIdx="0" presStyleCnt="4">
        <dgm:presLayoutVars>
          <dgm:chPref val="3"/>
        </dgm:presLayoutVars>
      </dgm:prSet>
      <dgm:spPr/>
    </dgm:pt>
    <dgm:pt modelId="{40FDF38A-93AD-AB44-84C3-5E0FB2BD8D2C}" type="pres">
      <dgm:prSet presAssocID="{F1C0EF5B-98C9-D64A-9D0F-54C88DF94C02}" presName="hierChild3" presStyleCnt="0"/>
      <dgm:spPr/>
    </dgm:pt>
    <dgm:pt modelId="{534517D8-B109-F54A-926A-FB4A216D688A}" type="pres">
      <dgm:prSet presAssocID="{69FAF075-32F2-D44F-9363-D4F28385789B}" presName="Name17" presStyleLbl="parChTrans1D3" presStyleIdx="0" presStyleCnt="8"/>
      <dgm:spPr/>
    </dgm:pt>
    <dgm:pt modelId="{F99FCBED-443D-1648-91AE-4EEC8BDD5C6A}" type="pres">
      <dgm:prSet presAssocID="{27AE0FAA-2049-EE4C-94EC-221B17E6B8D9}" presName="hierRoot3" presStyleCnt="0"/>
      <dgm:spPr/>
    </dgm:pt>
    <dgm:pt modelId="{281E24CE-EF6D-2147-85D1-539A75A178A5}" type="pres">
      <dgm:prSet presAssocID="{27AE0FAA-2049-EE4C-94EC-221B17E6B8D9}" presName="composite3" presStyleCnt="0"/>
      <dgm:spPr/>
    </dgm:pt>
    <dgm:pt modelId="{94B0BB07-7900-1940-A6BC-87FAB0C1C625}" type="pres">
      <dgm:prSet presAssocID="{27AE0FAA-2049-EE4C-94EC-221B17E6B8D9}" presName="background3" presStyleLbl="node3" presStyleIdx="0" presStyleCnt="8"/>
      <dgm:spPr/>
    </dgm:pt>
    <dgm:pt modelId="{D928B79A-8D0A-AE4D-8188-6009184DFC34}" type="pres">
      <dgm:prSet presAssocID="{27AE0FAA-2049-EE4C-94EC-221B17E6B8D9}" presName="text3" presStyleLbl="fgAcc3" presStyleIdx="0" presStyleCnt="8">
        <dgm:presLayoutVars>
          <dgm:chPref val="3"/>
        </dgm:presLayoutVars>
      </dgm:prSet>
      <dgm:spPr/>
    </dgm:pt>
    <dgm:pt modelId="{3394EC69-BFA9-D847-8A0E-86DB4E0356D9}" type="pres">
      <dgm:prSet presAssocID="{27AE0FAA-2049-EE4C-94EC-221B17E6B8D9}" presName="hierChild4" presStyleCnt="0"/>
      <dgm:spPr/>
    </dgm:pt>
    <dgm:pt modelId="{B99DD82B-D486-D049-AD31-96CECFF2AD1C}" type="pres">
      <dgm:prSet presAssocID="{506F934A-B5BF-A945-A1FC-C029AD8EDEF3}" presName="Name17" presStyleLbl="parChTrans1D3" presStyleIdx="1" presStyleCnt="8"/>
      <dgm:spPr/>
    </dgm:pt>
    <dgm:pt modelId="{E3C9BD76-034F-9E47-964D-F7FC80BB6199}" type="pres">
      <dgm:prSet presAssocID="{EA817656-6E1F-3B4E-9668-15B8D4615336}" presName="hierRoot3" presStyleCnt="0"/>
      <dgm:spPr/>
    </dgm:pt>
    <dgm:pt modelId="{4DFDBCB3-1CA6-0C43-B2C1-B9DC33902AE3}" type="pres">
      <dgm:prSet presAssocID="{EA817656-6E1F-3B4E-9668-15B8D4615336}" presName="composite3" presStyleCnt="0"/>
      <dgm:spPr/>
    </dgm:pt>
    <dgm:pt modelId="{A52A2725-10D5-5A4F-A6E7-10E9AA0D7CBD}" type="pres">
      <dgm:prSet presAssocID="{EA817656-6E1F-3B4E-9668-15B8D4615336}" presName="background3" presStyleLbl="node3" presStyleIdx="1" presStyleCnt="8"/>
      <dgm:spPr/>
    </dgm:pt>
    <dgm:pt modelId="{C92F0D71-D1E7-6B47-BAC0-5DADF899C710}" type="pres">
      <dgm:prSet presAssocID="{EA817656-6E1F-3B4E-9668-15B8D4615336}" presName="text3" presStyleLbl="fgAcc3" presStyleIdx="1" presStyleCnt="8">
        <dgm:presLayoutVars>
          <dgm:chPref val="3"/>
        </dgm:presLayoutVars>
      </dgm:prSet>
      <dgm:spPr/>
    </dgm:pt>
    <dgm:pt modelId="{3D0E2C39-AB0E-F847-A27C-A98DB62E7532}" type="pres">
      <dgm:prSet presAssocID="{EA817656-6E1F-3B4E-9668-15B8D4615336}" presName="hierChild4" presStyleCnt="0"/>
      <dgm:spPr/>
    </dgm:pt>
    <dgm:pt modelId="{8DBC922D-0748-0447-A73B-939B5BE820C9}" type="pres">
      <dgm:prSet presAssocID="{F8C63DDC-431F-9A47-8349-773AE8271B40}" presName="Name10" presStyleLbl="parChTrans1D2" presStyleIdx="1" presStyleCnt="4"/>
      <dgm:spPr/>
    </dgm:pt>
    <dgm:pt modelId="{CEB752F7-2EB9-DB4E-945F-883891AC399F}" type="pres">
      <dgm:prSet presAssocID="{AB3526DD-71BF-0F41-BD3F-963A3E64B95D}" presName="hierRoot2" presStyleCnt="0"/>
      <dgm:spPr/>
    </dgm:pt>
    <dgm:pt modelId="{18077B49-079A-C849-80C6-E145D1FDB758}" type="pres">
      <dgm:prSet presAssocID="{AB3526DD-71BF-0F41-BD3F-963A3E64B95D}" presName="composite2" presStyleCnt="0"/>
      <dgm:spPr/>
    </dgm:pt>
    <dgm:pt modelId="{6F7B71A3-EA6E-5941-9E84-104471440AC2}" type="pres">
      <dgm:prSet presAssocID="{AB3526DD-71BF-0F41-BD3F-963A3E64B95D}" presName="background2" presStyleLbl="node2" presStyleIdx="1" presStyleCnt="4"/>
      <dgm:spPr/>
    </dgm:pt>
    <dgm:pt modelId="{0BD679E6-48A7-4742-8669-DBD802E82073}" type="pres">
      <dgm:prSet presAssocID="{AB3526DD-71BF-0F41-BD3F-963A3E64B95D}" presName="text2" presStyleLbl="fgAcc2" presStyleIdx="1" presStyleCnt="4">
        <dgm:presLayoutVars>
          <dgm:chPref val="3"/>
        </dgm:presLayoutVars>
      </dgm:prSet>
      <dgm:spPr/>
    </dgm:pt>
    <dgm:pt modelId="{03D139F2-4FF5-664F-8E5D-D5BD4D8BDD8A}" type="pres">
      <dgm:prSet presAssocID="{AB3526DD-71BF-0F41-BD3F-963A3E64B95D}" presName="hierChild3" presStyleCnt="0"/>
      <dgm:spPr/>
    </dgm:pt>
    <dgm:pt modelId="{EBA19364-6AC6-EE44-881F-707E24E51ED4}" type="pres">
      <dgm:prSet presAssocID="{E2692222-183A-074D-9D7A-A5917D83A29B}" presName="Name17" presStyleLbl="parChTrans1D3" presStyleIdx="2" presStyleCnt="8"/>
      <dgm:spPr/>
    </dgm:pt>
    <dgm:pt modelId="{03B13D7F-2C8E-E240-9C1A-DA2012CCADA4}" type="pres">
      <dgm:prSet presAssocID="{7E09D39A-447E-724A-8051-0ED5D3C9B7C6}" presName="hierRoot3" presStyleCnt="0"/>
      <dgm:spPr/>
    </dgm:pt>
    <dgm:pt modelId="{29E1BC62-1695-E141-86F0-731938941CF9}" type="pres">
      <dgm:prSet presAssocID="{7E09D39A-447E-724A-8051-0ED5D3C9B7C6}" presName="composite3" presStyleCnt="0"/>
      <dgm:spPr/>
    </dgm:pt>
    <dgm:pt modelId="{0018B1F2-CB7B-9047-827B-91507E90E6C7}" type="pres">
      <dgm:prSet presAssocID="{7E09D39A-447E-724A-8051-0ED5D3C9B7C6}" presName="background3" presStyleLbl="node3" presStyleIdx="2" presStyleCnt="8"/>
      <dgm:spPr/>
    </dgm:pt>
    <dgm:pt modelId="{5DD63336-35D5-524F-AE6C-81D7BAE6E184}" type="pres">
      <dgm:prSet presAssocID="{7E09D39A-447E-724A-8051-0ED5D3C9B7C6}" presName="text3" presStyleLbl="fgAcc3" presStyleIdx="2" presStyleCnt="8">
        <dgm:presLayoutVars>
          <dgm:chPref val="3"/>
        </dgm:presLayoutVars>
      </dgm:prSet>
      <dgm:spPr/>
    </dgm:pt>
    <dgm:pt modelId="{4960411D-3E4F-0747-B4D4-D8F4E48D58AD}" type="pres">
      <dgm:prSet presAssocID="{7E09D39A-447E-724A-8051-0ED5D3C9B7C6}" presName="hierChild4" presStyleCnt="0"/>
      <dgm:spPr/>
    </dgm:pt>
    <dgm:pt modelId="{695AE30D-6E57-B842-9AD1-3843A4980B0C}" type="pres">
      <dgm:prSet presAssocID="{944F14BB-A960-0A4D-8136-06ECE3F4888E}" presName="Name17" presStyleLbl="parChTrans1D3" presStyleIdx="3" presStyleCnt="8"/>
      <dgm:spPr/>
    </dgm:pt>
    <dgm:pt modelId="{F32E3A8D-68C4-D549-A8F3-CA22D7831D0B}" type="pres">
      <dgm:prSet presAssocID="{1FFCDA31-3336-7345-8045-90DF2C098324}" presName="hierRoot3" presStyleCnt="0"/>
      <dgm:spPr/>
    </dgm:pt>
    <dgm:pt modelId="{8E5ED7BC-EB18-DF46-A11F-E412764391B3}" type="pres">
      <dgm:prSet presAssocID="{1FFCDA31-3336-7345-8045-90DF2C098324}" presName="composite3" presStyleCnt="0"/>
      <dgm:spPr/>
    </dgm:pt>
    <dgm:pt modelId="{108AA467-3974-5240-B3CC-07919213297E}" type="pres">
      <dgm:prSet presAssocID="{1FFCDA31-3336-7345-8045-90DF2C098324}" presName="background3" presStyleLbl="node3" presStyleIdx="3" presStyleCnt="8"/>
      <dgm:spPr/>
    </dgm:pt>
    <dgm:pt modelId="{0A810708-E023-F842-ABA4-7B581FCB3344}" type="pres">
      <dgm:prSet presAssocID="{1FFCDA31-3336-7345-8045-90DF2C098324}" presName="text3" presStyleLbl="fgAcc3" presStyleIdx="3" presStyleCnt="8">
        <dgm:presLayoutVars>
          <dgm:chPref val="3"/>
        </dgm:presLayoutVars>
      </dgm:prSet>
      <dgm:spPr/>
    </dgm:pt>
    <dgm:pt modelId="{8BAD2239-1876-2D46-804B-7187973594DA}" type="pres">
      <dgm:prSet presAssocID="{1FFCDA31-3336-7345-8045-90DF2C098324}" presName="hierChild4" presStyleCnt="0"/>
      <dgm:spPr/>
    </dgm:pt>
    <dgm:pt modelId="{DDF41FE6-690D-4649-BF16-CA12794823FA}" type="pres">
      <dgm:prSet presAssocID="{902737D0-C8B5-3A4E-8E42-BD97192C3125}" presName="Name10" presStyleLbl="parChTrans1D2" presStyleIdx="2" presStyleCnt="4"/>
      <dgm:spPr/>
    </dgm:pt>
    <dgm:pt modelId="{BB7D291F-56FC-DC43-A815-C6CAB79A19B7}" type="pres">
      <dgm:prSet presAssocID="{C81B462F-437A-184C-86F1-EBCB2328EF23}" presName="hierRoot2" presStyleCnt="0"/>
      <dgm:spPr/>
    </dgm:pt>
    <dgm:pt modelId="{17CEC3E9-7DB0-974A-A4F7-EC709ABAEAB3}" type="pres">
      <dgm:prSet presAssocID="{C81B462F-437A-184C-86F1-EBCB2328EF23}" presName="composite2" presStyleCnt="0"/>
      <dgm:spPr/>
    </dgm:pt>
    <dgm:pt modelId="{9612D345-BDD9-2444-9E1C-FAE7C271480D}" type="pres">
      <dgm:prSet presAssocID="{C81B462F-437A-184C-86F1-EBCB2328EF23}" presName="background2" presStyleLbl="node2" presStyleIdx="2" presStyleCnt="4"/>
      <dgm:spPr/>
    </dgm:pt>
    <dgm:pt modelId="{C8F2F804-6C4E-C44F-99AA-5A175AC4177F}" type="pres">
      <dgm:prSet presAssocID="{C81B462F-437A-184C-86F1-EBCB2328EF23}" presName="text2" presStyleLbl="fgAcc2" presStyleIdx="2" presStyleCnt="4">
        <dgm:presLayoutVars>
          <dgm:chPref val="3"/>
        </dgm:presLayoutVars>
      </dgm:prSet>
      <dgm:spPr/>
    </dgm:pt>
    <dgm:pt modelId="{26FB7FF6-C73A-3444-95F1-C26CD033050C}" type="pres">
      <dgm:prSet presAssocID="{C81B462F-437A-184C-86F1-EBCB2328EF23}" presName="hierChild3" presStyleCnt="0"/>
      <dgm:spPr/>
    </dgm:pt>
    <dgm:pt modelId="{A7282D6B-893A-C74A-89F7-07DA6E415A6F}" type="pres">
      <dgm:prSet presAssocID="{F0AA6DAD-FF0D-2A47-899E-2C25944640A3}" presName="Name17" presStyleLbl="parChTrans1D3" presStyleIdx="4" presStyleCnt="8"/>
      <dgm:spPr/>
    </dgm:pt>
    <dgm:pt modelId="{157E698B-0724-5A48-9065-44FD20DCD68F}" type="pres">
      <dgm:prSet presAssocID="{F64C5C10-86B8-1A49-A1A8-65DB1A051405}" presName="hierRoot3" presStyleCnt="0"/>
      <dgm:spPr/>
    </dgm:pt>
    <dgm:pt modelId="{06F410DD-B7DF-DC4E-B1DD-D2E7A8B8C8A5}" type="pres">
      <dgm:prSet presAssocID="{F64C5C10-86B8-1A49-A1A8-65DB1A051405}" presName="composite3" presStyleCnt="0"/>
      <dgm:spPr/>
    </dgm:pt>
    <dgm:pt modelId="{E111C0AD-0643-B142-BAAF-BEBF59D5A5CB}" type="pres">
      <dgm:prSet presAssocID="{F64C5C10-86B8-1A49-A1A8-65DB1A051405}" presName="background3" presStyleLbl="node3" presStyleIdx="4" presStyleCnt="8"/>
      <dgm:spPr/>
    </dgm:pt>
    <dgm:pt modelId="{0BEB90E2-7DCC-0C4C-AF8F-8C313CECFA38}" type="pres">
      <dgm:prSet presAssocID="{F64C5C10-86B8-1A49-A1A8-65DB1A051405}" presName="text3" presStyleLbl="fgAcc3" presStyleIdx="4" presStyleCnt="8">
        <dgm:presLayoutVars>
          <dgm:chPref val="3"/>
        </dgm:presLayoutVars>
      </dgm:prSet>
      <dgm:spPr/>
    </dgm:pt>
    <dgm:pt modelId="{99B232FB-5597-AA46-A36B-07BAF317C84A}" type="pres">
      <dgm:prSet presAssocID="{F64C5C10-86B8-1A49-A1A8-65DB1A051405}" presName="hierChild4" presStyleCnt="0"/>
      <dgm:spPr/>
    </dgm:pt>
    <dgm:pt modelId="{985E0404-A5B7-C44D-9B21-022FE25631F1}" type="pres">
      <dgm:prSet presAssocID="{5EBE2051-15EE-4C42-A3DD-BD50761DD0DF}" presName="Name10" presStyleLbl="parChTrans1D2" presStyleIdx="3" presStyleCnt="4"/>
      <dgm:spPr/>
    </dgm:pt>
    <dgm:pt modelId="{08A41F0D-4106-F545-B35B-3ADE88501BDC}" type="pres">
      <dgm:prSet presAssocID="{1A0A57FC-D581-3E47-8C7E-4E3A79C7DD25}" presName="hierRoot2" presStyleCnt="0"/>
      <dgm:spPr/>
    </dgm:pt>
    <dgm:pt modelId="{70BCD195-1BE3-1B4E-82C1-CC9E210D43B1}" type="pres">
      <dgm:prSet presAssocID="{1A0A57FC-D581-3E47-8C7E-4E3A79C7DD25}" presName="composite2" presStyleCnt="0"/>
      <dgm:spPr/>
    </dgm:pt>
    <dgm:pt modelId="{8299A8C4-5BF6-8D49-AF98-1FEB54897F5D}" type="pres">
      <dgm:prSet presAssocID="{1A0A57FC-D581-3E47-8C7E-4E3A79C7DD25}" presName="background2" presStyleLbl="node2" presStyleIdx="3" presStyleCnt="4"/>
      <dgm:spPr/>
    </dgm:pt>
    <dgm:pt modelId="{30A20476-FCA8-3949-9ED7-D5CE55E14FED}" type="pres">
      <dgm:prSet presAssocID="{1A0A57FC-D581-3E47-8C7E-4E3A79C7DD25}" presName="text2" presStyleLbl="fgAcc2" presStyleIdx="3" presStyleCnt="4">
        <dgm:presLayoutVars>
          <dgm:chPref val="3"/>
        </dgm:presLayoutVars>
      </dgm:prSet>
      <dgm:spPr/>
    </dgm:pt>
    <dgm:pt modelId="{227F8885-CD55-5342-8A7D-43D6EDD23D59}" type="pres">
      <dgm:prSet presAssocID="{1A0A57FC-D581-3E47-8C7E-4E3A79C7DD25}" presName="hierChild3" presStyleCnt="0"/>
      <dgm:spPr/>
    </dgm:pt>
    <dgm:pt modelId="{399D7529-B16E-5F43-BA8A-A6033FB41E67}" type="pres">
      <dgm:prSet presAssocID="{DAF46430-5C6B-6149-931E-A75ECE901E77}" presName="Name17" presStyleLbl="parChTrans1D3" presStyleIdx="5" presStyleCnt="8"/>
      <dgm:spPr/>
    </dgm:pt>
    <dgm:pt modelId="{59133519-BE56-AD41-9A12-FCD8E1280DAE}" type="pres">
      <dgm:prSet presAssocID="{5F5550C3-EB04-4A47-B869-363EBAE96582}" presName="hierRoot3" presStyleCnt="0"/>
      <dgm:spPr/>
    </dgm:pt>
    <dgm:pt modelId="{B394BCA6-4FE8-7349-BDF9-1CE16CEB6590}" type="pres">
      <dgm:prSet presAssocID="{5F5550C3-EB04-4A47-B869-363EBAE96582}" presName="composite3" presStyleCnt="0"/>
      <dgm:spPr/>
    </dgm:pt>
    <dgm:pt modelId="{83BB7EF0-FBD3-BE46-9C7B-1EFA5BFDE477}" type="pres">
      <dgm:prSet presAssocID="{5F5550C3-EB04-4A47-B869-363EBAE96582}" presName="background3" presStyleLbl="node3" presStyleIdx="5" presStyleCnt="8"/>
      <dgm:spPr/>
    </dgm:pt>
    <dgm:pt modelId="{7B9FE119-25BF-8744-A1C1-86CBA55A0869}" type="pres">
      <dgm:prSet presAssocID="{5F5550C3-EB04-4A47-B869-363EBAE96582}" presName="text3" presStyleLbl="fgAcc3" presStyleIdx="5" presStyleCnt="8">
        <dgm:presLayoutVars>
          <dgm:chPref val="3"/>
        </dgm:presLayoutVars>
      </dgm:prSet>
      <dgm:spPr/>
    </dgm:pt>
    <dgm:pt modelId="{2F5DB902-B7B7-7F4D-BD7D-006F28F4995D}" type="pres">
      <dgm:prSet presAssocID="{5F5550C3-EB04-4A47-B869-363EBAE96582}" presName="hierChild4" presStyleCnt="0"/>
      <dgm:spPr/>
    </dgm:pt>
    <dgm:pt modelId="{1DCDD3A1-D9C0-9F4C-8EEF-B4D3E7921415}" type="pres">
      <dgm:prSet presAssocID="{E7ABCD6A-EDEA-3447-87A6-1C1A7D19AFE5}" presName="Name17" presStyleLbl="parChTrans1D3" presStyleIdx="6" presStyleCnt="8"/>
      <dgm:spPr/>
    </dgm:pt>
    <dgm:pt modelId="{A97EF2BF-3E81-484B-85BD-0FA3D7EB851B}" type="pres">
      <dgm:prSet presAssocID="{37F28A37-9F00-7647-983C-BAF3AFF3C070}" presName="hierRoot3" presStyleCnt="0"/>
      <dgm:spPr/>
    </dgm:pt>
    <dgm:pt modelId="{D07E6514-9F8A-8A4A-8088-F7E26403FBA7}" type="pres">
      <dgm:prSet presAssocID="{37F28A37-9F00-7647-983C-BAF3AFF3C070}" presName="composite3" presStyleCnt="0"/>
      <dgm:spPr/>
    </dgm:pt>
    <dgm:pt modelId="{B5F61060-96B2-E84D-98E2-DD36EFDE07FE}" type="pres">
      <dgm:prSet presAssocID="{37F28A37-9F00-7647-983C-BAF3AFF3C070}" presName="background3" presStyleLbl="node3" presStyleIdx="6" presStyleCnt="8"/>
      <dgm:spPr/>
    </dgm:pt>
    <dgm:pt modelId="{F62D2F4D-F895-8F48-AA8D-DE3F3F50C244}" type="pres">
      <dgm:prSet presAssocID="{37F28A37-9F00-7647-983C-BAF3AFF3C070}" presName="text3" presStyleLbl="fgAcc3" presStyleIdx="6" presStyleCnt="8">
        <dgm:presLayoutVars>
          <dgm:chPref val="3"/>
        </dgm:presLayoutVars>
      </dgm:prSet>
      <dgm:spPr/>
    </dgm:pt>
    <dgm:pt modelId="{01952490-0CE1-B544-A0EC-77A1BCC05612}" type="pres">
      <dgm:prSet presAssocID="{37F28A37-9F00-7647-983C-BAF3AFF3C070}" presName="hierChild4" presStyleCnt="0"/>
      <dgm:spPr/>
    </dgm:pt>
    <dgm:pt modelId="{191A90DD-8371-5645-8E7C-AC61838FEF6A}" type="pres">
      <dgm:prSet presAssocID="{D47A5656-BAED-BB4C-819E-5F8B0596C1E1}" presName="Name17" presStyleLbl="parChTrans1D3" presStyleIdx="7" presStyleCnt="8"/>
      <dgm:spPr/>
    </dgm:pt>
    <dgm:pt modelId="{700D01E7-11AD-7D4D-B325-EC0545EEFFE9}" type="pres">
      <dgm:prSet presAssocID="{712CDEDE-BC60-544F-8F0E-1D58DA7D5DD2}" presName="hierRoot3" presStyleCnt="0"/>
      <dgm:spPr/>
    </dgm:pt>
    <dgm:pt modelId="{0FC3C3C5-0816-0D49-A167-2D5121431F42}" type="pres">
      <dgm:prSet presAssocID="{712CDEDE-BC60-544F-8F0E-1D58DA7D5DD2}" presName="composite3" presStyleCnt="0"/>
      <dgm:spPr/>
    </dgm:pt>
    <dgm:pt modelId="{0FED07DC-B265-9548-B21E-866F5BFC34DE}" type="pres">
      <dgm:prSet presAssocID="{712CDEDE-BC60-544F-8F0E-1D58DA7D5DD2}" presName="background3" presStyleLbl="node3" presStyleIdx="7" presStyleCnt="8"/>
      <dgm:spPr/>
    </dgm:pt>
    <dgm:pt modelId="{1FCD6A28-48AD-374A-ADED-E4CD36E0842D}" type="pres">
      <dgm:prSet presAssocID="{712CDEDE-BC60-544F-8F0E-1D58DA7D5DD2}" presName="text3" presStyleLbl="fgAcc3" presStyleIdx="7" presStyleCnt="8">
        <dgm:presLayoutVars>
          <dgm:chPref val="3"/>
        </dgm:presLayoutVars>
      </dgm:prSet>
      <dgm:spPr/>
    </dgm:pt>
    <dgm:pt modelId="{668578DD-0F61-0F41-BD80-A81E47E7157F}" type="pres">
      <dgm:prSet presAssocID="{712CDEDE-BC60-544F-8F0E-1D58DA7D5DD2}" presName="hierChild4" presStyleCnt="0"/>
      <dgm:spPr/>
    </dgm:pt>
  </dgm:ptLst>
  <dgm:cxnLst>
    <dgm:cxn modelId="{E673160A-E8AF-C143-BC93-53DB8BFC2545}" type="presOf" srcId="{7E09D39A-447E-724A-8051-0ED5D3C9B7C6}" destId="{5DD63336-35D5-524F-AE6C-81D7BAE6E184}" srcOrd="0" destOrd="0" presId="urn:microsoft.com/office/officeart/2005/8/layout/hierarchy1"/>
    <dgm:cxn modelId="{D27D6B0F-0A79-2A45-B053-3FC55B677C5D}" type="presOf" srcId="{F0AA6DAD-FF0D-2A47-899E-2C25944640A3}" destId="{A7282D6B-893A-C74A-89F7-07DA6E415A6F}" srcOrd="0" destOrd="0" presId="urn:microsoft.com/office/officeart/2005/8/layout/hierarchy1"/>
    <dgm:cxn modelId="{1C499E14-3F97-9640-9DAE-935E966B2F61}" type="presOf" srcId="{1A0A57FC-D581-3E47-8C7E-4E3A79C7DD25}" destId="{30A20476-FCA8-3949-9ED7-D5CE55E14FED}" srcOrd="0" destOrd="0" presId="urn:microsoft.com/office/officeart/2005/8/layout/hierarchy1"/>
    <dgm:cxn modelId="{E5D43617-571C-0B44-9888-B4C77A9C0651}" srcId="{F1C0EF5B-98C9-D64A-9D0F-54C88DF94C02}" destId="{27AE0FAA-2049-EE4C-94EC-221B17E6B8D9}" srcOrd="0" destOrd="0" parTransId="{69FAF075-32F2-D44F-9363-D4F28385789B}" sibTransId="{762E9727-55EB-524D-824F-E35C6D64590F}"/>
    <dgm:cxn modelId="{8481B825-9D8A-3041-A51C-84E9B80EE50B}" type="presOf" srcId="{1FFCDA31-3336-7345-8045-90DF2C098324}" destId="{0A810708-E023-F842-ABA4-7B581FCB3344}" srcOrd="0" destOrd="0" presId="urn:microsoft.com/office/officeart/2005/8/layout/hierarchy1"/>
    <dgm:cxn modelId="{11522329-A59F-4B4F-91C5-B6D3BB191E57}" srcId="{AB3526DD-71BF-0F41-BD3F-963A3E64B95D}" destId="{7E09D39A-447E-724A-8051-0ED5D3C9B7C6}" srcOrd="0" destOrd="0" parTransId="{E2692222-183A-074D-9D7A-A5917D83A29B}" sibTransId="{DEC5A0B0-5CB9-9E47-9FE1-36C0833B055D}"/>
    <dgm:cxn modelId="{6E84BE29-F528-914A-8BCA-237ED7BF895F}" type="presOf" srcId="{712CDEDE-BC60-544F-8F0E-1D58DA7D5DD2}" destId="{1FCD6A28-48AD-374A-ADED-E4CD36E0842D}" srcOrd="0" destOrd="0" presId="urn:microsoft.com/office/officeart/2005/8/layout/hierarchy1"/>
    <dgm:cxn modelId="{483BDD2C-9C85-BA43-BFBD-D683B72736DA}" type="presOf" srcId="{F8C63DDC-431F-9A47-8349-773AE8271B40}" destId="{8DBC922D-0748-0447-A73B-939B5BE820C9}" srcOrd="0" destOrd="0" presId="urn:microsoft.com/office/officeart/2005/8/layout/hierarchy1"/>
    <dgm:cxn modelId="{FBE30E32-4C32-DC4A-AD03-B236B5511574}" type="presOf" srcId="{944F14BB-A960-0A4D-8136-06ECE3F4888E}" destId="{695AE30D-6E57-B842-9AD1-3843A4980B0C}" srcOrd="0" destOrd="0" presId="urn:microsoft.com/office/officeart/2005/8/layout/hierarchy1"/>
    <dgm:cxn modelId="{2B44623A-B606-F547-B711-B72F0398AF87}" srcId="{8C8044BF-79C2-844B-9F8E-64E08F01315B}" destId="{4FFA1C98-A151-704A-956D-DE4EE21F9A9A}" srcOrd="0" destOrd="0" parTransId="{2BA239B0-BA97-3645-9B2C-A93D2EEF6845}" sibTransId="{9DB4B587-64A2-2242-99CF-778967F2AD65}"/>
    <dgm:cxn modelId="{C65D3F44-D6D1-6543-B2CE-07B179B5C654}" type="presOf" srcId="{69FAF075-32F2-D44F-9363-D4F28385789B}" destId="{534517D8-B109-F54A-926A-FB4A216D688A}" srcOrd="0" destOrd="0" presId="urn:microsoft.com/office/officeart/2005/8/layout/hierarchy1"/>
    <dgm:cxn modelId="{2E2CA94D-CBA5-3941-A587-D3295EAF7F8B}" srcId="{AB3526DD-71BF-0F41-BD3F-963A3E64B95D}" destId="{1FFCDA31-3336-7345-8045-90DF2C098324}" srcOrd="1" destOrd="0" parTransId="{944F14BB-A960-0A4D-8136-06ECE3F4888E}" sibTransId="{D6D2C424-085E-3545-8D05-BC6F995365FE}"/>
    <dgm:cxn modelId="{D6B24452-4409-D94E-8598-C2FD31D20E63}" type="presOf" srcId="{D47A5656-BAED-BB4C-819E-5F8B0596C1E1}" destId="{191A90DD-8371-5645-8E7C-AC61838FEF6A}" srcOrd="0" destOrd="0" presId="urn:microsoft.com/office/officeart/2005/8/layout/hierarchy1"/>
    <dgm:cxn modelId="{344EA557-6A2A-4B4B-9BD5-79FE79EEDF08}" type="presOf" srcId="{F64C5C10-86B8-1A49-A1A8-65DB1A051405}" destId="{0BEB90E2-7DCC-0C4C-AF8F-8C313CECFA38}" srcOrd="0" destOrd="0" presId="urn:microsoft.com/office/officeart/2005/8/layout/hierarchy1"/>
    <dgm:cxn modelId="{0DEA485E-D2CB-3248-8D8E-DD83A2BF88BD}" type="presOf" srcId="{B4B4E6BF-EFF2-D44B-B6F5-978E6F57B63E}" destId="{9B53E462-0FE7-A34C-B771-AFF94618B750}" srcOrd="0" destOrd="0" presId="urn:microsoft.com/office/officeart/2005/8/layout/hierarchy1"/>
    <dgm:cxn modelId="{09751565-BD38-5644-B216-84E1CA726334}" type="presOf" srcId="{902737D0-C8B5-3A4E-8E42-BD97192C3125}" destId="{DDF41FE6-690D-4649-BF16-CA12794823FA}" srcOrd="0" destOrd="0" presId="urn:microsoft.com/office/officeart/2005/8/layout/hierarchy1"/>
    <dgm:cxn modelId="{A8734A65-2EFF-6D4C-AE49-F9C67E5EF71F}" type="presOf" srcId="{C81B462F-437A-184C-86F1-EBCB2328EF23}" destId="{C8F2F804-6C4E-C44F-99AA-5A175AC4177F}" srcOrd="0" destOrd="0" presId="urn:microsoft.com/office/officeart/2005/8/layout/hierarchy1"/>
    <dgm:cxn modelId="{DCEC3B6D-2717-7544-BDED-43CFCBF43498}" srcId="{4FFA1C98-A151-704A-956D-DE4EE21F9A9A}" destId="{F1C0EF5B-98C9-D64A-9D0F-54C88DF94C02}" srcOrd="0" destOrd="0" parTransId="{B4B4E6BF-EFF2-D44B-B6F5-978E6F57B63E}" sibTransId="{ACBA5EB3-668F-6843-9372-C5A1A7122D21}"/>
    <dgm:cxn modelId="{E3895E74-941A-764A-806F-899A631F1575}" srcId="{F1C0EF5B-98C9-D64A-9D0F-54C88DF94C02}" destId="{EA817656-6E1F-3B4E-9668-15B8D4615336}" srcOrd="1" destOrd="0" parTransId="{506F934A-B5BF-A945-A1FC-C029AD8EDEF3}" sibTransId="{31F75E8D-4FE7-E84F-BD9F-9E8B588F8953}"/>
    <dgm:cxn modelId="{84DEF374-72A0-A342-8B1D-CF81559380EE}" type="presOf" srcId="{DAF46430-5C6B-6149-931E-A75ECE901E77}" destId="{399D7529-B16E-5F43-BA8A-A6033FB41E67}" srcOrd="0" destOrd="0" presId="urn:microsoft.com/office/officeart/2005/8/layout/hierarchy1"/>
    <dgm:cxn modelId="{7F57EC79-9D60-7044-B487-E66A01DAB4CA}" type="presOf" srcId="{AB3526DD-71BF-0F41-BD3F-963A3E64B95D}" destId="{0BD679E6-48A7-4742-8669-DBD802E82073}" srcOrd="0" destOrd="0" presId="urn:microsoft.com/office/officeart/2005/8/layout/hierarchy1"/>
    <dgm:cxn modelId="{76475F7F-7BE2-DA47-9AD2-75067A9FCBD8}" type="presOf" srcId="{EA817656-6E1F-3B4E-9668-15B8D4615336}" destId="{C92F0D71-D1E7-6B47-BAC0-5DADF899C710}" srcOrd="0" destOrd="0" presId="urn:microsoft.com/office/officeart/2005/8/layout/hierarchy1"/>
    <dgm:cxn modelId="{D2880A90-8CCD-F74E-80B5-F5321A43E0AE}" type="presOf" srcId="{4FFA1C98-A151-704A-956D-DE4EE21F9A9A}" destId="{6F31395B-9EDC-0C48-9F05-CB309D52DAA0}" srcOrd="0" destOrd="0" presId="urn:microsoft.com/office/officeart/2005/8/layout/hierarchy1"/>
    <dgm:cxn modelId="{0F245696-172A-4E42-81D1-62B30F3A5B8B}" type="presOf" srcId="{E2692222-183A-074D-9D7A-A5917D83A29B}" destId="{EBA19364-6AC6-EE44-881F-707E24E51ED4}" srcOrd="0" destOrd="0" presId="urn:microsoft.com/office/officeart/2005/8/layout/hierarchy1"/>
    <dgm:cxn modelId="{91F461A4-CDE9-4B43-905B-E659A7D700C9}" type="presOf" srcId="{5EBE2051-15EE-4C42-A3DD-BD50761DD0DF}" destId="{985E0404-A5B7-C44D-9B21-022FE25631F1}" srcOrd="0" destOrd="0" presId="urn:microsoft.com/office/officeart/2005/8/layout/hierarchy1"/>
    <dgm:cxn modelId="{5C7397BB-A473-FC4A-8BE9-946F1A245E1A}" srcId="{1A0A57FC-D581-3E47-8C7E-4E3A79C7DD25}" destId="{5F5550C3-EB04-4A47-B869-363EBAE96582}" srcOrd="0" destOrd="0" parTransId="{DAF46430-5C6B-6149-931E-A75ECE901E77}" sibTransId="{0D925679-0521-1948-B84B-3A27B1C528F9}"/>
    <dgm:cxn modelId="{D1552BC2-F572-C44A-B338-C0223ADCB21D}" type="presOf" srcId="{F1C0EF5B-98C9-D64A-9D0F-54C88DF94C02}" destId="{B0A61589-2BB9-AC48-8966-A436498D8502}" srcOrd="0" destOrd="0" presId="urn:microsoft.com/office/officeart/2005/8/layout/hierarchy1"/>
    <dgm:cxn modelId="{A67C33C5-DECB-A247-A49D-9C54B68ACD6B}" type="presOf" srcId="{8C8044BF-79C2-844B-9F8E-64E08F01315B}" destId="{C0434F24-86AB-B84A-B615-D2F3B2DCD216}" srcOrd="0" destOrd="0" presId="urn:microsoft.com/office/officeart/2005/8/layout/hierarchy1"/>
    <dgm:cxn modelId="{42A462C6-6153-5A4C-AA12-79CDC3D40CBF}" type="presOf" srcId="{27AE0FAA-2049-EE4C-94EC-221B17E6B8D9}" destId="{D928B79A-8D0A-AE4D-8188-6009184DFC34}" srcOrd="0" destOrd="0" presId="urn:microsoft.com/office/officeart/2005/8/layout/hierarchy1"/>
    <dgm:cxn modelId="{50B478C9-1A04-2142-B662-364066780456}" srcId="{4FFA1C98-A151-704A-956D-DE4EE21F9A9A}" destId="{C81B462F-437A-184C-86F1-EBCB2328EF23}" srcOrd="2" destOrd="0" parTransId="{902737D0-C8B5-3A4E-8E42-BD97192C3125}" sibTransId="{F328912F-77DD-B940-A599-1A7A1914494E}"/>
    <dgm:cxn modelId="{8941DACE-F25F-1F40-831F-2398F81983F2}" srcId="{4FFA1C98-A151-704A-956D-DE4EE21F9A9A}" destId="{1A0A57FC-D581-3E47-8C7E-4E3A79C7DD25}" srcOrd="3" destOrd="0" parTransId="{5EBE2051-15EE-4C42-A3DD-BD50761DD0DF}" sibTransId="{201D0A81-62DF-F24E-97F5-22E2961EDFD3}"/>
    <dgm:cxn modelId="{8690ADD3-0A05-334D-AF03-6C055546ABDF}" type="presOf" srcId="{5F5550C3-EB04-4A47-B869-363EBAE96582}" destId="{7B9FE119-25BF-8744-A1C1-86CBA55A0869}" srcOrd="0" destOrd="0" presId="urn:microsoft.com/office/officeart/2005/8/layout/hierarchy1"/>
    <dgm:cxn modelId="{7C45FDD9-E15F-CD4D-978B-E48CE6016F12}" srcId="{C81B462F-437A-184C-86F1-EBCB2328EF23}" destId="{F64C5C10-86B8-1A49-A1A8-65DB1A051405}" srcOrd="0" destOrd="0" parTransId="{F0AA6DAD-FF0D-2A47-899E-2C25944640A3}" sibTransId="{4B55AE4D-0C00-5B42-BD71-27E016D21EB4}"/>
    <dgm:cxn modelId="{2618A7DC-B9DF-7049-A4D6-8318671841E5}" type="presOf" srcId="{E7ABCD6A-EDEA-3447-87A6-1C1A7D19AFE5}" destId="{1DCDD3A1-D9C0-9F4C-8EEF-B4D3E7921415}" srcOrd="0" destOrd="0" presId="urn:microsoft.com/office/officeart/2005/8/layout/hierarchy1"/>
    <dgm:cxn modelId="{0B3EC7DD-B910-AD41-B9AD-7E374A0502BA}" type="presOf" srcId="{506F934A-B5BF-A945-A1FC-C029AD8EDEF3}" destId="{B99DD82B-D486-D049-AD31-96CECFF2AD1C}" srcOrd="0" destOrd="0" presId="urn:microsoft.com/office/officeart/2005/8/layout/hierarchy1"/>
    <dgm:cxn modelId="{22D54FDF-4FC6-2649-A723-F0F1F384F4C5}" srcId="{1A0A57FC-D581-3E47-8C7E-4E3A79C7DD25}" destId="{712CDEDE-BC60-544F-8F0E-1D58DA7D5DD2}" srcOrd="2" destOrd="0" parTransId="{D47A5656-BAED-BB4C-819E-5F8B0596C1E1}" sibTransId="{D954BB5C-6CDD-A743-B6CD-5FE08D68EAAC}"/>
    <dgm:cxn modelId="{424582E2-D258-C841-9F6D-DEBEB3784D61}" srcId="{4FFA1C98-A151-704A-956D-DE4EE21F9A9A}" destId="{AB3526DD-71BF-0F41-BD3F-963A3E64B95D}" srcOrd="1" destOrd="0" parTransId="{F8C63DDC-431F-9A47-8349-773AE8271B40}" sibTransId="{1B714BD5-620A-0A4D-8520-4E5CE2F3A0C0}"/>
    <dgm:cxn modelId="{A14818E6-C336-E847-AA03-274C520722D5}" srcId="{1A0A57FC-D581-3E47-8C7E-4E3A79C7DD25}" destId="{37F28A37-9F00-7647-983C-BAF3AFF3C070}" srcOrd="1" destOrd="0" parTransId="{E7ABCD6A-EDEA-3447-87A6-1C1A7D19AFE5}" sibTransId="{B7B21B97-6EE8-364E-8729-13473D714C3B}"/>
    <dgm:cxn modelId="{46BF55E7-4526-AA47-B86F-8C2D2BE30A9D}" type="presOf" srcId="{37F28A37-9F00-7647-983C-BAF3AFF3C070}" destId="{F62D2F4D-F895-8F48-AA8D-DE3F3F50C244}" srcOrd="0" destOrd="0" presId="urn:microsoft.com/office/officeart/2005/8/layout/hierarchy1"/>
    <dgm:cxn modelId="{D2A4A3D2-EA5B-9144-9DB5-53BB5CC4F393}" type="presParOf" srcId="{C0434F24-86AB-B84A-B615-D2F3B2DCD216}" destId="{E342D6D6-D1E9-F44A-94AD-1046A95CDC3E}" srcOrd="0" destOrd="0" presId="urn:microsoft.com/office/officeart/2005/8/layout/hierarchy1"/>
    <dgm:cxn modelId="{C5B3A680-E3E5-F545-AA18-60625B31A521}" type="presParOf" srcId="{E342D6D6-D1E9-F44A-94AD-1046A95CDC3E}" destId="{A36C8C84-E504-8A42-B15E-E61DB33BA26D}" srcOrd="0" destOrd="0" presId="urn:microsoft.com/office/officeart/2005/8/layout/hierarchy1"/>
    <dgm:cxn modelId="{7FA6C5C8-5E8D-664B-AB58-28F9D3A2245B}" type="presParOf" srcId="{A36C8C84-E504-8A42-B15E-E61DB33BA26D}" destId="{CA84961C-8D55-EF4D-92E7-3B1C4FD77318}" srcOrd="0" destOrd="0" presId="urn:microsoft.com/office/officeart/2005/8/layout/hierarchy1"/>
    <dgm:cxn modelId="{BB41AB4A-1808-3F41-A1DD-76BED639BDF9}" type="presParOf" srcId="{A36C8C84-E504-8A42-B15E-E61DB33BA26D}" destId="{6F31395B-9EDC-0C48-9F05-CB309D52DAA0}" srcOrd="1" destOrd="0" presId="urn:microsoft.com/office/officeart/2005/8/layout/hierarchy1"/>
    <dgm:cxn modelId="{FAA96619-D5BA-CA49-A47F-22FF14DE8CEE}" type="presParOf" srcId="{E342D6D6-D1E9-F44A-94AD-1046A95CDC3E}" destId="{43C28537-E7B6-1D4D-A915-736019DF39C4}" srcOrd="1" destOrd="0" presId="urn:microsoft.com/office/officeart/2005/8/layout/hierarchy1"/>
    <dgm:cxn modelId="{8A743A5B-6B19-7643-8FA1-7FECBFF47A6E}" type="presParOf" srcId="{43C28537-E7B6-1D4D-A915-736019DF39C4}" destId="{9B53E462-0FE7-A34C-B771-AFF94618B750}" srcOrd="0" destOrd="0" presId="urn:microsoft.com/office/officeart/2005/8/layout/hierarchy1"/>
    <dgm:cxn modelId="{DB12934C-CD05-F949-9143-E09E3A305CEB}" type="presParOf" srcId="{43C28537-E7B6-1D4D-A915-736019DF39C4}" destId="{375324ED-E43C-6C4E-BA37-843A00ACFF36}" srcOrd="1" destOrd="0" presId="urn:microsoft.com/office/officeart/2005/8/layout/hierarchy1"/>
    <dgm:cxn modelId="{06D0D4A3-228B-EA42-A05F-0DAB23EAE0C5}" type="presParOf" srcId="{375324ED-E43C-6C4E-BA37-843A00ACFF36}" destId="{AAA6194A-5901-AA41-A5BE-50C2015C6266}" srcOrd="0" destOrd="0" presId="urn:microsoft.com/office/officeart/2005/8/layout/hierarchy1"/>
    <dgm:cxn modelId="{E7C3A149-6527-3A4E-A4CA-0933227FE2CB}" type="presParOf" srcId="{AAA6194A-5901-AA41-A5BE-50C2015C6266}" destId="{58EBE8A8-9AA4-7540-A9FA-20620666A834}" srcOrd="0" destOrd="0" presId="urn:microsoft.com/office/officeart/2005/8/layout/hierarchy1"/>
    <dgm:cxn modelId="{A5ED6669-7421-724A-9206-2DB9B4AF20BE}" type="presParOf" srcId="{AAA6194A-5901-AA41-A5BE-50C2015C6266}" destId="{B0A61589-2BB9-AC48-8966-A436498D8502}" srcOrd="1" destOrd="0" presId="urn:microsoft.com/office/officeart/2005/8/layout/hierarchy1"/>
    <dgm:cxn modelId="{724A73AB-277E-7A4B-8160-98B30C670F71}" type="presParOf" srcId="{375324ED-E43C-6C4E-BA37-843A00ACFF36}" destId="{40FDF38A-93AD-AB44-84C3-5E0FB2BD8D2C}" srcOrd="1" destOrd="0" presId="urn:microsoft.com/office/officeart/2005/8/layout/hierarchy1"/>
    <dgm:cxn modelId="{8900AF57-0E84-B942-AA06-77E3F999A032}" type="presParOf" srcId="{40FDF38A-93AD-AB44-84C3-5E0FB2BD8D2C}" destId="{534517D8-B109-F54A-926A-FB4A216D688A}" srcOrd="0" destOrd="0" presId="urn:microsoft.com/office/officeart/2005/8/layout/hierarchy1"/>
    <dgm:cxn modelId="{C4654A19-DFC3-6D49-9528-763F4C0810E9}" type="presParOf" srcId="{40FDF38A-93AD-AB44-84C3-5E0FB2BD8D2C}" destId="{F99FCBED-443D-1648-91AE-4EEC8BDD5C6A}" srcOrd="1" destOrd="0" presId="urn:microsoft.com/office/officeart/2005/8/layout/hierarchy1"/>
    <dgm:cxn modelId="{99434A83-5937-0945-83F6-77974E613C10}" type="presParOf" srcId="{F99FCBED-443D-1648-91AE-4EEC8BDD5C6A}" destId="{281E24CE-EF6D-2147-85D1-539A75A178A5}" srcOrd="0" destOrd="0" presId="urn:microsoft.com/office/officeart/2005/8/layout/hierarchy1"/>
    <dgm:cxn modelId="{305D7A1D-1E4D-5F47-95B1-5FCC2197F545}" type="presParOf" srcId="{281E24CE-EF6D-2147-85D1-539A75A178A5}" destId="{94B0BB07-7900-1940-A6BC-87FAB0C1C625}" srcOrd="0" destOrd="0" presId="urn:microsoft.com/office/officeart/2005/8/layout/hierarchy1"/>
    <dgm:cxn modelId="{41A051DD-1074-CB49-BA68-04934A8BDF94}" type="presParOf" srcId="{281E24CE-EF6D-2147-85D1-539A75A178A5}" destId="{D928B79A-8D0A-AE4D-8188-6009184DFC34}" srcOrd="1" destOrd="0" presId="urn:microsoft.com/office/officeart/2005/8/layout/hierarchy1"/>
    <dgm:cxn modelId="{7C743F75-5ED0-854C-BA35-6FFAD23CD58F}" type="presParOf" srcId="{F99FCBED-443D-1648-91AE-4EEC8BDD5C6A}" destId="{3394EC69-BFA9-D847-8A0E-86DB4E0356D9}" srcOrd="1" destOrd="0" presId="urn:microsoft.com/office/officeart/2005/8/layout/hierarchy1"/>
    <dgm:cxn modelId="{FB5F4A81-F743-9846-B420-9CC8F2A6C453}" type="presParOf" srcId="{40FDF38A-93AD-AB44-84C3-5E0FB2BD8D2C}" destId="{B99DD82B-D486-D049-AD31-96CECFF2AD1C}" srcOrd="2" destOrd="0" presId="urn:microsoft.com/office/officeart/2005/8/layout/hierarchy1"/>
    <dgm:cxn modelId="{92998F66-B79E-E54F-B9E5-3C5603715A3C}" type="presParOf" srcId="{40FDF38A-93AD-AB44-84C3-5E0FB2BD8D2C}" destId="{E3C9BD76-034F-9E47-964D-F7FC80BB6199}" srcOrd="3" destOrd="0" presId="urn:microsoft.com/office/officeart/2005/8/layout/hierarchy1"/>
    <dgm:cxn modelId="{994A32EA-B00F-F046-ACC6-647279D5466E}" type="presParOf" srcId="{E3C9BD76-034F-9E47-964D-F7FC80BB6199}" destId="{4DFDBCB3-1CA6-0C43-B2C1-B9DC33902AE3}" srcOrd="0" destOrd="0" presId="urn:microsoft.com/office/officeart/2005/8/layout/hierarchy1"/>
    <dgm:cxn modelId="{08E95B99-917D-E048-9172-69227C432D9E}" type="presParOf" srcId="{4DFDBCB3-1CA6-0C43-B2C1-B9DC33902AE3}" destId="{A52A2725-10D5-5A4F-A6E7-10E9AA0D7CBD}" srcOrd="0" destOrd="0" presId="urn:microsoft.com/office/officeart/2005/8/layout/hierarchy1"/>
    <dgm:cxn modelId="{349469F7-5EAA-9C44-A7E1-C8CB0631ABA2}" type="presParOf" srcId="{4DFDBCB3-1CA6-0C43-B2C1-B9DC33902AE3}" destId="{C92F0D71-D1E7-6B47-BAC0-5DADF899C710}" srcOrd="1" destOrd="0" presId="urn:microsoft.com/office/officeart/2005/8/layout/hierarchy1"/>
    <dgm:cxn modelId="{E6FB0254-B518-F940-8A90-A48DB4F5DE9C}" type="presParOf" srcId="{E3C9BD76-034F-9E47-964D-F7FC80BB6199}" destId="{3D0E2C39-AB0E-F847-A27C-A98DB62E7532}" srcOrd="1" destOrd="0" presId="urn:microsoft.com/office/officeart/2005/8/layout/hierarchy1"/>
    <dgm:cxn modelId="{DACA4C28-DCE3-CD4C-89D8-25463166BD33}" type="presParOf" srcId="{43C28537-E7B6-1D4D-A915-736019DF39C4}" destId="{8DBC922D-0748-0447-A73B-939B5BE820C9}" srcOrd="2" destOrd="0" presId="urn:microsoft.com/office/officeart/2005/8/layout/hierarchy1"/>
    <dgm:cxn modelId="{DD26C322-25CF-EF49-A427-0788E2BC171F}" type="presParOf" srcId="{43C28537-E7B6-1D4D-A915-736019DF39C4}" destId="{CEB752F7-2EB9-DB4E-945F-883891AC399F}" srcOrd="3" destOrd="0" presId="urn:microsoft.com/office/officeart/2005/8/layout/hierarchy1"/>
    <dgm:cxn modelId="{FA80E082-F2A2-0D4B-A0E4-BCFC8DCAEA61}" type="presParOf" srcId="{CEB752F7-2EB9-DB4E-945F-883891AC399F}" destId="{18077B49-079A-C849-80C6-E145D1FDB758}" srcOrd="0" destOrd="0" presId="urn:microsoft.com/office/officeart/2005/8/layout/hierarchy1"/>
    <dgm:cxn modelId="{C58135A2-F436-DA48-8A79-AC17DED6A892}" type="presParOf" srcId="{18077B49-079A-C849-80C6-E145D1FDB758}" destId="{6F7B71A3-EA6E-5941-9E84-104471440AC2}" srcOrd="0" destOrd="0" presId="urn:microsoft.com/office/officeart/2005/8/layout/hierarchy1"/>
    <dgm:cxn modelId="{BBABFD1A-79F0-B84A-9C47-DC1F47566A44}" type="presParOf" srcId="{18077B49-079A-C849-80C6-E145D1FDB758}" destId="{0BD679E6-48A7-4742-8669-DBD802E82073}" srcOrd="1" destOrd="0" presId="urn:microsoft.com/office/officeart/2005/8/layout/hierarchy1"/>
    <dgm:cxn modelId="{684E29B4-788D-024C-9D2E-D852726AA2B2}" type="presParOf" srcId="{CEB752F7-2EB9-DB4E-945F-883891AC399F}" destId="{03D139F2-4FF5-664F-8E5D-D5BD4D8BDD8A}" srcOrd="1" destOrd="0" presId="urn:microsoft.com/office/officeart/2005/8/layout/hierarchy1"/>
    <dgm:cxn modelId="{D6DEBC99-E5B5-0444-A3CB-6F34FC7D18F3}" type="presParOf" srcId="{03D139F2-4FF5-664F-8E5D-D5BD4D8BDD8A}" destId="{EBA19364-6AC6-EE44-881F-707E24E51ED4}" srcOrd="0" destOrd="0" presId="urn:microsoft.com/office/officeart/2005/8/layout/hierarchy1"/>
    <dgm:cxn modelId="{59BCA8A4-E8BF-7146-8126-A9AB359DCB18}" type="presParOf" srcId="{03D139F2-4FF5-664F-8E5D-D5BD4D8BDD8A}" destId="{03B13D7F-2C8E-E240-9C1A-DA2012CCADA4}" srcOrd="1" destOrd="0" presId="urn:microsoft.com/office/officeart/2005/8/layout/hierarchy1"/>
    <dgm:cxn modelId="{2A6F949F-FAAB-8D40-8CFF-06F128A805CC}" type="presParOf" srcId="{03B13D7F-2C8E-E240-9C1A-DA2012CCADA4}" destId="{29E1BC62-1695-E141-86F0-731938941CF9}" srcOrd="0" destOrd="0" presId="urn:microsoft.com/office/officeart/2005/8/layout/hierarchy1"/>
    <dgm:cxn modelId="{6F259CD6-91F3-3B44-A3E0-AFF9AF925DD1}" type="presParOf" srcId="{29E1BC62-1695-E141-86F0-731938941CF9}" destId="{0018B1F2-CB7B-9047-827B-91507E90E6C7}" srcOrd="0" destOrd="0" presId="urn:microsoft.com/office/officeart/2005/8/layout/hierarchy1"/>
    <dgm:cxn modelId="{86FA996B-8B79-1D49-A69E-BB6F833007B5}" type="presParOf" srcId="{29E1BC62-1695-E141-86F0-731938941CF9}" destId="{5DD63336-35D5-524F-AE6C-81D7BAE6E184}" srcOrd="1" destOrd="0" presId="urn:microsoft.com/office/officeart/2005/8/layout/hierarchy1"/>
    <dgm:cxn modelId="{0EA28A87-CC59-3D44-A50D-9FBB292BE7A9}" type="presParOf" srcId="{03B13D7F-2C8E-E240-9C1A-DA2012CCADA4}" destId="{4960411D-3E4F-0747-B4D4-D8F4E48D58AD}" srcOrd="1" destOrd="0" presId="urn:microsoft.com/office/officeart/2005/8/layout/hierarchy1"/>
    <dgm:cxn modelId="{A113E3A1-3C69-8149-A378-91019926E010}" type="presParOf" srcId="{03D139F2-4FF5-664F-8E5D-D5BD4D8BDD8A}" destId="{695AE30D-6E57-B842-9AD1-3843A4980B0C}" srcOrd="2" destOrd="0" presId="urn:microsoft.com/office/officeart/2005/8/layout/hierarchy1"/>
    <dgm:cxn modelId="{BCD03929-A83C-AE4C-80E5-522C7657647D}" type="presParOf" srcId="{03D139F2-4FF5-664F-8E5D-D5BD4D8BDD8A}" destId="{F32E3A8D-68C4-D549-A8F3-CA22D7831D0B}" srcOrd="3" destOrd="0" presId="urn:microsoft.com/office/officeart/2005/8/layout/hierarchy1"/>
    <dgm:cxn modelId="{87C700CD-BA48-354C-8ED6-DE1A99F3936F}" type="presParOf" srcId="{F32E3A8D-68C4-D549-A8F3-CA22D7831D0B}" destId="{8E5ED7BC-EB18-DF46-A11F-E412764391B3}" srcOrd="0" destOrd="0" presId="urn:microsoft.com/office/officeart/2005/8/layout/hierarchy1"/>
    <dgm:cxn modelId="{85A021C3-E1B1-7F4A-9DCE-2E131BCC91FB}" type="presParOf" srcId="{8E5ED7BC-EB18-DF46-A11F-E412764391B3}" destId="{108AA467-3974-5240-B3CC-07919213297E}" srcOrd="0" destOrd="0" presId="urn:microsoft.com/office/officeart/2005/8/layout/hierarchy1"/>
    <dgm:cxn modelId="{6EC7724E-0D3F-2A46-8D07-9020E82125D5}" type="presParOf" srcId="{8E5ED7BC-EB18-DF46-A11F-E412764391B3}" destId="{0A810708-E023-F842-ABA4-7B581FCB3344}" srcOrd="1" destOrd="0" presId="urn:microsoft.com/office/officeart/2005/8/layout/hierarchy1"/>
    <dgm:cxn modelId="{A05C84BB-452F-D444-AAC3-596628F94592}" type="presParOf" srcId="{F32E3A8D-68C4-D549-A8F3-CA22D7831D0B}" destId="{8BAD2239-1876-2D46-804B-7187973594DA}" srcOrd="1" destOrd="0" presId="urn:microsoft.com/office/officeart/2005/8/layout/hierarchy1"/>
    <dgm:cxn modelId="{E35FBBE3-4C11-4D44-8448-D283634C46DD}" type="presParOf" srcId="{43C28537-E7B6-1D4D-A915-736019DF39C4}" destId="{DDF41FE6-690D-4649-BF16-CA12794823FA}" srcOrd="4" destOrd="0" presId="urn:microsoft.com/office/officeart/2005/8/layout/hierarchy1"/>
    <dgm:cxn modelId="{505F1ACD-646D-1042-AC87-FE555278A5C3}" type="presParOf" srcId="{43C28537-E7B6-1D4D-A915-736019DF39C4}" destId="{BB7D291F-56FC-DC43-A815-C6CAB79A19B7}" srcOrd="5" destOrd="0" presId="urn:microsoft.com/office/officeart/2005/8/layout/hierarchy1"/>
    <dgm:cxn modelId="{52881220-270E-E042-A2B7-56335CB41B26}" type="presParOf" srcId="{BB7D291F-56FC-DC43-A815-C6CAB79A19B7}" destId="{17CEC3E9-7DB0-974A-A4F7-EC709ABAEAB3}" srcOrd="0" destOrd="0" presId="urn:microsoft.com/office/officeart/2005/8/layout/hierarchy1"/>
    <dgm:cxn modelId="{721FCF39-98E2-474D-8747-57D144A728A2}" type="presParOf" srcId="{17CEC3E9-7DB0-974A-A4F7-EC709ABAEAB3}" destId="{9612D345-BDD9-2444-9E1C-FAE7C271480D}" srcOrd="0" destOrd="0" presId="urn:microsoft.com/office/officeart/2005/8/layout/hierarchy1"/>
    <dgm:cxn modelId="{6CD9BA52-2F2F-484D-B215-EEEABCA870D6}" type="presParOf" srcId="{17CEC3E9-7DB0-974A-A4F7-EC709ABAEAB3}" destId="{C8F2F804-6C4E-C44F-99AA-5A175AC4177F}" srcOrd="1" destOrd="0" presId="urn:microsoft.com/office/officeart/2005/8/layout/hierarchy1"/>
    <dgm:cxn modelId="{AF90EA8A-EB20-C64C-BB72-858725A683EA}" type="presParOf" srcId="{BB7D291F-56FC-DC43-A815-C6CAB79A19B7}" destId="{26FB7FF6-C73A-3444-95F1-C26CD033050C}" srcOrd="1" destOrd="0" presId="urn:microsoft.com/office/officeart/2005/8/layout/hierarchy1"/>
    <dgm:cxn modelId="{56A25CB0-3CC0-484F-93BB-67F987276578}" type="presParOf" srcId="{26FB7FF6-C73A-3444-95F1-C26CD033050C}" destId="{A7282D6B-893A-C74A-89F7-07DA6E415A6F}" srcOrd="0" destOrd="0" presId="urn:microsoft.com/office/officeart/2005/8/layout/hierarchy1"/>
    <dgm:cxn modelId="{92CF902C-70A8-C942-8FC7-F570CC861F47}" type="presParOf" srcId="{26FB7FF6-C73A-3444-95F1-C26CD033050C}" destId="{157E698B-0724-5A48-9065-44FD20DCD68F}" srcOrd="1" destOrd="0" presId="urn:microsoft.com/office/officeart/2005/8/layout/hierarchy1"/>
    <dgm:cxn modelId="{E51D58C2-B6B5-B84D-84B4-675A3FAEA47B}" type="presParOf" srcId="{157E698B-0724-5A48-9065-44FD20DCD68F}" destId="{06F410DD-B7DF-DC4E-B1DD-D2E7A8B8C8A5}" srcOrd="0" destOrd="0" presId="urn:microsoft.com/office/officeart/2005/8/layout/hierarchy1"/>
    <dgm:cxn modelId="{6EE9350B-B4CE-344E-A60A-B03AC3CE5245}" type="presParOf" srcId="{06F410DD-B7DF-DC4E-B1DD-D2E7A8B8C8A5}" destId="{E111C0AD-0643-B142-BAAF-BEBF59D5A5CB}" srcOrd="0" destOrd="0" presId="urn:microsoft.com/office/officeart/2005/8/layout/hierarchy1"/>
    <dgm:cxn modelId="{BAC9B518-DE53-D647-B6DA-D03B264A1F8B}" type="presParOf" srcId="{06F410DD-B7DF-DC4E-B1DD-D2E7A8B8C8A5}" destId="{0BEB90E2-7DCC-0C4C-AF8F-8C313CECFA38}" srcOrd="1" destOrd="0" presId="urn:microsoft.com/office/officeart/2005/8/layout/hierarchy1"/>
    <dgm:cxn modelId="{737284E2-1471-3843-A648-CEEBF08261E7}" type="presParOf" srcId="{157E698B-0724-5A48-9065-44FD20DCD68F}" destId="{99B232FB-5597-AA46-A36B-07BAF317C84A}" srcOrd="1" destOrd="0" presId="urn:microsoft.com/office/officeart/2005/8/layout/hierarchy1"/>
    <dgm:cxn modelId="{CBB434AD-B135-B645-812F-9967035B16A9}" type="presParOf" srcId="{43C28537-E7B6-1D4D-A915-736019DF39C4}" destId="{985E0404-A5B7-C44D-9B21-022FE25631F1}" srcOrd="6" destOrd="0" presId="urn:microsoft.com/office/officeart/2005/8/layout/hierarchy1"/>
    <dgm:cxn modelId="{429A7BAE-3845-8C44-A534-6B4541FC839B}" type="presParOf" srcId="{43C28537-E7B6-1D4D-A915-736019DF39C4}" destId="{08A41F0D-4106-F545-B35B-3ADE88501BDC}" srcOrd="7" destOrd="0" presId="urn:microsoft.com/office/officeart/2005/8/layout/hierarchy1"/>
    <dgm:cxn modelId="{88C92C4C-7295-9C44-B11B-D95D700BB3E2}" type="presParOf" srcId="{08A41F0D-4106-F545-B35B-3ADE88501BDC}" destId="{70BCD195-1BE3-1B4E-82C1-CC9E210D43B1}" srcOrd="0" destOrd="0" presId="urn:microsoft.com/office/officeart/2005/8/layout/hierarchy1"/>
    <dgm:cxn modelId="{EA68D770-F758-4A40-A306-C723175BC22F}" type="presParOf" srcId="{70BCD195-1BE3-1B4E-82C1-CC9E210D43B1}" destId="{8299A8C4-5BF6-8D49-AF98-1FEB54897F5D}" srcOrd="0" destOrd="0" presId="urn:microsoft.com/office/officeart/2005/8/layout/hierarchy1"/>
    <dgm:cxn modelId="{A7CFC2F1-B121-5D40-8291-7629A52EB64E}" type="presParOf" srcId="{70BCD195-1BE3-1B4E-82C1-CC9E210D43B1}" destId="{30A20476-FCA8-3949-9ED7-D5CE55E14FED}" srcOrd="1" destOrd="0" presId="urn:microsoft.com/office/officeart/2005/8/layout/hierarchy1"/>
    <dgm:cxn modelId="{ECA72C1D-5B96-9145-84AD-DF823730232E}" type="presParOf" srcId="{08A41F0D-4106-F545-B35B-3ADE88501BDC}" destId="{227F8885-CD55-5342-8A7D-43D6EDD23D59}" srcOrd="1" destOrd="0" presId="urn:microsoft.com/office/officeart/2005/8/layout/hierarchy1"/>
    <dgm:cxn modelId="{CFC0E927-5753-EE40-81FD-BB45CF90F4EE}" type="presParOf" srcId="{227F8885-CD55-5342-8A7D-43D6EDD23D59}" destId="{399D7529-B16E-5F43-BA8A-A6033FB41E67}" srcOrd="0" destOrd="0" presId="urn:microsoft.com/office/officeart/2005/8/layout/hierarchy1"/>
    <dgm:cxn modelId="{9725F745-941E-D242-B7D1-495AEBE8A9CA}" type="presParOf" srcId="{227F8885-CD55-5342-8A7D-43D6EDD23D59}" destId="{59133519-BE56-AD41-9A12-FCD8E1280DAE}" srcOrd="1" destOrd="0" presId="urn:microsoft.com/office/officeart/2005/8/layout/hierarchy1"/>
    <dgm:cxn modelId="{808DBE3D-0F0D-7540-8AB1-A911972BA1D0}" type="presParOf" srcId="{59133519-BE56-AD41-9A12-FCD8E1280DAE}" destId="{B394BCA6-4FE8-7349-BDF9-1CE16CEB6590}" srcOrd="0" destOrd="0" presId="urn:microsoft.com/office/officeart/2005/8/layout/hierarchy1"/>
    <dgm:cxn modelId="{28F92D94-1B68-1D4E-8620-1DF7B37F09A6}" type="presParOf" srcId="{B394BCA6-4FE8-7349-BDF9-1CE16CEB6590}" destId="{83BB7EF0-FBD3-BE46-9C7B-1EFA5BFDE477}" srcOrd="0" destOrd="0" presId="urn:microsoft.com/office/officeart/2005/8/layout/hierarchy1"/>
    <dgm:cxn modelId="{00B69631-A4E1-A749-8894-9ED673ECDDE6}" type="presParOf" srcId="{B394BCA6-4FE8-7349-BDF9-1CE16CEB6590}" destId="{7B9FE119-25BF-8744-A1C1-86CBA55A0869}" srcOrd="1" destOrd="0" presId="urn:microsoft.com/office/officeart/2005/8/layout/hierarchy1"/>
    <dgm:cxn modelId="{3C34346E-7380-8545-8B39-6B8C81F7C75F}" type="presParOf" srcId="{59133519-BE56-AD41-9A12-FCD8E1280DAE}" destId="{2F5DB902-B7B7-7F4D-BD7D-006F28F4995D}" srcOrd="1" destOrd="0" presId="urn:microsoft.com/office/officeart/2005/8/layout/hierarchy1"/>
    <dgm:cxn modelId="{267FA958-F95D-1A4E-8575-DBC519B9B042}" type="presParOf" srcId="{227F8885-CD55-5342-8A7D-43D6EDD23D59}" destId="{1DCDD3A1-D9C0-9F4C-8EEF-B4D3E7921415}" srcOrd="2" destOrd="0" presId="urn:microsoft.com/office/officeart/2005/8/layout/hierarchy1"/>
    <dgm:cxn modelId="{BBC60EAF-345A-1941-A47F-FA28E20E261E}" type="presParOf" srcId="{227F8885-CD55-5342-8A7D-43D6EDD23D59}" destId="{A97EF2BF-3E81-484B-85BD-0FA3D7EB851B}" srcOrd="3" destOrd="0" presId="urn:microsoft.com/office/officeart/2005/8/layout/hierarchy1"/>
    <dgm:cxn modelId="{61AE6EC6-59C1-034A-A5D2-DFD73BB18101}" type="presParOf" srcId="{A97EF2BF-3E81-484B-85BD-0FA3D7EB851B}" destId="{D07E6514-9F8A-8A4A-8088-F7E26403FBA7}" srcOrd="0" destOrd="0" presId="urn:microsoft.com/office/officeart/2005/8/layout/hierarchy1"/>
    <dgm:cxn modelId="{A4E05BA1-CCE4-0242-89D5-ECEF9DBB6EE6}" type="presParOf" srcId="{D07E6514-9F8A-8A4A-8088-F7E26403FBA7}" destId="{B5F61060-96B2-E84D-98E2-DD36EFDE07FE}" srcOrd="0" destOrd="0" presId="urn:microsoft.com/office/officeart/2005/8/layout/hierarchy1"/>
    <dgm:cxn modelId="{83C85003-B968-1D47-A540-68976FA616ED}" type="presParOf" srcId="{D07E6514-9F8A-8A4A-8088-F7E26403FBA7}" destId="{F62D2F4D-F895-8F48-AA8D-DE3F3F50C244}" srcOrd="1" destOrd="0" presId="urn:microsoft.com/office/officeart/2005/8/layout/hierarchy1"/>
    <dgm:cxn modelId="{AF6F71B8-3247-AC4C-AE25-AC510A69255A}" type="presParOf" srcId="{A97EF2BF-3E81-484B-85BD-0FA3D7EB851B}" destId="{01952490-0CE1-B544-A0EC-77A1BCC05612}" srcOrd="1" destOrd="0" presId="urn:microsoft.com/office/officeart/2005/8/layout/hierarchy1"/>
    <dgm:cxn modelId="{36588E8B-F851-DD4C-B942-24BBA2EEAF16}" type="presParOf" srcId="{227F8885-CD55-5342-8A7D-43D6EDD23D59}" destId="{191A90DD-8371-5645-8E7C-AC61838FEF6A}" srcOrd="4" destOrd="0" presId="urn:microsoft.com/office/officeart/2005/8/layout/hierarchy1"/>
    <dgm:cxn modelId="{440DBFFD-2D33-6B4D-901E-31D0151F7F5C}" type="presParOf" srcId="{227F8885-CD55-5342-8A7D-43D6EDD23D59}" destId="{700D01E7-11AD-7D4D-B325-EC0545EEFFE9}" srcOrd="5" destOrd="0" presId="urn:microsoft.com/office/officeart/2005/8/layout/hierarchy1"/>
    <dgm:cxn modelId="{DEAF714F-3AF8-D54D-9130-1D77FC24EEC7}" type="presParOf" srcId="{700D01E7-11AD-7D4D-B325-EC0545EEFFE9}" destId="{0FC3C3C5-0816-0D49-A167-2D5121431F42}" srcOrd="0" destOrd="0" presId="urn:microsoft.com/office/officeart/2005/8/layout/hierarchy1"/>
    <dgm:cxn modelId="{34B8F2E3-1D46-404B-A085-154A1B4AB61C}" type="presParOf" srcId="{0FC3C3C5-0816-0D49-A167-2D5121431F42}" destId="{0FED07DC-B265-9548-B21E-866F5BFC34DE}" srcOrd="0" destOrd="0" presId="urn:microsoft.com/office/officeart/2005/8/layout/hierarchy1"/>
    <dgm:cxn modelId="{1545D40A-7E49-3247-8337-AADFDDC7A0FB}" type="presParOf" srcId="{0FC3C3C5-0816-0D49-A167-2D5121431F42}" destId="{1FCD6A28-48AD-374A-ADED-E4CD36E0842D}" srcOrd="1" destOrd="0" presId="urn:microsoft.com/office/officeart/2005/8/layout/hierarchy1"/>
    <dgm:cxn modelId="{D2F22847-4DCC-0E46-AD3E-839A0B266014}" type="presParOf" srcId="{700D01E7-11AD-7D4D-B325-EC0545EEFFE9}" destId="{668578DD-0F61-0F41-BD80-A81E47E7157F}" srcOrd="1" destOrd="0" presId="urn:microsoft.com/office/officeart/2005/8/layout/hierarchy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C8044BF-79C2-844B-9F8E-64E08F01315B}" type="doc">
      <dgm:prSet loTypeId="urn:microsoft.com/office/officeart/2005/8/layout/hierarchy1" loCatId="" qsTypeId="urn:microsoft.com/office/officeart/2005/8/quickstyle/simple1" qsCatId="simple" csTypeId="urn:microsoft.com/office/officeart/2005/8/colors/accent1_2" csCatId="accent1" phldr="1"/>
      <dgm:spPr/>
      <dgm:t>
        <a:bodyPr/>
        <a:lstStyle/>
        <a:p>
          <a:endParaRPr lang="zh-CN" altLang="en-US"/>
        </a:p>
      </dgm:t>
    </dgm:pt>
    <dgm:pt modelId="{4FFA1C98-A151-704A-956D-DE4EE21F9A9A}">
      <dgm:prSet phldrT="[文本]"/>
      <dgm:spPr/>
      <dgm:t>
        <a:bodyPr/>
        <a:lstStyle/>
        <a:p>
          <a:r>
            <a:rPr lang="en-US" altLang="zh-CN" dirty="0"/>
            <a:t>ubuntu</a:t>
          </a:r>
          <a:endParaRPr lang="zh-CN" altLang="en-US" dirty="0"/>
        </a:p>
      </dgm:t>
    </dgm:pt>
    <dgm:pt modelId="{2BA239B0-BA97-3645-9B2C-A93D2EEF6845}" type="parTrans" cxnId="{2B44623A-B606-F547-B711-B72F0398AF87}">
      <dgm:prSet/>
      <dgm:spPr/>
      <dgm:t>
        <a:bodyPr/>
        <a:lstStyle/>
        <a:p>
          <a:endParaRPr lang="zh-CN" altLang="en-US"/>
        </a:p>
      </dgm:t>
    </dgm:pt>
    <dgm:pt modelId="{9DB4B587-64A2-2242-99CF-778967F2AD65}" type="sibTrans" cxnId="{2B44623A-B606-F547-B711-B72F0398AF87}">
      <dgm:prSet/>
      <dgm:spPr/>
      <dgm:t>
        <a:bodyPr/>
        <a:lstStyle/>
        <a:p>
          <a:endParaRPr lang="zh-CN" altLang="en-US"/>
        </a:p>
      </dgm:t>
    </dgm:pt>
    <dgm:pt modelId="{AB3526DD-71BF-0F41-BD3F-963A3E64B95D}">
      <dgm:prSet phldrT="[文本]"/>
      <dgm:spPr/>
      <dgm:t>
        <a:bodyPr/>
        <a:lstStyle/>
        <a:p>
          <a:r>
            <a:rPr lang="en-US" altLang="zh-CN" dirty="0" err="1"/>
            <a:t>cuda</a:t>
          </a:r>
          <a:r>
            <a:rPr lang="zh-CN" altLang="en-US" dirty="0"/>
            <a:t> </a:t>
          </a:r>
          <a:r>
            <a:rPr lang="en-US" altLang="zh-CN" dirty="0"/>
            <a:t>10.2</a:t>
          </a:r>
          <a:endParaRPr lang="zh-CN" altLang="en-US" dirty="0"/>
        </a:p>
      </dgm:t>
    </dgm:pt>
    <dgm:pt modelId="{F8C63DDC-431F-9A47-8349-773AE8271B40}" type="parTrans" cxnId="{424582E2-D258-C841-9F6D-DEBEB3784D61}">
      <dgm:prSet/>
      <dgm:spPr/>
      <dgm:t>
        <a:bodyPr/>
        <a:lstStyle/>
        <a:p>
          <a:endParaRPr lang="zh-CN" altLang="en-US"/>
        </a:p>
      </dgm:t>
    </dgm:pt>
    <dgm:pt modelId="{1B714BD5-620A-0A4D-8520-4E5CE2F3A0C0}" type="sibTrans" cxnId="{424582E2-D258-C841-9F6D-DEBEB3784D61}">
      <dgm:prSet/>
      <dgm:spPr/>
      <dgm:t>
        <a:bodyPr/>
        <a:lstStyle/>
        <a:p>
          <a:endParaRPr lang="zh-CN" altLang="en-US"/>
        </a:p>
      </dgm:t>
    </dgm:pt>
    <dgm:pt modelId="{7E09D39A-447E-724A-8051-0ED5D3C9B7C6}">
      <dgm:prSet phldrT="[文本]"/>
      <dgm:spPr/>
      <dgm:t>
        <a:bodyPr/>
        <a:lstStyle/>
        <a:p>
          <a:r>
            <a:rPr lang="en-US" altLang="zh-CN" dirty="0"/>
            <a:t>python3.6</a:t>
          </a:r>
          <a:endParaRPr lang="zh-CN" altLang="en-US" dirty="0"/>
        </a:p>
      </dgm:t>
    </dgm:pt>
    <dgm:pt modelId="{E2692222-183A-074D-9D7A-A5917D83A29B}" type="parTrans" cxnId="{11522329-A59F-4B4F-91C5-B6D3BB191E57}">
      <dgm:prSet/>
      <dgm:spPr/>
      <dgm:t>
        <a:bodyPr/>
        <a:lstStyle/>
        <a:p>
          <a:endParaRPr lang="zh-CN" altLang="en-US"/>
        </a:p>
      </dgm:t>
    </dgm:pt>
    <dgm:pt modelId="{DEC5A0B0-5CB9-9E47-9FE1-36C0833B055D}" type="sibTrans" cxnId="{11522329-A59F-4B4F-91C5-B6D3BB191E57}">
      <dgm:prSet/>
      <dgm:spPr/>
      <dgm:t>
        <a:bodyPr/>
        <a:lstStyle/>
        <a:p>
          <a:endParaRPr lang="zh-CN" altLang="en-US"/>
        </a:p>
      </dgm:t>
    </dgm:pt>
    <dgm:pt modelId="{C81B462F-437A-184C-86F1-EBCB2328EF23}">
      <dgm:prSet phldrT="[文本]"/>
      <dgm:spPr/>
      <dgm:t>
        <a:bodyPr/>
        <a:lstStyle/>
        <a:p>
          <a:r>
            <a:rPr lang="en-US" altLang="zh-CN" dirty="0" err="1"/>
            <a:t>cuda</a:t>
          </a:r>
          <a:r>
            <a:rPr lang="zh-CN" altLang="en-US" dirty="0"/>
            <a:t> </a:t>
          </a:r>
          <a:r>
            <a:rPr lang="en-US" altLang="zh-CN" dirty="0"/>
            <a:t>10.1</a:t>
          </a:r>
          <a:endParaRPr lang="zh-CN" altLang="en-US" dirty="0"/>
        </a:p>
      </dgm:t>
    </dgm:pt>
    <dgm:pt modelId="{902737D0-C8B5-3A4E-8E42-BD97192C3125}" type="parTrans" cxnId="{50B478C9-1A04-2142-B662-364066780456}">
      <dgm:prSet/>
      <dgm:spPr/>
      <dgm:t>
        <a:bodyPr/>
        <a:lstStyle/>
        <a:p>
          <a:endParaRPr lang="zh-CN" altLang="en-US"/>
        </a:p>
      </dgm:t>
    </dgm:pt>
    <dgm:pt modelId="{F328912F-77DD-B940-A599-1A7A1914494E}" type="sibTrans" cxnId="{50B478C9-1A04-2142-B662-364066780456}">
      <dgm:prSet/>
      <dgm:spPr/>
      <dgm:t>
        <a:bodyPr/>
        <a:lstStyle/>
        <a:p>
          <a:endParaRPr lang="zh-CN" altLang="en-US"/>
        </a:p>
      </dgm:t>
    </dgm:pt>
    <dgm:pt modelId="{F64C5C10-86B8-1A49-A1A8-65DB1A051405}">
      <dgm:prSet phldrT="[文本]"/>
      <dgm:spPr/>
      <dgm:t>
        <a:bodyPr/>
        <a:lstStyle/>
        <a:p>
          <a:r>
            <a:rPr lang="en-US" altLang="zh-CN" dirty="0"/>
            <a:t>python3.6</a:t>
          </a:r>
          <a:endParaRPr lang="zh-CN" altLang="en-US" dirty="0"/>
        </a:p>
      </dgm:t>
    </dgm:pt>
    <dgm:pt modelId="{F0AA6DAD-FF0D-2A47-899E-2C25944640A3}" type="parTrans" cxnId="{7C45FDD9-E15F-CD4D-978B-E48CE6016F12}">
      <dgm:prSet/>
      <dgm:spPr/>
      <dgm:t>
        <a:bodyPr/>
        <a:lstStyle/>
        <a:p>
          <a:endParaRPr lang="zh-CN" altLang="en-US"/>
        </a:p>
      </dgm:t>
    </dgm:pt>
    <dgm:pt modelId="{4B55AE4D-0C00-5B42-BD71-27E016D21EB4}" type="sibTrans" cxnId="{7C45FDD9-E15F-CD4D-978B-E48CE6016F12}">
      <dgm:prSet/>
      <dgm:spPr/>
      <dgm:t>
        <a:bodyPr/>
        <a:lstStyle/>
        <a:p>
          <a:endParaRPr lang="zh-CN" altLang="en-US"/>
        </a:p>
      </dgm:t>
    </dgm:pt>
    <dgm:pt modelId="{C933E9E1-2695-BC44-A412-75D9D345CEDB}">
      <dgm:prSet/>
      <dgm:spPr/>
      <dgm:t>
        <a:bodyPr/>
        <a:lstStyle/>
        <a:p>
          <a:r>
            <a:rPr lang="en-US" altLang="zh-CN" dirty="0"/>
            <a:t>python3.7</a:t>
          </a:r>
          <a:endParaRPr lang="zh-CN" altLang="en-US" dirty="0"/>
        </a:p>
      </dgm:t>
    </dgm:pt>
    <dgm:pt modelId="{808833D9-F996-D548-A1E0-08E85A0DB675}" type="parTrans" cxnId="{7D20DBB5-24E3-E341-9EFC-B0DDDAAB78CC}">
      <dgm:prSet/>
      <dgm:spPr/>
      <dgm:t>
        <a:bodyPr/>
        <a:lstStyle/>
        <a:p>
          <a:endParaRPr lang="zh-CN" altLang="en-US"/>
        </a:p>
      </dgm:t>
    </dgm:pt>
    <dgm:pt modelId="{C45DEFEB-3B4F-1044-A51B-F1E4DB8108C4}" type="sibTrans" cxnId="{7D20DBB5-24E3-E341-9EFC-B0DDDAAB78CC}">
      <dgm:prSet/>
      <dgm:spPr/>
      <dgm:t>
        <a:bodyPr/>
        <a:lstStyle/>
        <a:p>
          <a:endParaRPr lang="zh-CN" altLang="en-US"/>
        </a:p>
      </dgm:t>
    </dgm:pt>
    <dgm:pt modelId="{8CDB64D1-A06F-3243-88FD-9706E69B9D56}">
      <dgm:prSet/>
      <dgm:spPr/>
      <dgm:t>
        <a:bodyPr/>
        <a:lstStyle/>
        <a:p>
          <a:r>
            <a:rPr lang="en-US" altLang="zh-CN" dirty="0"/>
            <a:t>python3.8</a:t>
          </a:r>
          <a:endParaRPr lang="zh-CN" altLang="en-US" dirty="0"/>
        </a:p>
      </dgm:t>
    </dgm:pt>
    <dgm:pt modelId="{C0342394-9F61-D64E-B148-3C3B89054CB7}" type="parTrans" cxnId="{AE1F39E1-7555-D041-AC7D-C9C2B3FFECD1}">
      <dgm:prSet/>
      <dgm:spPr/>
      <dgm:t>
        <a:bodyPr/>
        <a:lstStyle/>
        <a:p>
          <a:endParaRPr lang="zh-CN" altLang="en-US"/>
        </a:p>
      </dgm:t>
    </dgm:pt>
    <dgm:pt modelId="{4AED36F1-A1C3-1E42-BD73-F2B69D71F6B8}" type="sibTrans" cxnId="{AE1F39E1-7555-D041-AC7D-C9C2B3FFECD1}">
      <dgm:prSet/>
      <dgm:spPr/>
      <dgm:t>
        <a:bodyPr/>
        <a:lstStyle/>
        <a:p>
          <a:endParaRPr lang="zh-CN" altLang="en-US"/>
        </a:p>
      </dgm:t>
    </dgm:pt>
    <dgm:pt modelId="{27AE0FAA-2049-EE4C-94EC-221B17E6B8D9}">
      <dgm:prSet/>
      <dgm:spPr/>
      <dgm:t>
        <a:bodyPr/>
        <a:lstStyle/>
        <a:p>
          <a:r>
            <a:rPr lang="en-US" altLang="zh-CN" dirty="0"/>
            <a:t>python3.6</a:t>
          </a:r>
          <a:endParaRPr lang="zh-CN" altLang="en-US" dirty="0"/>
        </a:p>
      </dgm:t>
    </dgm:pt>
    <dgm:pt modelId="{69FAF075-32F2-D44F-9363-D4F28385789B}" type="parTrans" cxnId="{E5D43617-571C-0B44-9888-B4C77A9C0651}">
      <dgm:prSet/>
      <dgm:spPr/>
      <dgm:t>
        <a:bodyPr/>
        <a:lstStyle/>
        <a:p>
          <a:endParaRPr lang="zh-CN" altLang="en-US"/>
        </a:p>
      </dgm:t>
    </dgm:pt>
    <dgm:pt modelId="{762E9727-55EB-524D-824F-E35C6D64590F}" type="sibTrans" cxnId="{E5D43617-571C-0B44-9888-B4C77A9C0651}">
      <dgm:prSet/>
      <dgm:spPr/>
      <dgm:t>
        <a:bodyPr/>
        <a:lstStyle/>
        <a:p>
          <a:endParaRPr lang="zh-CN" altLang="en-US"/>
        </a:p>
      </dgm:t>
    </dgm:pt>
    <dgm:pt modelId="{1A0A57FC-D581-3E47-8C7E-4E3A79C7DD25}">
      <dgm:prSet/>
      <dgm:spPr/>
      <dgm:t>
        <a:bodyPr/>
        <a:lstStyle/>
        <a:p>
          <a:r>
            <a:rPr lang="en-US" altLang="zh-CN" dirty="0" err="1"/>
            <a:t>cuda</a:t>
          </a:r>
          <a:r>
            <a:rPr lang="zh-CN" altLang="en-US" dirty="0"/>
            <a:t> </a:t>
          </a:r>
          <a:r>
            <a:rPr lang="en-US" altLang="zh-CN" dirty="0"/>
            <a:t>11.3</a:t>
          </a:r>
          <a:endParaRPr lang="zh-CN" altLang="en-US" dirty="0"/>
        </a:p>
      </dgm:t>
    </dgm:pt>
    <dgm:pt modelId="{5EBE2051-15EE-4C42-A3DD-BD50761DD0DF}" type="parTrans" cxnId="{8941DACE-F25F-1F40-831F-2398F81983F2}">
      <dgm:prSet/>
      <dgm:spPr/>
      <dgm:t>
        <a:bodyPr/>
        <a:lstStyle/>
        <a:p>
          <a:endParaRPr lang="zh-CN" altLang="en-US"/>
        </a:p>
      </dgm:t>
    </dgm:pt>
    <dgm:pt modelId="{201D0A81-62DF-F24E-97F5-22E2961EDFD3}" type="sibTrans" cxnId="{8941DACE-F25F-1F40-831F-2398F81983F2}">
      <dgm:prSet/>
      <dgm:spPr/>
      <dgm:t>
        <a:bodyPr/>
        <a:lstStyle/>
        <a:p>
          <a:endParaRPr lang="zh-CN" altLang="en-US"/>
        </a:p>
      </dgm:t>
    </dgm:pt>
    <dgm:pt modelId="{5F5550C3-EB04-4A47-B869-363EBAE96582}">
      <dgm:prSet/>
      <dgm:spPr/>
      <dgm:t>
        <a:bodyPr/>
        <a:lstStyle/>
        <a:p>
          <a:r>
            <a:rPr lang="en-US" altLang="zh-CN" dirty="0"/>
            <a:t>python3.6</a:t>
          </a:r>
          <a:endParaRPr lang="zh-CN" altLang="en-US" dirty="0"/>
        </a:p>
      </dgm:t>
    </dgm:pt>
    <dgm:pt modelId="{DAF46430-5C6B-6149-931E-A75ECE901E77}" type="parTrans" cxnId="{5C7397BB-A473-FC4A-8BE9-946F1A245E1A}">
      <dgm:prSet/>
      <dgm:spPr/>
      <dgm:t>
        <a:bodyPr/>
        <a:lstStyle/>
        <a:p>
          <a:endParaRPr lang="zh-CN" altLang="en-US"/>
        </a:p>
      </dgm:t>
    </dgm:pt>
    <dgm:pt modelId="{0D925679-0521-1948-B84B-3A27B1C528F9}" type="sibTrans" cxnId="{5C7397BB-A473-FC4A-8BE9-946F1A245E1A}">
      <dgm:prSet/>
      <dgm:spPr/>
      <dgm:t>
        <a:bodyPr/>
        <a:lstStyle/>
        <a:p>
          <a:endParaRPr lang="zh-CN" altLang="en-US"/>
        </a:p>
      </dgm:t>
    </dgm:pt>
    <dgm:pt modelId="{37F28A37-9F00-7647-983C-BAF3AFF3C070}">
      <dgm:prSet/>
      <dgm:spPr/>
      <dgm:t>
        <a:bodyPr/>
        <a:lstStyle/>
        <a:p>
          <a:r>
            <a:rPr lang="en-US" altLang="zh-CN" dirty="0"/>
            <a:t>python3.7</a:t>
          </a:r>
          <a:endParaRPr lang="zh-CN" altLang="en-US" dirty="0"/>
        </a:p>
      </dgm:t>
    </dgm:pt>
    <dgm:pt modelId="{E7ABCD6A-EDEA-3447-87A6-1C1A7D19AFE5}" type="parTrans" cxnId="{A14818E6-C336-E847-AA03-274C520722D5}">
      <dgm:prSet/>
      <dgm:spPr/>
      <dgm:t>
        <a:bodyPr/>
        <a:lstStyle/>
        <a:p>
          <a:endParaRPr lang="zh-CN" altLang="en-US"/>
        </a:p>
      </dgm:t>
    </dgm:pt>
    <dgm:pt modelId="{B7B21B97-6EE8-364E-8729-13473D714C3B}" type="sibTrans" cxnId="{A14818E6-C336-E847-AA03-274C520722D5}">
      <dgm:prSet/>
      <dgm:spPr/>
      <dgm:t>
        <a:bodyPr/>
        <a:lstStyle/>
        <a:p>
          <a:endParaRPr lang="zh-CN" altLang="en-US"/>
        </a:p>
      </dgm:t>
    </dgm:pt>
    <dgm:pt modelId="{712CDEDE-BC60-544F-8F0E-1D58DA7D5DD2}">
      <dgm:prSet/>
      <dgm:spPr/>
      <dgm:t>
        <a:bodyPr/>
        <a:lstStyle/>
        <a:p>
          <a:r>
            <a:rPr lang="en-US" altLang="zh-CN" dirty="0"/>
            <a:t>python3.8</a:t>
          </a:r>
          <a:endParaRPr lang="zh-CN" altLang="en-US" dirty="0"/>
        </a:p>
      </dgm:t>
    </dgm:pt>
    <dgm:pt modelId="{D47A5656-BAED-BB4C-819E-5F8B0596C1E1}" type="parTrans" cxnId="{22D54FDF-4FC6-2649-A723-F0F1F384F4C5}">
      <dgm:prSet/>
      <dgm:spPr/>
      <dgm:t>
        <a:bodyPr/>
        <a:lstStyle/>
        <a:p>
          <a:endParaRPr lang="zh-CN" altLang="en-US"/>
        </a:p>
      </dgm:t>
    </dgm:pt>
    <dgm:pt modelId="{D954BB5C-6CDD-A743-B6CD-5FE08D68EAAC}" type="sibTrans" cxnId="{22D54FDF-4FC6-2649-A723-F0F1F384F4C5}">
      <dgm:prSet/>
      <dgm:spPr/>
      <dgm:t>
        <a:bodyPr/>
        <a:lstStyle/>
        <a:p>
          <a:endParaRPr lang="zh-CN" altLang="en-US"/>
        </a:p>
      </dgm:t>
    </dgm:pt>
    <dgm:pt modelId="{F1C0EF5B-98C9-D64A-9D0F-54C88DF94C02}">
      <dgm:prSet/>
      <dgm:spPr/>
      <dgm:t>
        <a:bodyPr/>
        <a:lstStyle/>
        <a:p>
          <a:r>
            <a:rPr lang="en-US" altLang="zh-CN" dirty="0" err="1"/>
            <a:t>cuda</a:t>
          </a:r>
          <a:r>
            <a:rPr lang="zh-CN" altLang="en-US" dirty="0"/>
            <a:t> </a:t>
          </a:r>
          <a:r>
            <a:rPr lang="en-US" altLang="zh-CN" dirty="0"/>
            <a:t>9.1</a:t>
          </a:r>
          <a:endParaRPr lang="zh-CN" altLang="en-US" dirty="0"/>
        </a:p>
      </dgm:t>
    </dgm:pt>
    <dgm:pt modelId="{B4B4E6BF-EFF2-D44B-B6F5-978E6F57B63E}" type="parTrans" cxnId="{DCEC3B6D-2717-7544-BDED-43CFCBF43498}">
      <dgm:prSet/>
      <dgm:spPr/>
      <dgm:t>
        <a:bodyPr/>
        <a:lstStyle/>
        <a:p>
          <a:endParaRPr lang="zh-CN" altLang="en-US"/>
        </a:p>
      </dgm:t>
    </dgm:pt>
    <dgm:pt modelId="{ACBA5EB3-668F-6843-9372-C5A1A7122D21}" type="sibTrans" cxnId="{DCEC3B6D-2717-7544-BDED-43CFCBF43498}">
      <dgm:prSet/>
      <dgm:spPr/>
      <dgm:t>
        <a:bodyPr/>
        <a:lstStyle/>
        <a:p>
          <a:endParaRPr lang="zh-CN" altLang="en-US"/>
        </a:p>
      </dgm:t>
    </dgm:pt>
    <dgm:pt modelId="{EA817656-6E1F-3B4E-9668-15B8D4615336}">
      <dgm:prSet/>
      <dgm:spPr/>
      <dgm:t>
        <a:bodyPr/>
        <a:lstStyle/>
        <a:p>
          <a:r>
            <a:rPr lang="en-US" altLang="zh-CN" dirty="0"/>
            <a:t>python3.7</a:t>
          </a:r>
          <a:endParaRPr lang="zh-CN" altLang="en-US" dirty="0"/>
        </a:p>
      </dgm:t>
    </dgm:pt>
    <dgm:pt modelId="{506F934A-B5BF-A945-A1FC-C029AD8EDEF3}" type="parTrans" cxnId="{E3895E74-941A-764A-806F-899A631F1575}">
      <dgm:prSet/>
      <dgm:spPr/>
      <dgm:t>
        <a:bodyPr/>
        <a:lstStyle/>
        <a:p>
          <a:endParaRPr lang="zh-CN" altLang="en-US"/>
        </a:p>
      </dgm:t>
    </dgm:pt>
    <dgm:pt modelId="{31F75E8D-4FE7-E84F-BD9F-9E8B588F8953}" type="sibTrans" cxnId="{E3895E74-941A-764A-806F-899A631F1575}">
      <dgm:prSet/>
      <dgm:spPr/>
      <dgm:t>
        <a:bodyPr/>
        <a:lstStyle/>
        <a:p>
          <a:endParaRPr lang="zh-CN" altLang="en-US"/>
        </a:p>
      </dgm:t>
    </dgm:pt>
    <dgm:pt modelId="{1FFCDA31-3336-7345-8045-90DF2C098324}">
      <dgm:prSet/>
      <dgm:spPr/>
      <dgm:t>
        <a:bodyPr/>
        <a:lstStyle/>
        <a:p>
          <a:r>
            <a:rPr lang="en-US" altLang="zh-CN" dirty="0"/>
            <a:t>python3.7</a:t>
          </a:r>
          <a:endParaRPr lang="zh-CN" altLang="en-US" dirty="0"/>
        </a:p>
      </dgm:t>
    </dgm:pt>
    <dgm:pt modelId="{944F14BB-A960-0A4D-8136-06ECE3F4888E}" type="parTrans" cxnId="{2E2CA94D-CBA5-3941-A587-D3295EAF7F8B}">
      <dgm:prSet/>
      <dgm:spPr/>
      <dgm:t>
        <a:bodyPr/>
        <a:lstStyle/>
        <a:p>
          <a:endParaRPr lang="zh-CN" altLang="en-US"/>
        </a:p>
      </dgm:t>
    </dgm:pt>
    <dgm:pt modelId="{D6D2C424-085E-3545-8D05-BC6F995365FE}" type="sibTrans" cxnId="{2E2CA94D-CBA5-3941-A587-D3295EAF7F8B}">
      <dgm:prSet/>
      <dgm:spPr/>
      <dgm:t>
        <a:bodyPr/>
        <a:lstStyle/>
        <a:p>
          <a:endParaRPr lang="zh-CN" altLang="en-US"/>
        </a:p>
      </dgm:t>
    </dgm:pt>
    <dgm:pt modelId="{610B4B29-C75E-B940-A603-A66046B5A7E8}">
      <dgm:prSet/>
      <dgm:spPr/>
      <dgm:t>
        <a:bodyPr/>
        <a:lstStyle/>
        <a:p>
          <a:r>
            <a:rPr lang="en-US" altLang="zh-CN" dirty="0"/>
            <a:t>python3.8</a:t>
          </a:r>
          <a:endParaRPr lang="zh-CN" altLang="en-US" dirty="0"/>
        </a:p>
      </dgm:t>
    </dgm:pt>
    <dgm:pt modelId="{53E30F6F-4D24-0C45-BB0D-99FDFA07CD43}" type="parTrans" cxnId="{780CB7AF-5E0F-974B-A4B2-19140B5ADF83}">
      <dgm:prSet/>
      <dgm:spPr/>
      <dgm:t>
        <a:bodyPr/>
        <a:lstStyle/>
        <a:p>
          <a:endParaRPr lang="zh-CN" altLang="en-US"/>
        </a:p>
      </dgm:t>
    </dgm:pt>
    <dgm:pt modelId="{9B3A5088-AAD7-0B41-9A86-D8511AEC65E8}" type="sibTrans" cxnId="{780CB7AF-5E0F-974B-A4B2-19140B5ADF83}">
      <dgm:prSet/>
      <dgm:spPr/>
      <dgm:t>
        <a:bodyPr/>
        <a:lstStyle/>
        <a:p>
          <a:endParaRPr lang="zh-CN" altLang="en-US"/>
        </a:p>
      </dgm:t>
    </dgm:pt>
    <dgm:pt modelId="{C0434F24-86AB-B84A-B615-D2F3B2DCD216}" type="pres">
      <dgm:prSet presAssocID="{8C8044BF-79C2-844B-9F8E-64E08F01315B}" presName="hierChild1" presStyleCnt="0">
        <dgm:presLayoutVars>
          <dgm:chPref val="1"/>
          <dgm:dir/>
          <dgm:animOne val="branch"/>
          <dgm:animLvl val="lvl"/>
          <dgm:resizeHandles/>
        </dgm:presLayoutVars>
      </dgm:prSet>
      <dgm:spPr/>
    </dgm:pt>
    <dgm:pt modelId="{E342D6D6-D1E9-F44A-94AD-1046A95CDC3E}" type="pres">
      <dgm:prSet presAssocID="{4FFA1C98-A151-704A-956D-DE4EE21F9A9A}" presName="hierRoot1" presStyleCnt="0"/>
      <dgm:spPr/>
    </dgm:pt>
    <dgm:pt modelId="{A36C8C84-E504-8A42-B15E-E61DB33BA26D}" type="pres">
      <dgm:prSet presAssocID="{4FFA1C98-A151-704A-956D-DE4EE21F9A9A}" presName="composite" presStyleCnt="0"/>
      <dgm:spPr/>
    </dgm:pt>
    <dgm:pt modelId="{CA84961C-8D55-EF4D-92E7-3B1C4FD77318}" type="pres">
      <dgm:prSet presAssocID="{4FFA1C98-A151-704A-956D-DE4EE21F9A9A}" presName="background" presStyleLbl="node0" presStyleIdx="0" presStyleCnt="1"/>
      <dgm:spPr/>
    </dgm:pt>
    <dgm:pt modelId="{6F31395B-9EDC-0C48-9F05-CB309D52DAA0}" type="pres">
      <dgm:prSet presAssocID="{4FFA1C98-A151-704A-956D-DE4EE21F9A9A}" presName="text" presStyleLbl="fgAcc0" presStyleIdx="0" presStyleCnt="1">
        <dgm:presLayoutVars>
          <dgm:chPref val="3"/>
        </dgm:presLayoutVars>
      </dgm:prSet>
      <dgm:spPr/>
    </dgm:pt>
    <dgm:pt modelId="{43C28537-E7B6-1D4D-A915-736019DF39C4}" type="pres">
      <dgm:prSet presAssocID="{4FFA1C98-A151-704A-956D-DE4EE21F9A9A}" presName="hierChild2" presStyleCnt="0"/>
      <dgm:spPr/>
    </dgm:pt>
    <dgm:pt modelId="{9B53E462-0FE7-A34C-B771-AFF94618B750}" type="pres">
      <dgm:prSet presAssocID="{B4B4E6BF-EFF2-D44B-B6F5-978E6F57B63E}" presName="Name10" presStyleLbl="parChTrans1D2" presStyleIdx="0" presStyleCnt="4"/>
      <dgm:spPr/>
    </dgm:pt>
    <dgm:pt modelId="{375324ED-E43C-6C4E-BA37-843A00ACFF36}" type="pres">
      <dgm:prSet presAssocID="{F1C0EF5B-98C9-D64A-9D0F-54C88DF94C02}" presName="hierRoot2" presStyleCnt="0"/>
      <dgm:spPr/>
    </dgm:pt>
    <dgm:pt modelId="{AAA6194A-5901-AA41-A5BE-50C2015C6266}" type="pres">
      <dgm:prSet presAssocID="{F1C0EF5B-98C9-D64A-9D0F-54C88DF94C02}" presName="composite2" presStyleCnt="0"/>
      <dgm:spPr/>
    </dgm:pt>
    <dgm:pt modelId="{58EBE8A8-9AA4-7540-A9FA-20620666A834}" type="pres">
      <dgm:prSet presAssocID="{F1C0EF5B-98C9-D64A-9D0F-54C88DF94C02}" presName="background2" presStyleLbl="node2" presStyleIdx="0" presStyleCnt="4"/>
      <dgm:spPr/>
    </dgm:pt>
    <dgm:pt modelId="{B0A61589-2BB9-AC48-8966-A436498D8502}" type="pres">
      <dgm:prSet presAssocID="{F1C0EF5B-98C9-D64A-9D0F-54C88DF94C02}" presName="text2" presStyleLbl="fgAcc2" presStyleIdx="0" presStyleCnt="4">
        <dgm:presLayoutVars>
          <dgm:chPref val="3"/>
        </dgm:presLayoutVars>
      </dgm:prSet>
      <dgm:spPr/>
    </dgm:pt>
    <dgm:pt modelId="{40FDF38A-93AD-AB44-84C3-5E0FB2BD8D2C}" type="pres">
      <dgm:prSet presAssocID="{F1C0EF5B-98C9-D64A-9D0F-54C88DF94C02}" presName="hierChild3" presStyleCnt="0"/>
      <dgm:spPr/>
    </dgm:pt>
    <dgm:pt modelId="{534517D8-B109-F54A-926A-FB4A216D688A}" type="pres">
      <dgm:prSet presAssocID="{69FAF075-32F2-D44F-9363-D4F28385789B}" presName="Name17" presStyleLbl="parChTrans1D3" presStyleIdx="0" presStyleCnt="11"/>
      <dgm:spPr/>
    </dgm:pt>
    <dgm:pt modelId="{F99FCBED-443D-1648-91AE-4EEC8BDD5C6A}" type="pres">
      <dgm:prSet presAssocID="{27AE0FAA-2049-EE4C-94EC-221B17E6B8D9}" presName="hierRoot3" presStyleCnt="0"/>
      <dgm:spPr/>
    </dgm:pt>
    <dgm:pt modelId="{281E24CE-EF6D-2147-85D1-539A75A178A5}" type="pres">
      <dgm:prSet presAssocID="{27AE0FAA-2049-EE4C-94EC-221B17E6B8D9}" presName="composite3" presStyleCnt="0"/>
      <dgm:spPr/>
    </dgm:pt>
    <dgm:pt modelId="{94B0BB07-7900-1940-A6BC-87FAB0C1C625}" type="pres">
      <dgm:prSet presAssocID="{27AE0FAA-2049-EE4C-94EC-221B17E6B8D9}" presName="background3" presStyleLbl="node3" presStyleIdx="0" presStyleCnt="11"/>
      <dgm:spPr/>
    </dgm:pt>
    <dgm:pt modelId="{D928B79A-8D0A-AE4D-8188-6009184DFC34}" type="pres">
      <dgm:prSet presAssocID="{27AE0FAA-2049-EE4C-94EC-221B17E6B8D9}" presName="text3" presStyleLbl="fgAcc3" presStyleIdx="0" presStyleCnt="11">
        <dgm:presLayoutVars>
          <dgm:chPref val="3"/>
        </dgm:presLayoutVars>
      </dgm:prSet>
      <dgm:spPr/>
    </dgm:pt>
    <dgm:pt modelId="{3394EC69-BFA9-D847-8A0E-86DB4E0356D9}" type="pres">
      <dgm:prSet presAssocID="{27AE0FAA-2049-EE4C-94EC-221B17E6B8D9}" presName="hierChild4" presStyleCnt="0"/>
      <dgm:spPr/>
    </dgm:pt>
    <dgm:pt modelId="{B99DD82B-D486-D049-AD31-96CECFF2AD1C}" type="pres">
      <dgm:prSet presAssocID="{506F934A-B5BF-A945-A1FC-C029AD8EDEF3}" presName="Name17" presStyleLbl="parChTrans1D3" presStyleIdx="1" presStyleCnt="11"/>
      <dgm:spPr/>
    </dgm:pt>
    <dgm:pt modelId="{E3C9BD76-034F-9E47-964D-F7FC80BB6199}" type="pres">
      <dgm:prSet presAssocID="{EA817656-6E1F-3B4E-9668-15B8D4615336}" presName="hierRoot3" presStyleCnt="0"/>
      <dgm:spPr/>
    </dgm:pt>
    <dgm:pt modelId="{4DFDBCB3-1CA6-0C43-B2C1-B9DC33902AE3}" type="pres">
      <dgm:prSet presAssocID="{EA817656-6E1F-3B4E-9668-15B8D4615336}" presName="composite3" presStyleCnt="0"/>
      <dgm:spPr/>
    </dgm:pt>
    <dgm:pt modelId="{A52A2725-10D5-5A4F-A6E7-10E9AA0D7CBD}" type="pres">
      <dgm:prSet presAssocID="{EA817656-6E1F-3B4E-9668-15B8D4615336}" presName="background3" presStyleLbl="node3" presStyleIdx="1" presStyleCnt="11"/>
      <dgm:spPr/>
    </dgm:pt>
    <dgm:pt modelId="{C92F0D71-D1E7-6B47-BAC0-5DADF899C710}" type="pres">
      <dgm:prSet presAssocID="{EA817656-6E1F-3B4E-9668-15B8D4615336}" presName="text3" presStyleLbl="fgAcc3" presStyleIdx="1" presStyleCnt="11">
        <dgm:presLayoutVars>
          <dgm:chPref val="3"/>
        </dgm:presLayoutVars>
      </dgm:prSet>
      <dgm:spPr/>
    </dgm:pt>
    <dgm:pt modelId="{3D0E2C39-AB0E-F847-A27C-A98DB62E7532}" type="pres">
      <dgm:prSet presAssocID="{EA817656-6E1F-3B4E-9668-15B8D4615336}" presName="hierChild4" presStyleCnt="0"/>
      <dgm:spPr/>
    </dgm:pt>
    <dgm:pt modelId="{8DBC922D-0748-0447-A73B-939B5BE820C9}" type="pres">
      <dgm:prSet presAssocID="{F8C63DDC-431F-9A47-8349-773AE8271B40}" presName="Name10" presStyleLbl="parChTrans1D2" presStyleIdx="1" presStyleCnt="4"/>
      <dgm:spPr/>
    </dgm:pt>
    <dgm:pt modelId="{CEB752F7-2EB9-DB4E-945F-883891AC399F}" type="pres">
      <dgm:prSet presAssocID="{AB3526DD-71BF-0F41-BD3F-963A3E64B95D}" presName="hierRoot2" presStyleCnt="0"/>
      <dgm:spPr/>
    </dgm:pt>
    <dgm:pt modelId="{18077B49-079A-C849-80C6-E145D1FDB758}" type="pres">
      <dgm:prSet presAssocID="{AB3526DD-71BF-0F41-BD3F-963A3E64B95D}" presName="composite2" presStyleCnt="0"/>
      <dgm:spPr/>
    </dgm:pt>
    <dgm:pt modelId="{6F7B71A3-EA6E-5941-9E84-104471440AC2}" type="pres">
      <dgm:prSet presAssocID="{AB3526DD-71BF-0F41-BD3F-963A3E64B95D}" presName="background2" presStyleLbl="node2" presStyleIdx="1" presStyleCnt="4"/>
      <dgm:spPr/>
    </dgm:pt>
    <dgm:pt modelId="{0BD679E6-48A7-4742-8669-DBD802E82073}" type="pres">
      <dgm:prSet presAssocID="{AB3526DD-71BF-0F41-BD3F-963A3E64B95D}" presName="text2" presStyleLbl="fgAcc2" presStyleIdx="1" presStyleCnt="4">
        <dgm:presLayoutVars>
          <dgm:chPref val="3"/>
        </dgm:presLayoutVars>
      </dgm:prSet>
      <dgm:spPr/>
    </dgm:pt>
    <dgm:pt modelId="{03D139F2-4FF5-664F-8E5D-D5BD4D8BDD8A}" type="pres">
      <dgm:prSet presAssocID="{AB3526DD-71BF-0F41-BD3F-963A3E64B95D}" presName="hierChild3" presStyleCnt="0"/>
      <dgm:spPr/>
    </dgm:pt>
    <dgm:pt modelId="{EBA19364-6AC6-EE44-881F-707E24E51ED4}" type="pres">
      <dgm:prSet presAssocID="{E2692222-183A-074D-9D7A-A5917D83A29B}" presName="Name17" presStyleLbl="parChTrans1D3" presStyleIdx="2" presStyleCnt="11"/>
      <dgm:spPr/>
    </dgm:pt>
    <dgm:pt modelId="{03B13D7F-2C8E-E240-9C1A-DA2012CCADA4}" type="pres">
      <dgm:prSet presAssocID="{7E09D39A-447E-724A-8051-0ED5D3C9B7C6}" presName="hierRoot3" presStyleCnt="0"/>
      <dgm:spPr/>
    </dgm:pt>
    <dgm:pt modelId="{29E1BC62-1695-E141-86F0-731938941CF9}" type="pres">
      <dgm:prSet presAssocID="{7E09D39A-447E-724A-8051-0ED5D3C9B7C6}" presName="composite3" presStyleCnt="0"/>
      <dgm:spPr/>
    </dgm:pt>
    <dgm:pt modelId="{0018B1F2-CB7B-9047-827B-91507E90E6C7}" type="pres">
      <dgm:prSet presAssocID="{7E09D39A-447E-724A-8051-0ED5D3C9B7C6}" presName="background3" presStyleLbl="node3" presStyleIdx="2" presStyleCnt="11"/>
      <dgm:spPr/>
    </dgm:pt>
    <dgm:pt modelId="{5DD63336-35D5-524F-AE6C-81D7BAE6E184}" type="pres">
      <dgm:prSet presAssocID="{7E09D39A-447E-724A-8051-0ED5D3C9B7C6}" presName="text3" presStyleLbl="fgAcc3" presStyleIdx="2" presStyleCnt="11">
        <dgm:presLayoutVars>
          <dgm:chPref val="3"/>
        </dgm:presLayoutVars>
      </dgm:prSet>
      <dgm:spPr/>
    </dgm:pt>
    <dgm:pt modelId="{4960411D-3E4F-0747-B4D4-D8F4E48D58AD}" type="pres">
      <dgm:prSet presAssocID="{7E09D39A-447E-724A-8051-0ED5D3C9B7C6}" presName="hierChild4" presStyleCnt="0"/>
      <dgm:spPr/>
    </dgm:pt>
    <dgm:pt modelId="{695AE30D-6E57-B842-9AD1-3843A4980B0C}" type="pres">
      <dgm:prSet presAssocID="{944F14BB-A960-0A4D-8136-06ECE3F4888E}" presName="Name17" presStyleLbl="parChTrans1D3" presStyleIdx="3" presStyleCnt="11"/>
      <dgm:spPr/>
    </dgm:pt>
    <dgm:pt modelId="{F32E3A8D-68C4-D549-A8F3-CA22D7831D0B}" type="pres">
      <dgm:prSet presAssocID="{1FFCDA31-3336-7345-8045-90DF2C098324}" presName="hierRoot3" presStyleCnt="0"/>
      <dgm:spPr/>
    </dgm:pt>
    <dgm:pt modelId="{8E5ED7BC-EB18-DF46-A11F-E412764391B3}" type="pres">
      <dgm:prSet presAssocID="{1FFCDA31-3336-7345-8045-90DF2C098324}" presName="composite3" presStyleCnt="0"/>
      <dgm:spPr/>
    </dgm:pt>
    <dgm:pt modelId="{108AA467-3974-5240-B3CC-07919213297E}" type="pres">
      <dgm:prSet presAssocID="{1FFCDA31-3336-7345-8045-90DF2C098324}" presName="background3" presStyleLbl="node3" presStyleIdx="3" presStyleCnt="11"/>
      <dgm:spPr/>
    </dgm:pt>
    <dgm:pt modelId="{0A810708-E023-F842-ABA4-7B581FCB3344}" type="pres">
      <dgm:prSet presAssocID="{1FFCDA31-3336-7345-8045-90DF2C098324}" presName="text3" presStyleLbl="fgAcc3" presStyleIdx="3" presStyleCnt="11">
        <dgm:presLayoutVars>
          <dgm:chPref val="3"/>
        </dgm:presLayoutVars>
      </dgm:prSet>
      <dgm:spPr/>
    </dgm:pt>
    <dgm:pt modelId="{8BAD2239-1876-2D46-804B-7187973594DA}" type="pres">
      <dgm:prSet presAssocID="{1FFCDA31-3336-7345-8045-90DF2C098324}" presName="hierChild4" presStyleCnt="0"/>
      <dgm:spPr/>
    </dgm:pt>
    <dgm:pt modelId="{DBD037B4-E9A2-3D46-9FAA-A6E532DADA6C}" type="pres">
      <dgm:prSet presAssocID="{53E30F6F-4D24-0C45-BB0D-99FDFA07CD43}" presName="Name17" presStyleLbl="parChTrans1D3" presStyleIdx="4" presStyleCnt="11"/>
      <dgm:spPr/>
    </dgm:pt>
    <dgm:pt modelId="{8C637EB0-A36A-2842-9C61-127D507B1229}" type="pres">
      <dgm:prSet presAssocID="{610B4B29-C75E-B940-A603-A66046B5A7E8}" presName="hierRoot3" presStyleCnt="0"/>
      <dgm:spPr/>
    </dgm:pt>
    <dgm:pt modelId="{687BDF61-00B1-6A4A-BB18-81942C5A3AAA}" type="pres">
      <dgm:prSet presAssocID="{610B4B29-C75E-B940-A603-A66046B5A7E8}" presName="composite3" presStyleCnt="0"/>
      <dgm:spPr/>
    </dgm:pt>
    <dgm:pt modelId="{D3870CC3-82E1-EE4A-A2BD-4B28167D5AE1}" type="pres">
      <dgm:prSet presAssocID="{610B4B29-C75E-B940-A603-A66046B5A7E8}" presName="background3" presStyleLbl="node3" presStyleIdx="4" presStyleCnt="11"/>
      <dgm:spPr/>
    </dgm:pt>
    <dgm:pt modelId="{6DF3E064-B47E-6140-863F-77DB9CFA0DE6}" type="pres">
      <dgm:prSet presAssocID="{610B4B29-C75E-B940-A603-A66046B5A7E8}" presName="text3" presStyleLbl="fgAcc3" presStyleIdx="4" presStyleCnt="11">
        <dgm:presLayoutVars>
          <dgm:chPref val="3"/>
        </dgm:presLayoutVars>
      </dgm:prSet>
      <dgm:spPr/>
    </dgm:pt>
    <dgm:pt modelId="{B4FA2D00-98CE-3C49-9644-37A7CC7FA782}" type="pres">
      <dgm:prSet presAssocID="{610B4B29-C75E-B940-A603-A66046B5A7E8}" presName="hierChild4" presStyleCnt="0"/>
      <dgm:spPr/>
    </dgm:pt>
    <dgm:pt modelId="{DDF41FE6-690D-4649-BF16-CA12794823FA}" type="pres">
      <dgm:prSet presAssocID="{902737D0-C8B5-3A4E-8E42-BD97192C3125}" presName="Name10" presStyleLbl="parChTrans1D2" presStyleIdx="2" presStyleCnt="4"/>
      <dgm:spPr/>
    </dgm:pt>
    <dgm:pt modelId="{BB7D291F-56FC-DC43-A815-C6CAB79A19B7}" type="pres">
      <dgm:prSet presAssocID="{C81B462F-437A-184C-86F1-EBCB2328EF23}" presName="hierRoot2" presStyleCnt="0"/>
      <dgm:spPr/>
    </dgm:pt>
    <dgm:pt modelId="{17CEC3E9-7DB0-974A-A4F7-EC709ABAEAB3}" type="pres">
      <dgm:prSet presAssocID="{C81B462F-437A-184C-86F1-EBCB2328EF23}" presName="composite2" presStyleCnt="0"/>
      <dgm:spPr/>
    </dgm:pt>
    <dgm:pt modelId="{9612D345-BDD9-2444-9E1C-FAE7C271480D}" type="pres">
      <dgm:prSet presAssocID="{C81B462F-437A-184C-86F1-EBCB2328EF23}" presName="background2" presStyleLbl="node2" presStyleIdx="2" presStyleCnt="4"/>
      <dgm:spPr/>
    </dgm:pt>
    <dgm:pt modelId="{C8F2F804-6C4E-C44F-99AA-5A175AC4177F}" type="pres">
      <dgm:prSet presAssocID="{C81B462F-437A-184C-86F1-EBCB2328EF23}" presName="text2" presStyleLbl="fgAcc2" presStyleIdx="2" presStyleCnt="4">
        <dgm:presLayoutVars>
          <dgm:chPref val="3"/>
        </dgm:presLayoutVars>
      </dgm:prSet>
      <dgm:spPr/>
    </dgm:pt>
    <dgm:pt modelId="{26FB7FF6-C73A-3444-95F1-C26CD033050C}" type="pres">
      <dgm:prSet presAssocID="{C81B462F-437A-184C-86F1-EBCB2328EF23}" presName="hierChild3" presStyleCnt="0"/>
      <dgm:spPr/>
    </dgm:pt>
    <dgm:pt modelId="{A7282D6B-893A-C74A-89F7-07DA6E415A6F}" type="pres">
      <dgm:prSet presAssocID="{F0AA6DAD-FF0D-2A47-899E-2C25944640A3}" presName="Name17" presStyleLbl="parChTrans1D3" presStyleIdx="5" presStyleCnt="11"/>
      <dgm:spPr/>
    </dgm:pt>
    <dgm:pt modelId="{157E698B-0724-5A48-9065-44FD20DCD68F}" type="pres">
      <dgm:prSet presAssocID="{F64C5C10-86B8-1A49-A1A8-65DB1A051405}" presName="hierRoot3" presStyleCnt="0"/>
      <dgm:spPr/>
    </dgm:pt>
    <dgm:pt modelId="{06F410DD-B7DF-DC4E-B1DD-D2E7A8B8C8A5}" type="pres">
      <dgm:prSet presAssocID="{F64C5C10-86B8-1A49-A1A8-65DB1A051405}" presName="composite3" presStyleCnt="0"/>
      <dgm:spPr/>
    </dgm:pt>
    <dgm:pt modelId="{E111C0AD-0643-B142-BAAF-BEBF59D5A5CB}" type="pres">
      <dgm:prSet presAssocID="{F64C5C10-86B8-1A49-A1A8-65DB1A051405}" presName="background3" presStyleLbl="node3" presStyleIdx="5" presStyleCnt="11"/>
      <dgm:spPr/>
    </dgm:pt>
    <dgm:pt modelId="{0BEB90E2-7DCC-0C4C-AF8F-8C313CECFA38}" type="pres">
      <dgm:prSet presAssocID="{F64C5C10-86B8-1A49-A1A8-65DB1A051405}" presName="text3" presStyleLbl="fgAcc3" presStyleIdx="5" presStyleCnt="11">
        <dgm:presLayoutVars>
          <dgm:chPref val="3"/>
        </dgm:presLayoutVars>
      </dgm:prSet>
      <dgm:spPr/>
    </dgm:pt>
    <dgm:pt modelId="{99B232FB-5597-AA46-A36B-07BAF317C84A}" type="pres">
      <dgm:prSet presAssocID="{F64C5C10-86B8-1A49-A1A8-65DB1A051405}" presName="hierChild4" presStyleCnt="0"/>
      <dgm:spPr/>
    </dgm:pt>
    <dgm:pt modelId="{10C7A438-AF29-F344-9272-83106722C816}" type="pres">
      <dgm:prSet presAssocID="{808833D9-F996-D548-A1E0-08E85A0DB675}" presName="Name17" presStyleLbl="parChTrans1D3" presStyleIdx="6" presStyleCnt="11"/>
      <dgm:spPr/>
    </dgm:pt>
    <dgm:pt modelId="{DD344EF1-6413-1745-B14B-C773D712E86F}" type="pres">
      <dgm:prSet presAssocID="{C933E9E1-2695-BC44-A412-75D9D345CEDB}" presName="hierRoot3" presStyleCnt="0"/>
      <dgm:spPr/>
    </dgm:pt>
    <dgm:pt modelId="{E0A0C60C-BD76-1F4C-826B-992B14A17156}" type="pres">
      <dgm:prSet presAssocID="{C933E9E1-2695-BC44-A412-75D9D345CEDB}" presName="composite3" presStyleCnt="0"/>
      <dgm:spPr/>
    </dgm:pt>
    <dgm:pt modelId="{6D082FA3-E90C-8341-9C64-387EB2C56558}" type="pres">
      <dgm:prSet presAssocID="{C933E9E1-2695-BC44-A412-75D9D345CEDB}" presName="background3" presStyleLbl="node3" presStyleIdx="6" presStyleCnt="11"/>
      <dgm:spPr/>
    </dgm:pt>
    <dgm:pt modelId="{D04D2D88-43E7-8442-9058-8A29B91FD776}" type="pres">
      <dgm:prSet presAssocID="{C933E9E1-2695-BC44-A412-75D9D345CEDB}" presName="text3" presStyleLbl="fgAcc3" presStyleIdx="6" presStyleCnt="11">
        <dgm:presLayoutVars>
          <dgm:chPref val="3"/>
        </dgm:presLayoutVars>
      </dgm:prSet>
      <dgm:spPr/>
    </dgm:pt>
    <dgm:pt modelId="{0CAD578C-26A1-2E40-8233-B63B31E70326}" type="pres">
      <dgm:prSet presAssocID="{C933E9E1-2695-BC44-A412-75D9D345CEDB}" presName="hierChild4" presStyleCnt="0"/>
      <dgm:spPr/>
    </dgm:pt>
    <dgm:pt modelId="{DCAA9805-BFFD-F14D-93A2-58CBE266668E}" type="pres">
      <dgm:prSet presAssocID="{C0342394-9F61-D64E-B148-3C3B89054CB7}" presName="Name17" presStyleLbl="parChTrans1D3" presStyleIdx="7" presStyleCnt="11"/>
      <dgm:spPr/>
    </dgm:pt>
    <dgm:pt modelId="{43AA7DC0-5413-6F4A-B83E-2B77B71A98CE}" type="pres">
      <dgm:prSet presAssocID="{8CDB64D1-A06F-3243-88FD-9706E69B9D56}" presName="hierRoot3" presStyleCnt="0"/>
      <dgm:spPr/>
    </dgm:pt>
    <dgm:pt modelId="{8BD5597E-DB09-A04A-8223-D900BA061424}" type="pres">
      <dgm:prSet presAssocID="{8CDB64D1-A06F-3243-88FD-9706E69B9D56}" presName="composite3" presStyleCnt="0"/>
      <dgm:spPr/>
    </dgm:pt>
    <dgm:pt modelId="{49B355C4-2865-FF4B-A0DC-6F76F895946B}" type="pres">
      <dgm:prSet presAssocID="{8CDB64D1-A06F-3243-88FD-9706E69B9D56}" presName="background3" presStyleLbl="node3" presStyleIdx="7" presStyleCnt="11"/>
      <dgm:spPr/>
    </dgm:pt>
    <dgm:pt modelId="{38468DB4-D535-0D4E-A955-027803EE133D}" type="pres">
      <dgm:prSet presAssocID="{8CDB64D1-A06F-3243-88FD-9706E69B9D56}" presName="text3" presStyleLbl="fgAcc3" presStyleIdx="7" presStyleCnt="11">
        <dgm:presLayoutVars>
          <dgm:chPref val="3"/>
        </dgm:presLayoutVars>
      </dgm:prSet>
      <dgm:spPr/>
    </dgm:pt>
    <dgm:pt modelId="{BF40A648-78BA-5A44-89C0-0B514ED51C71}" type="pres">
      <dgm:prSet presAssocID="{8CDB64D1-A06F-3243-88FD-9706E69B9D56}" presName="hierChild4" presStyleCnt="0"/>
      <dgm:spPr/>
    </dgm:pt>
    <dgm:pt modelId="{985E0404-A5B7-C44D-9B21-022FE25631F1}" type="pres">
      <dgm:prSet presAssocID="{5EBE2051-15EE-4C42-A3DD-BD50761DD0DF}" presName="Name10" presStyleLbl="parChTrans1D2" presStyleIdx="3" presStyleCnt="4"/>
      <dgm:spPr/>
    </dgm:pt>
    <dgm:pt modelId="{08A41F0D-4106-F545-B35B-3ADE88501BDC}" type="pres">
      <dgm:prSet presAssocID="{1A0A57FC-D581-3E47-8C7E-4E3A79C7DD25}" presName="hierRoot2" presStyleCnt="0"/>
      <dgm:spPr/>
    </dgm:pt>
    <dgm:pt modelId="{70BCD195-1BE3-1B4E-82C1-CC9E210D43B1}" type="pres">
      <dgm:prSet presAssocID="{1A0A57FC-D581-3E47-8C7E-4E3A79C7DD25}" presName="composite2" presStyleCnt="0"/>
      <dgm:spPr/>
    </dgm:pt>
    <dgm:pt modelId="{8299A8C4-5BF6-8D49-AF98-1FEB54897F5D}" type="pres">
      <dgm:prSet presAssocID="{1A0A57FC-D581-3E47-8C7E-4E3A79C7DD25}" presName="background2" presStyleLbl="node2" presStyleIdx="3" presStyleCnt="4"/>
      <dgm:spPr/>
    </dgm:pt>
    <dgm:pt modelId="{30A20476-FCA8-3949-9ED7-D5CE55E14FED}" type="pres">
      <dgm:prSet presAssocID="{1A0A57FC-D581-3E47-8C7E-4E3A79C7DD25}" presName="text2" presStyleLbl="fgAcc2" presStyleIdx="3" presStyleCnt="4">
        <dgm:presLayoutVars>
          <dgm:chPref val="3"/>
        </dgm:presLayoutVars>
      </dgm:prSet>
      <dgm:spPr/>
    </dgm:pt>
    <dgm:pt modelId="{227F8885-CD55-5342-8A7D-43D6EDD23D59}" type="pres">
      <dgm:prSet presAssocID="{1A0A57FC-D581-3E47-8C7E-4E3A79C7DD25}" presName="hierChild3" presStyleCnt="0"/>
      <dgm:spPr/>
    </dgm:pt>
    <dgm:pt modelId="{399D7529-B16E-5F43-BA8A-A6033FB41E67}" type="pres">
      <dgm:prSet presAssocID="{DAF46430-5C6B-6149-931E-A75ECE901E77}" presName="Name17" presStyleLbl="parChTrans1D3" presStyleIdx="8" presStyleCnt="11"/>
      <dgm:spPr/>
    </dgm:pt>
    <dgm:pt modelId="{59133519-BE56-AD41-9A12-FCD8E1280DAE}" type="pres">
      <dgm:prSet presAssocID="{5F5550C3-EB04-4A47-B869-363EBAE96582}" presName="hierRoot3" presStyleCnt="0"/>
      <dgm:spPr/>
    </dgm:pt>
    <dgm:pt modelId="{B394BCA6-4FE8-7349-BDF9-1CE16CEB6590}" type="pres">
      <dgm:prSet presAssocID="{5F5550C3-EB04-4A47-B869-363EBAE96582}" presName="composite3" presStyleCnt="0"/>
      <dgm:spPr/>
    </dgm:pt>
    <dgm:pt modelId="{83BB7EF0-FBD3-BE46-9C7B-1EFA5BFDE477}" type="pres">
      <dgm:prSet presAssocID="{5F5550C3-EB04-4A47-B869-363EBAE96582}" presName="background3" presStyleLbl="node3" presStyleIdx="8" presStyleCnt="11"/>
      <dgm:spPr/>
    </dgm:pt>
    <dgm:pt modelId="{7B9FE119-25BF-8744-A1C1-86CBA55A0869}" type="pres">
      <dgm:prSet presAssocID="{5F5550C3-EB04-4A47-B869-363EBAE96582}" presName="text3" presStyleLbl="fgAcc3" presStyleIdx="8" presStyleCnt="11">
        <dgm:presLayoutVars>
          <dgm:chPref val="3"/>
        </dgm:presLayoutVars>
      </dgm:prSet>
      <dgm:spPr/>
    </dgm:pt>
    <dgm:pt modelId="{2F5DB902-B7B7-7F4D-BD7D-006F28F4995D}" type="pres">
      <dgm:prSet presAssocID="{5F5550C3-EB04-4A47-B869-363EBAE96582}" presName="hierChild4" presStyleCnt="0"/>
      <dgm:spPr/>
    </dgm:pt>
    <dgm:pt modelId="{1DCDD3A1-D9C0-9F4C-8EEF-B4D3E7921415}" type="pres">
      <dgm:prSet presAssocID="{E7ABCD6A-EDEA-3447-87A6-1C1A7D19AFE5}" presName="Name17" presStyleLbl="parChTrans1D3" presStyleIdx="9" presStyleCnt="11"/>
      <dgm:spPr/>
    </dgm:pt>
    <dgm:pt modelId="{A97EF2BF-3E81-484B-85BD-0FA3D7EB851B}" type="pres">
      <dgm:prSet presAssocID="{37F28A37-9F00-7647-983C-BAF3AFF3C070}" presName="hierRoot3" presStyleCnt="0"/>
      <dgm:spPr/>
    </dgm:pt>
    <dgm:pt modelId="{D07E6514-9F8A-8A4A-8088-F7E26403FBA7}" type="pres">
      <dgm:prSet presAssocID="{37F28A37-9F00-7647-983C-BAF3AFF3C070}" presName="composite3" presStyleCnt="0"/>
      <dgm:spPr/>
    </dgm:pt>
    <dgm:pt modelId="{B5F61060-96B2-E84D-98E2-DD36EFDE07FE}" type="pres">
      <dgm:prSet presAssocID="{37F28A37-9F00-7647-983C-BAF3AFF3C070}" presName="background3" presStyleLbl="node3" presStyleIdx="9" presStyleCnt="11"/>
      <dgm:spPr/>
    </dgm:pt>
    <dgm:pt modelId="{F62D2F4D-F895-8F48-AA8D-DE3F3F50C244}" type="pres">
      <dgm:prSet presAssocID="{37F28A37-9F00-7647-983C-BAF3AFF3C070}" presName="text3" presStyleLbl="fgAcc3" presStyleIdx="9" presStyleCnt="11">
        <dgm:presLayoutVars>
          <dgm:chPref val="3"/>
        </dgm:presLayoutVars>
      </dgm:prSet>
      <dgm:spPr/>
    </dgm:pt>
    <dgm:pt modelId="{01952490-0CE1-B544-A0EC-77A1BCC05612}" type="pres">
      <dgm:prSet presAssocID="{37F28A37-9F00-7647-983C-BAF3AFF3C070}" presName="hierChild4" presStyleCnt="0"/>
      <dgm:spPr/>
    </dgm:pt>
    <dgm:pt modelId="{191A90DD-8371-5645-8E7C-AC61838FEF6A}" type="pres">
      <dgm:prSet presAssocID="{D47A5656-BAED-BB4C-819E-5F8B0596C1E1}" presName="Name17" presStyleLbl="parChTrans1D3" presStyleIdx="10" presStyleCnt="11"/>
      <dgm:spPr/>
    </dgm:pt>
    <dgm:pt modelId="{700D01E7-11AD-7D4D-B325-EC0545EEFFE9}" type="pres">
      <dgm:prSet presAssocID="{712CDEDE-BC60-544F-8F0E-1D58DA7D5DD2}" presName="hierRoot3" presStyleCnt="0"/>
      <dgm:spPr/>
    </dgm:pt>
    <dgm:pt modelId="{0FC3C3C5-0816-0D49-A167-2D5121431F42}" type="pres">
      <dgm:prSet presAssocID="{712CDEDE-BC60-544F-8F0E-1D58DA7D5DD2}" presName="composite3" presStyleCnt="0"/>
      <dgm:spPr/>
    </dgm:pt>
    <dgm:pt modelId="{0FED07DC-B265-9548-B21E-866F5BFC34DE}" type="pres">
      <dgm:prSet presAssocID="{712CDEDE-BC60-544F-8F0E-1D58DA7D5DD2}" presName="background3" presStyleLbl="node3" presStyleIdx="10" presStyleCnt="11"/>
      <dgm:spPr/>
    </dgm:pt>
    <dgm:pt modelId="{1FCD6A28-48AD-374A-ADED-E4CD36E0842D}" type="pres">
      <dgm:prSet presAssocID="{712CDEDE-BC60-544F-8F0E-1D58DA7D5DD2}" presName="text3" presStyleLbl="fgAcc3" presStyleIdx="10" presStyleCnt="11">
        <dgm:presLayoutVars>
          <dgm:chPref val="3"/>
        </dgm:presLayoutVars>
      </dgm:prSet>
      <dgm:spPr/>
    </dgm:pt>
    <dgm:pt modelId="{668578DD-0F61-0F41-BD80-A81E47E7157F}" type="pres">
      <dgm:prSet presAssocID="{712CDEDE-BC60-544F-8F0E-1D58DA7D5DD2}" presName="hierChild4" presStyleCnt="0"/>
      <dgm:spPr/>
    </dgm:pt>
  </dgm:ptLst>
  <dgm:cxnLst>
    <dgm:cxn modelId="{03184000-20D4-2D4D-9437-5D6BA7E990C5}" type="presOf" srcId="{E2692222-183A-074D-9D7A-A5917D83A29B}" destId="{EBA19364-6AC6-EE44-881F-707E24E51ED4}" srcOrd="0" destOrd="0" presId="urn:microsoft.com/office/officeart/2005/8/layout/hierarchy1"/>
    <dgm:cxn modelId="{E5D43617-571C-0B44-9888-B4C77A9C0651}" srcId="{F1C0EF5B-98C9-D64A-9D0F-54C88DF94C02}" destId="{27AE0FAA-2049-EE4C-94EC-221B17E6B8D9}" srcOrd="0" destOrd="0" parTransId="{69FAF075-32F2-D44F-9363-D4F28385789B}" sibTransId="{762E9727-55EB-524D-824F-E35C6D64590F}"/>
    <dgm:cxn modelId="{7FF0EE20-92D9-B049-A46C-C5D275D3075B}" type="presOf" srcId="{53E30F6F-4D24-0C45-BB0D-99FDFA07CD43}" destId="{DBD037B4-E9A2-3D46-9FAA-A6E532DADA6C}" srcOrd="0" destOrd="0" presId="urn:microsoft.com/office/officeart/2005/8/layout/hierarchy1"/>
    <dgm:cxn modelId="{8481B825-9D8A-3041-A51C-84E9B80EE50B}" type="presOf" srcId="{1FFCDA31-3336-7345-8045-90DF2C098324}" destId="{0A810708-E023-F842-ABA4-7B581FCB3344}" srcOrd="0" destOrd="0" presId="urn:microsoft.com/office/officeart/2005/8/layout/hierarchy1"/>
    <dgm:cxn modelId="{11522329-A59F-4B4F-91C5-B6D3BB191E57}" srcId="{AB3526DD-71BF-0F41-BD3F-963A3E64B95D}" destId="{7E09D39A-447E-724A-8051-0ED5D3C9B7C6}" srcOrd="0" destOrd="0" parTransId="{E2692222-183A-074D-9D7A-A5917D83A29B}" sibTransId="{DEC5A0B0-5CB9-9E47-9FE1-36C0833B055D}"/>
    <dgm:cxn modelId="{483BDD2C-9C85-BA43-BFBD-D683B72736DA}" type="presOf" srcId="{F8C63DDC-431F-9A47-8349-773AE8271B40}" destId="{8DBC922D-0748-0447-A73B-939B5BE820C9}" srcOrd="0" destOrd="0" presId="urn:microsoft.com/office/officeart/2005/8/layout/hierarchy1"/>
    <dgm:cxn modelId="{FBE30E32-4C32-DC4A-AD03-B236B5511574}" type="presOf" srcId="{944F14BB-A960-0A4D-8136-06ECE3F4888E}" destId="{695AE30D-6E57-B842-9AD1-3843A4980B0C}" srcOrd="0" destOrd="0" presId="urn:microsoft.com/office/officeart/2005/8/layout/hierarchy1"/>
    <dgm:cxn modelId="{87A29034-FD97-E147-9D67-032827E5931B}" type="presOf" srcId="{F1C0EF5B-98C9-D64A-9D0F-54C88DF94C02}" destId="{B0A61589-2BB9-AC48-8966-A436498D8502}" srcOrd="0" destOrd="0" presId="urn:microsoft.com/office/officeart/2005/8/layout/hierarchy1"/>
    <dgm:cxn modelId="{2B44623A-B606-F547-B711-B72F0398AF87}" srcId="{8C8044BF-79C2-844B-9F8E-64E08F01315B}" destId="{4FFA1C98-A151-704A-956D-DE4EE21F9A9A}" srcOrd="0" destOrd="0" parTransId="{2BA239B0-BA97-3645-9B2C-A93D2EEF6845}" sibTransId="{9DB4B587-64A2-2242-99CF-778967F2AD65}"/>
    <dgm:cxn modelId="{44C59D45-E056-9B4D-99F7-E67111BD3C87}" type="presOf" srcId="{5F5550C3-EB04-4A47-B869-363EBAE96582}" destId="{7B9FE119-25BF-8744-A1C1-86CBA55A0869}" srcOrd="0" destOrd="0" presId="urn:microsoft.com/office/officeart/2005/8/layout/hierarchy1"/>
    <dgm:cxn modelId="{2E2CA94D-CBA5-3941-A587-D3295EAF7F8B}" srcId="{AB3526DD-71BF-0F41-BD3F-963A3E64B95D}" destId="{1FFCDA31-3336-7345-8045-90DF2C098324}" srcOrd="1" destOrd="0" parTransId="{944F14BB-A960-0A4D-8136-06ECE3F4888E}" sibTransId="{D6D2C424-085E-3545-8D05-BC6F995365FE}"/>
    <dgm:cxn modelId="{7547465B-8BC0-E746-AD3A-67CAF51E6239}" type="presOf" srcId="{712CDEDE-BC60-544F-8F0E-1D58DA7D5DD2}" destId="{1FCD6A28-48AD-374A-ADED-E4CD36E0842D}" srcOrd="0" destOrd="0" presId="urn:microsoft.com/office/officeart/2005/8/layout/hierarchy1"/>
    <dgm:cxn modelId="{0DEA485E-D2CB-3248-8D8E-DD83A2BF88BD}" type="presOf" srcId="{B4B4E6BF-EFF2-D44B-B6F5-978E6F57B63E}" destId="{9B53E462-0FE7-A34C-B771-AFF94618B750}" srcOrd="0" destOrd="0" presId="urn:microsoft.com/office/officeart/2005/8/layout/hierarchy1"/>
    <dgm:cxn modelId="{09751565-BD38-5644-B216-84E1CA726334}" type="presOf" srcId="{902737D0-C8B5-3A4E-8E42-BD97192C3125}" destId="{DDF41FE6-690D-4649-BF16-CA12794823FA}" srcOrd="0" destOrd="0" presId="urn:microsoft.com/office/officeart/2005/8/layout/hierarchy1"/>
    <dgm:cxn modelId="{10CF726C-65CB-934B-AB47-299C2BAF5D76}" type="presOf" srcId="{8CDB64D1-A06F-3243-88FD-9706E69B9D56}" destId="{38468DB4-D535-0D4E-A955-027803EE133D}" srcOrd="0" destOrd="0" presId="urn:microsoft.com/office/officeart/2005/8/layout/hierarchy1"/>
    <dgm:cxn modelId="{DCEC3B6D-2717-7544-BDED-43CFCBF43498}" srcId="{4FFA1C98-A151-704A-956D-DE4EE21F9A9A}" destId="{F1C0EF5B-98C9-D64A-9D0F-54C88DF94C02}" srcOrd="0" destOrd="0" parTransId="{B4B4E6BF-EFF2-D44B-B6F5-978E6F57B63E}" sibTransId="{ACBA5EB3-668F-6843-9372-C5A1A7122D21}"/>
    <dgm:cxn modelId="{0210FC70-B3C5-1247-AC41-073E13D5A63B}" type="presOf" srcId="{27AE0FAA-2049-EE4C-94EC-221B17E6B8D9}" destId="{D928B79A-8D0A-AE4D-8188-6009184DFC34}" srcOrd="0" destOrd="0" presId="urn:microsoft.com/office/officeart/2005/8/layout/hierarchy1"/>
    <dgm:cxn modelId="{E3895E74-941A-764A-806F-899A631F1575}" srcId="{F1C0EF5B-98C9-D64A-9D0F-54C88DF94C02}" destId="{EA817656-6E1F-3B4E-9668-15B8D4615336}" srcOrd="1" destOrd="0" parTransId="{506F934A-B5BF-A945-A1FC-C029AD8EDEF3}" sibTransId="{31F75E8D-4FE7-E84F-BD9F-9E8B588F8953}"/>
    <dgm:cxn modelId="{F4ABF377-03FC-664E-B888-D6ED1A06BB9F}" type="presOf" srcId="{808833D9-F996-D548-A1E0-08E85A0DB675}" destId="{10C7A438-AF29-F344-9272-83106722C816}" srcOrd="0" destOrd="0" presId="urn:microsoft.com/office/officeart/2005/8/layout/hierarchy1"/>
    <dgm:cxn modelId="{76475F7F-7BE2-DA47-9AD2-75067A9FCBD8}" type="presOf" srcId="{EA817656-6E1F-3B4E-9668-15B8D4615336}" destId="{C92F0D71-D1E7-6B47-BAC0-5DADF899C710}" srcOrd="0" destOrd="0" presId="urn:microsoft.com/office/officeart/2005/8/layout/hierarchy1"/>
    <dgm:cxn modelId="{D9B8BC7F-38F8-A843-984F-366A64B1D903}" type="presOf" srcId="{E7ABCD6A-EDEA-3447-87A6-1C1A7D19AFE5}" destId="{1DCDD3A1-D9C0-9F4C-8EEF-B4D3E7921415}" srcOrd="0" destOrd="0" presId="urn:microsoft.com/office/officeart/2005/8/layout/hierarchy1"/>
    <dgm:cxn modelId="{7E558083-51FE-7E49-92FE-23A21BD3407F}" type="presOf" srcId="{7E09D39A-447E-724A-8051-0ED5D3C9B7C6}" destId="{5DD63336-35D5-524F-AE6C-81D7BAE6E184}" srcOrd="0" destOrd="0" presId="urn:microsoft.com/office/officeart/2005/8/layout/hierarchy1"/>
    <dgm:cxn modelId="{BAD8AB8A-0593-6141-8901-C5B76F8B9BEB}" type="presOf" srcId="{D47A5656-BAED-BB4C-819E-5F8B0596C1E1}" destId="{191A90DD-8371-5645-8E7C-AC61838FEF6A}" srcOrd="0" destOrd="0" presId="urn:microsoft.com/office/officeart/2005/8/layout/hierarchy1"/>
    <dgm:cxn modelId="{D2880A90-8CCD-F74E-80B5-F5321A43E0AE}" type="presOf" srcId="{4FFA1C98-A151-704A-956D-DE4EE21F9A9A}" destId="{6F31395B-9EDC-0C48-9F05-CB309D52DAA0}" srcOrd="0" destOrd="0" presId="urn:microsoft.com/office/officeart/2005/8/layout/hierarchy1"/>
    <dgm:cxn modelId="{7240EA94-FD95-AF44-8C70-BBAC2DB00263}" type="presOf" srcId="{C0342394-9F61-D64E-B148-3C3B89054CB7}" destId="{DCAA9805-BFFD-F14D-93A2-58CBE266668E}" srcOrd="0" destOrd="0" presId="urn:microsoft.com/office/officeart/2005/8/layout/hierarchy1"/>
    <dgm:cxn modelId="{1DF8F894-2913-C242-A69F-569729864314}" type="presOf" srcId="{1A0A57FC-D581-3E47-8C7E-4E3A79C7DD25}" destId="{30A20476-FCA8-3949-9ED7-D5CE55E14FED}" srcOrd="0" destOrd="0" presId="urn:microsoft.com/office/officeart/2005/8/layout/hierarchy1"/>
    <dgm:cxn modelId="{91F461A4-CDE9-4B43-905B-E659A7D700C9}" type="presOf" srcId="{5EBE2051-15EE-4C42-A3DD-BD50761DD0DF}" destId="{985E0404-A5B7-C44D-9B21-022FE25631F1}" srcOrd="0" destOrd="0" presId="urn:microsoft.com/office/officeart/2005/8/layout/hierarchy1"/>
    <dgm:cxn modelId="{691D17AD-EA69-1A44-B803-9C56294053A8}" type="presOf" srcId="{C81B462F-437A-184C-86F1-EBCB2328EF23}" destId="{C8F2F804-6C4E-C44F-99AA-5A175AC4177F}" srcOrd="0" destOrd="0" presId="urn:microsoft.com/office/officeart/2005/8/layout/hierarchy1"/>
    <dgm:cxn modelId="{780CB7AF-5E0F-974B-A4B2-19140B5ADF83}" srcId="{AB3526DD-71BF-0F41-BD3F-963A3E64B95D}" destId="{610B4B29-C75E-B940-A603-A66046B5A7E8}" srcOrd="2" destOrd="0" parTransId="{53E30F6F-4D24-0C45-BB0D-99FDFA07CD43}" sibTransId="{9B3A5088-AAD7-0B41-9A86-D8511AEC65E8}"/>
    <dgm:cxn modelId="{7D20DBB5-24E3-E341-9EFC-B0DDDAAB78CC}" srcId="{C81B462F-437A-184C-86F1-EBCB2328EF23}" destId="{C933E9E1-2695-BC44-A412-75D9D345CEDB}" srcOrd="1" destOrd="0" parTransId="{808833D9-F996-D548-A1E0-08E85A0DB675}" sibTransId="{C45DEFEB-3B4F-1044-A51B-F1E4DB8108C4}"/>
    <dgm:cxn modelId="{EBCA92BA-214F-694C-9A1C-60EC505A02A2}" type="presOf" srcId="{69FAF075-32F2-D44F-9363-D4F28385789B}" destId="{534517D8-B109-F54A-926A-FB4A216D688A}" srcOrd="0" destOrd="0" presId="urn:microsoft.com/office/officeart/2005/8/layout/hierarchy1"/>
    <dgm:cxn modelId="{5C7397BB-A473-FC4A-8BE9-946F1A245E1A}" srcId="{1A0A57FC-D581-3E47-8C7E-4E3A79C7DD25}" destId="{5F5550C3-EB04-4A47-B869-363EBAE96582}" srcOrd="0" destOrd="0" parTransId="{DAF46430-5C6B-6149-931E-A75ECE901E77}" sibTransId="{0D925679-0521-1948-B84B-3A27B1C528F9}"/>
    <dgm:cxn modelId="{66E7FBBF-59AE-7247-94EE-CAEEEB0B5A7C}" type="presOf" srcId="{AB3526DD-71BF-0F41-BD3F-963A3E64B95D}" destId="{0BD679E6-48A7-4742-8669-DBD802E82073}" srcOrd="0" destOrd="0" presId="urn:microsoft.com/office/officeart/2005/8/layout/hierarchy1"/>
    <dgm:cxn modelId="{A67C33C5-DECB-A247-A49D-9C54B68ACD6B}" type="presOf" srcId="{8C8044BF-79C2-844B-9F8E-64E08F01315B}" destId="{C0434F24-86AB-B84A-B615-D2F3B2DCD216}" srcOrd="0" destOrd="0" presId="urn:microsoft.com/office/officeart/2005/8/layout/hierarchy1"/>
    <dgm:cxn modelId="{50B478C9-1A04-2142-B662-364066780456}" srcId="{4FFA1C98-A151-704A-956D-DE4EE21F9A9A}" destId="{C81B462F-437A-184C-86F1-EBCB2328EF23}" srcOrd="2" destOrd="0" parTransId="{902737D0-C8B5-3A4E-8E42-BD97192C3125}" sibTransId="{F328912F-77DD-B940-A599-1A7A1914494E}"/>
    <dgm:cxn modelId="{8941DACE-F25F-1F40-831F-2398F81983F2}" srcId="{4FFA1C98-A151-704A-956D-DE4EE21F9A9A}" destId="{1A0A57FC-D581-3E47-8C7E-4E3A79C7DD25}" srcOrd="3" destOrd="0" parTransId="{5EBE2051-15EE-4C42-A3DD-BD50761DD0DF}" sibTransId="{201D0A81-62DF-F24E-97F5-22E2961EDFD3}"/>
    <dgm:cxn modelId="{7C45FDD9-E15F-CD4D-978B-E48CE6016F12}" srcId="{C81B462F-437A-184C-86F1-EBCB2328EF23}" destId="{F64C5C10-86B8-1A49-A1A8-65DB1A051405}" srcOrd="0" destOrd="0" parTransId="{F0AA6DAD-FF0D-2A47-899E-2C25944640A3}" sibTransId="{4B55AE4D-0C00-5B42-BD71-27E016D21EB4}"/>
    <dgm:cxn modelId="{C6EF2EDC-B1D4-B74E-B84D-7378CAE2AE42}" type="presOf" srcId="{F0AA6DAD-FF0D-2A47-899E-2C25944640A3}" destId="{A7282D6B-893A-C74A-89F7-07DA6E415A6F}" srcOrd="0" destOrd="0" presId="urn:microsoft.com/office/officeart/2005/8/layout/hierarchy1"/>
    <dgm:cxn modelId="{0B3EC7DD-B910-AD41-B9AD-7E374A0502BA}" type="presOf" srcId="{506F934A-B5BF-A945-A1FC-C029AD8EDEF3}" destId="{B99DD82B-D486-D049-AD31-96CECFF2AD1C}" srcOrd="0" destOrd="0" presId="urn:microsoft.com/office/officeart/2005/8/layout/hierarchy1"/>
    <dgm:cxn modelId="{22D54FDF-4FC6-2649-A723-F0F1F384F4C5}" srcId="{1A0A57FC-D581-3E47-8C7E-4E3A79C7DD25}" destId="{712CDEDE-BC60-544F-8F0E-1D58DA7D5DD2}" srcOrd="2" destOrd="0" parTransId="{D47A5656-BAED-BB4C-819E-5F8B0596C1E1}" sibTransId="{D954BB5C-6CDD-A743-B6CD-5FE08D68EAAC}"/>
    <dgm:cxn modelId="{AE1F39E1-7555-D041-AC7D-C9C2B3FFECD1}" srcId="{C81B462F-437A-184C-86F1-EBCB2328EF23}" destId="{8CDB64D1-A06F-3243-88FD-9706E69B9D56}" srcOrd="2" destOrd="0" parTransId="{C0342394-9F61-D64E-B148-3C3B89054CB7}" sibTransId="{4AED36F1-A1C3-1E42-BD73-F2B69D71F6B8}"/>
    <dgm:cxn modelId="{424582E2-D258-C841-9F6D-DEBEB3784D61}" srcId="{4FFA1C98-A151-704A-956D-DE4EE21F9A9A}" destId="{AB3526DD-71BF-0F41-BD3F-963A3E64B95D}" srcOrd="1" destOrd="0" parTransId="{F8C63DDC-431F-9A47-8349-773AE8271B40}" sibTransId="{1B714BD5-620A-0A4D-8520-4E5CE2F3A0C0}"/>
    <dgm:cxn modelId="{8559D1E4-49F7-864C-AD75-954EDF1C46B9}" type="presOf" srcId="{610B4B29-C75E-B940-A603-A66046B5A7E8}" destId="{6DF3E064-B47E-6140-863F-77DB9CFA0DE6}" srcOrd="0" destOrd="0" presId="urn:microsoft.com/office/officeart/2005/8/layout/hierarchy1"/>
    <dgm:cxn modelId="{A14818E6-C336-E847-AA03-274C520722D5}" srcId="{1A0A57FC-D581-3E47-8C7E-4E3A79C7DD25}" destId="{37F28A37-9F00-7647-983C-BAF3AFF3C070}" srcOrd="1" destOrd="0" parTransId="{E7ABCD6A-EDEA-3447-87A6-1C1A7D19AFE5}" sibTransId="{B7B21B97-6EE8-364E-8729-13473D714C3B}"/>
    <dgm:cxn modelId="{F13A4FEB-9B89-4140-B38E-C9D506A38044}" type="presOf" srcId="{37F28A37-9F00-7647-983C-BAF3AFF3C070}" destId="{F62D2F4D-F895-8F48-AA8D-DE3F3F50C244}" srcOrd="0" destOrd="0" presId="urn:microsoft.com/office/officeart/2005/8/layout/hierarchy1"/>
    <dgm:cxn modelId="{463299F0-F598-F945-A255-058BAD272782}" type="presOf" srcId="{DAF46430-5C6B-6149-931E-A75ECE901E77}" destId="{399D7529-B16E-5F43-BA8A-A6033FB41E67}" srcOrd="0" destOrd="0" presId="urn:microsoft.com/office/officeart/2005/8/layout/hierarchy1"/>
    <dgm:cxn modelId="{C11CE6F4-1B16-2748-A9AB-2D15B9A9FC80}" type="presOf" srcId="{C933E9E1-2695-BC44-A412-75D9D345CEDB}" destId="{D04D2D88-43E7-8442-9058-8A29B91FD776}" srcOrd="0" destOrd="0" presId="urn:microsoft.com/office/officeart/2005/8/layout/hierarchy1"/>
    <dgm:cxn modelId="{9149B0FA-6697-5D4C-A77B-4AB52064FCBA}" type="presOf" srcId="{F64C5C10-86B8-1A49-A1A8-65DB1A051405}" destId="{0BEB90E2-7DCC-0C4C-AF8F-8C313CECFA38}" srcOrd="0" destOrd="0" presId="urn:microsoft.com/office/officeart/2005/8/layout/hierarchy1"/>
    <dgm:cxn modelId="{D2A4A3D2-EA5B-9144-9DB5-53BB5CC4F393}" type="presParOf" srcId="{C0434F24-86AB-B84A-B615-D2F3B2DCD216}" destId="{E342D6D6-D1E9-F44A-94AD-1046A95CDC3E}" srcOrd="0" destOrd="0" presId="urn:microsoft.com/office/officeart/2005/8/layout/hierarchy1"/>
    <dgm:cxn modelId="{C5B3A680-E3E5-F545-AA18-60625B31A521}" type="presParOf" srcId="{E342D6D6-D1E9-F44A-94AD-1046A95CDC3E}" destId="{A36C8C84-E504-8A42-B15E-E61DB33BA26D}" srcOrd="0" destOrd="0" presId="urn:microsoft.com/office/officeart/2005/8/layout/hierarchy1"/>
    <dgm:cxn modelId="{7FA6C5C8-5E8D-664B-AB58-28F9D3A2245B}" type="presParOf" srcId="{A36C8C84-E504-8A42-B15E-E61DB33BA26D}" destId="{CA84961C-8D55-EF4D-92E7-3B1C4FD77318}" srcOrd="0" destOrd="0" presId="urn:microsoft.com/office/officeart/2005/8/layout/hierarchy1"/>
    <dgm:cxn modelId="{BB41AB4A-1808-3F41-A1DD-76BED639BDF9}" type="presParOf" srcId="{A36C8C84-E504-8A42-B15E-E61DB33BA26D}" destId="{6F31395B-9EDC-0C48-9F05-CB309D52DAA0}" srcOrd="1" destOrd="0" presId="urn:microsoft.com/office/officeart/2005/8/layout/hierarchy1"/>
    <dgm:cxn modelId="{FAA96619-D5BA-CA49-A47F-22FF14DE8CEE}" type="presParOf" srcId="{E342D6D6-D1E9-F44A-94AD-1046A95CDC3E}" destId="{43C28537-E7B6-1D4D-A915-736019DF39C4}" srcOrd="1" destOrd="0" presId="urn:microsoft.com/office/officeart/2005/8/layout/hierarchy1"/>
    <dgm:cxn modelId="{8A743A5B-6B19-7643-8FA1-7FECBFF47A6E}" type="presParOf" srcId="{43C28537-E7B6-1D4D-A915-736019DF39C4}" destId="{9B53E462-0FE7-A34C-B771-AFF94618B750}" srcOrd="0" destOrd="0" presId="urn:microsoft.com/office/officeart/2005/8/layout/hierarchy1"/>
    <dgm:cxn modelId="{DB12934C-CD05-F949-9143-E09E3A305CEB}" type="presParOf" srcId="{43C28537-E7B6-1D4D-A915-736019DF39C4}" destId="{375324ED-E43C-6C4E-BA37-843A00ACFF36}" srcOrd="1" destOrd="0" presId="urn:microsoft.com/office/officeart/2005/8/layout/hierarchy1"/>
    <dgm:cxn modelId="{06D0D4A3-228B-EA42-A05F-0DAB23EAE0C5}" type="presParOf" srcId="{375324ED-E43C-6C4E-BA37-843A00ACFF36}" destId="{AAA6194A-5901-AA41-A5BE-50C2015C6266}" srcOrd="0" destOrd="0" presId="urn:microsoft.com/office/officeart/2005/8/layout/hierarchy1"/>
    <dgm:cxn modelId="{83FD106D-E932-2C41-B8F1-A276DEF53F1D}" type="presParOf" srcId="{AAA6194A-5901-AA41-A5BE-50C2015C6266}" destId="{58EBE8A8-9AA4-7540-A9FA-20620666A834}" srcOrd="0" destOrd="0" presId="urn:microsoft.com/office/officeart/2005/8/layout/hierarchy1"/>
    <dgm:cxn modelId="{4B9E5A25-8E37-BD43-81E4-267388009AC3}" type="presParOf" srcId="{AAA6194A-5901-AA41-A5BE-50C2015C6266}" destId="{B0A61589-2BB9-AC48-8966-A436498D8502}" srcOrd="1" destOrd="0" presId="urn:microsoft.com/office/officeart/2005/8/layout/hierarchy1"/>
    <dgm:cxn modelId="{724A73AB-277E-7A4B-8160-98B30C670F71}" type="presParOf" srcId="{375324ED-E43C-6C4E-BA37-843A00ACFF36}" destId="{40FDF38A-93AD-AB44-84C3-5E0FB2BD8D2C}" srcOrd="1" destOrd="0" presId="urn:microsoft.com/office/officeart/2005/8/layout/hierarchy1"/>
    <dgm:cxn modelId="{FDBE2514-B9CC-CE4F-97DD-925F0EE9B2E0}" type="presParOf" srcId="{40FDF38A-93AD-AB44-84C3-5E0FB2BD8D2C}" destId="{534517D8-B109-F54A-926A-FB4A216D688A}" srcOrd="0" destOrd="0" presId="urn:microsoft.com/office/officeart/2005/8/layout/hierarchy1"/>
    <dgm:cxn modelId="{5DE46721-4407-3245-B108-3939CA981A43}" type="presParOf" srcId="{40FDF38A-93AD-AB44-84C3-5E0FB2BD8D2C}" destId="{F99FCBED-443D-1648-91AE-4EEC8BDD5C6A}" srcOrd="1" destOrd="0" presId="urn:microsoft.com/office/officeart/2005/8/layout/hierarchy1"/>
    <dgm:cxn modelId="{A63CFE75-0C6C-2B4D-8AD4-0D9F0F9B7BCD}" type="presParOf" srcId="{F99FCBED-443D-1648-91AE-4EEC8BDD5C6A}" destId="{281E24CE-EF6D-2147-85D1-539A75A178A5}" srcOrd="0" destOrd="0" presId="urn:microsoft.com/office/officeart/2005/8/layout/hierarchy1"/>
    <dgm:cxn modelId="{9487E5AC-AEE5-C84D-AE47-E967A3B0A6EF}" type="presParOf" srcId="{281E24CE-EF6D-2147-85D1-539A75A178A5}" destId="{94B0BB07-7900-1940-A6BC-87FAB0C1C625}" srcOrd="0" destOrd="0" presId="urn:microsoft.com/office/officeart/2005/8/layout/hierarchy1"/>
    <dgm:cxn modelId="{CA9BD56D-4057-ED4F-B0E6-4FFC003224BC}" type="presParOf" srcId="{281E24CE-EF6D-2147-85D1-539A75A178A5}" destId="{D928B79A-8D0A-AE4D-8188-6009184DFC34}" srcOrd="1" destOrd="0" presId="urn:microsoft.com/office/officeart/2005/8/layout/hierarchy1"/>
    <dgm:cxn modelId="{B44F3DB0-C1B3-2A4C-AAC8-CCF3D5535E2B}" type="presParOf" srcId="{F99FCBED-443D-1648-91AE-4EEC8BDD5C6A}" destId="{3394EC69-BFA9-D847-8A0E-86DB4E0356D9}" srcOrd="1" destOrd="0" presId="urn:microsoft.com/office/officeart/2005/8/layout/hierarchy1"/>
    <dgm:cxn modelId="{FB5F4A81-F743-9846-B420-9CC8F2A6C453}" type="presParOf" srcId="{40FDF38A-93AD-AB44-84C3-5E0FB2BD8D2C}" destId="{B99DD82B-D486-D049-AD31-96CECFF2AD1C}" srcOrd="2" destOrd="0" presId="urn:microsoft.com/office/officeart/2005/8/layout/hierarchy1"/>
    <dgm:cxn modelId="{92998F66-B79E-E54F-B9E5-3C5603715A3C}" type="presParOf" srcId="{40FDF38A-93AD-AB44-84C3-5E0FB2BD8D2C}" destId="{E3C9BD76-034F-9E47-964D-F7FC80BB6199}" srcOrd="3" destOrd="0" presId="urn:microsoft.com/office/officeart/2005/8/layout/hierarchy1"/>
    <dgm:cxn modelId="{994A32EA-B00F-F046-ACC6-647279D5466E}" type="presParOf" srcId="{E3C9BD76-034F-9E47-964D-F7FC80BB6199}" destId="{4DFDBCB3-1CA6-0C43-B2C1-B9DC33902AE3}" srcOrd="0" destOrd="0" presId="urn:microsoft.com/office/officeart/2005/8/layout/hierarchy1"/>
    <dgm:cxn modelId="{08E95B99-917D-E048-9172-69227C432D9E}" type="presParOf" srcId="{4DFDBCB3-1CA6-0C43-B2C1-B9DC33902AE3}" destId="{A52A2725-10D5-5A4F-A6E7-10E9AA0D7CBD}" srcOrd="0" destOrd="0" presId="urn:microsoft.com/office/officeart/2005/8/layout/hierarchy1"/>
    <dgm:cxn modelId="{349469F7-5EAA-9C44-A7E1-C8CB0631ABA2}" type="presParOf" srcId="{4DFDBCB3-1CA6-0C43-B2C1-B9DC33902AE3}" destId="{C92F0D71-D1E7-6B47-BAC0-5DADF899C710}" srcOrd="1" destOrd="0" presId="urn:microsoft.com/office/officeart/2005/8/layout/hierarchy1"/>
    <dgm:cxn modelId="{E6FB0254-B518-F940-8A90-A48DB4F5DE9C}" type="presParOf" srcId="{E3C9BD76-034F-9E47-964D-F7FC80BB6199}" destId="{3D0E2C39-AB0E-F847-A27C-A98DB62E7532}" srcOrd="1" destOrd="0" presId="urn:microsoft.com/office/officeart/2005/8/layout/hierarchy1"/>
    <dgm:cxn modelId="{DACA4C28-DCE3-CD4C-89D8-25463166BD33}" type="presParOf" srcId="{43C28537-E7B6-1D4D-A915-736019DF39C4}" destId="{8DBC922D-0748-0447-A73B-939B5BE820C9}" srcOrd="2" destOrd="0" presId="urn:microsoft.com/office/officeart/2005/8/layout/hierarchy1"/>
    <dgm:cxn modelId="{DD26C322-25CF-EF49-A427-0788E2BC171F}" type="presParOf" srcId="{43C28537-E7B6-1D4D-A915-736019DF39C4}" destId="{CEB752F7-2EB9-DB4E-945F-883891AC399F}" srcOrd="3" destOrd="0" presId="urn:microsoft.com/office/officeart/2005/8/layout/hierarchy1"/>
    <dgm:cxn modelId="{FA80E082-F2A2-0D4B-A0E4-BCFC8DCAEA61}" type="presParOf" srcId="{CEB752F7-2EB9-DB4E-945F-883891AC399F}" destId="{18077B49-079A-C849-80C6-E145D1FDB758}" srcOrd="0" destOrd="0" presId="urn:microsoft.com/office/officeart/2005/8/layout/hierarchy1"/>
    <dgm:cxn modelId="{4460A46D-92A9-9C4D-9C2E-7BC893A00FAB}" type="presParOf" srcId="{18077B49-079A-C849-80C6-E145D1FDB758}" destId="{6F7B71A3-EA6E-5941-9E84-104471440AC2}" srcOrd="0" destOrd="0" presId="urn:microsoft.com/office/officeart/2005/8/layout/hierarchy1"/>
    <dgm:cxn modelId="{39ACC2B3-1C1B-4044-B809-275A03864A00}" type="presParOf" srcId="{18077B49-079A-C849-80C6-E145D1FDB758}" destId="{0BD679E6-48A7-4742-8669-DBD802E82073}" srcOrd="1" destOrd="0" presId="urn:microsoft.com/office/officeart/2005/8/layout/hierarchy1"/>
    <dgm:cxn modelId="{684E29B4-788D-024C-9D2E-D852726AA2B2}" type="presParOf" srcId="{CEB752F7-2EB9-DB4E-945F-883891AC399F}" destId="{03D139F2-4FF5-664F-8E5D-D5BD4D8BDD8A}" srcOrd="1" destOrd="0" presId="urn:microsoft.com/office/officeart/2005/8/layout/hierarchy1"/>
    <dgm:cxn modelId="{606EC6E7-8487-8644-A9A3-E16052527DA5}" type="presParOf" srcId="{03D139F2-4FF5-664F-8E5D-D5BD4D8BDD8A}" destId="{EBA19364-6AC6-EE44-881F-707E24E51ED4}" srcOrd="0" destOrd="0" presId="urn:microsoft.com/office/officeart/2005/8/layout/hierarchy1"/>
    <dgm:cxn modelId="{AEF414C6-42A3-1048-AA79-9F07B9857A4C}" type="presParOf" srcId="{03D139F2-4FF5-664F-8E5D-D5BD4D8BDD8A}" destId="{03B13D7F-2C8E-E240-9C1A-DA2012CCADA4}" srcOrd="1" destOrd="0" presId="urn:microsoft.com/office/officeart/2005/8/layout/hierarchy1"/>
    <dgm:cxn modelId="{B08BCF3E-1947-2840-BE4D-DE9296713034}" type="presParOf" srcId="{03B13D7F-2C8E-E240-9C1A-DA2012CCADA4}" destId="{29E1BC62-1695-E141-86F0-731938941CF9}" srcOrd="0" destOrd="0" presId="urn:microsoft.com/office/officeart/2005/8/layout/hierarchy1"/>
    <dgm:cxn modelId="{D996AB3A-5D08-6E4D-9234-D5BED8C68780}" type="presParOf" srcId="{29E1BC62-1695-E141-86F0-731938941CF9}" destId="{0018B1F2-CB7B-9047-827B-91507E90E6C7}" srcOrd="0" destOrd="0" presId="urn:microsoft.com/office/officeart/2005/8/layout/hierarchy1"/>
    <dgm:cxn modelId="{A38F102B-5D49-9849-A181-701EC15F30B4}" type="presParOf" srcId="{29E1BC62-1695-E141-86F0-731938941CF9}" destId="{5DD63336-35D5-524F-AE6C-81D7BAE6E184}" srcOrd="1" destOrd="0" presId="urn:microsoft.com/office/officeart/2005/8/layout/hierarchy1"/>
    <dgm:cxn modelId="{E9D32055-D970-8E46-A6B5-4B7CF592BA41}" type="presParOf" srcId="{03B13D7F-2C8E-E240-9C1A-DA2012CCADA4}" destId="{4960411D-3E4F-0747-B4D4-D8F4E48D58AD}" srcOrd="1" destOrd="0" presId="urn:microsoft.com/office/officeart/2005/8/layout/hierarchy1"/>
    <dgm:cxn modelId="{A113E3A1-3C69-8149-A378-91019926E010}" type="presParOf" srcId="{03D139F2-4FF5-664F-8E5D-D5BD4D8BDD8A}" destId="{695AE30D-6E57-B842-9AD1-3843A4980B0C}" srcOrd="2" destOrd="0" presId="urn:microsoft.com/office/officeart/2005/8/layout/hierarchy1"/>
    <dgm:cxn modelId="{BCD03929-A83C-AE4C-80E5-522C7657647D}" type="presParOf" srcId="{03D139F2-4FF5-664F-8E5D-D5BD4D8BDD8A}" destId="{F32E3A8D-68C4-D549-A8F3-CA22D7831D0B}" srcOrd="3" destOrd="0" presId="urn:microsoft.com/office/officeart/2005/8/layout/hierarchy1"/>
    <dgm:cxn modelId="{87C700CD-BA48-354C-8ED6-DE1A99F3936F}" type="presParOf" srcId="{F32E3A8D-68C4-D549-A8F3-CA22D7831D0B}" destId="{8E5ED7BC-EB18-DF46-A11F-E412764391B3}" srcOrd="0" destOrd="0" presId="urn:microsoft.com/office/officeart/2005/8/layout/hierarchy1"/>
    <dgm:cxn modelId="{85A021C3-E1B1-7F4A-9DCE-2E131BCC91FB}" type="presParOf" srcId="{8E5ED7BC-EB18-DF46-A11F-E412764391B3}" destId="{108AA467-3974-5240-B3CC-07919213297E}" srcOrd="0" destOrd="0" presId="urn:microsoft.com/office/officeart/2005/8/layout/hierarchy1"/>
    <dgm:cxn modelId="{6EC7724E-0D3F-2A46-8D07-9020E82125D5}" type="presParOf" srcId="{8E5ED7BC-EB18-DF46-A11F-E412764391B3}" destId="{0A810708-E023-F842-ABA4-7B581FCB3344}" srcOrd="1" destOrd="0" presId="urn:microsoft.com/office/officeart/2005/8/layout/hierarchy1"/>
    <dgm:cxn modelId="{A05C84BB-452F-D444-AAC3-596628F94592}" type="presParOf" srcId="{F32E3A8D-68C4-D549-A8F3-CA22D7831D0B}" destId="{8BAD2239-1876-2D46-804B-7187973594DA}" srcOrd="1" destOrd="0" presId="urn:microsoft.com/office/officeart/2005/8/layout/hierarchy1"/>
    <dgm:cxn modelId="{AE76F18E-0168-FC49-AD76-0BCE7EC43F2C}" type="presParOf" srcId="{03D139F2-4FF5-664F-8E5D-D5BD4D8BDD8A}" destId="{DBD037B4-E9A2-3D46-9FAA-A6E532DADA6C}" srcOrd="4" destOrd="0" presId="urn:microsoft.com/office/officeart/2005/8/layout/hierarchy1"/>
    <dgm:cxn modelId="{089249E0-EA69-1542-AA78-B21F2BAE4159}" type="presParOf" srcId="{03D139F2-4FF5-664F-8E5D-D5BD4D8BDD8A}" destId="{8C637EB0-A36A-2842-9C61-127D507B1229}" srcOrd="5" destOrd="0" presId="urn:microsoft.com/office/officeart/2005/8/layout/hierarchy1"/>
    <dgm:cxn modelId="{59424530-855F-8B4E-AFF4-FC4FB09A9AB0}" type="presParOf" srcId="{8C637EB0-A36A-2842-9C61-127D507B1229}" destId="{687BDF61-00B1-6A4A-BB18-81942C5A3AAA}" srcOrd="0" destOrd="0" presId="urn:microsoft.com/office/officeart/2005/8/layout/hierarchy1"/>
    <dgm:cxn modelId="{5E8D4889-4B5F-6243-92C8-88D0C1CA1C7F}" type="presParOf" srcId="{687BDF61-00B1-6A4A-BB18-81942C5A3AAA}" destId="{D3870CC3-82E1-EE4A-A2BD-4B28167D5AE1}" srcOrd="0" destOrd="0" presId="urn:microsoft.com/office/officeart/2005/8/layout/hierarchy1"/>
    <dgm:cxn modelId="{F1BB4D8E-326D-1D48-BD88-E4AC988F5D34}" type="presParOf" srcId="{687BDF61-00B1-6A4A-BB18-81942C5A3AAA}" destId="{6DF3E064-B47E-6140-863F-77DB9CFA0DE6}" srcOrd="1" destOrd="0" presId="urn:microsoft.com/office/officeart/2005/8/layout/hierarchy1"/>
    <dgm:cxn modelId="{D0AB0E9A-8A24-BD47-96BE-592D492E5627}" type="presParOf" srcId="{8C637EB0-A36A-2842-9C61-127D507B1229}" destId="{B4FA2D00-98CE-3C49-9644-37A7CC7FA782}" srcOrd="1" destOrd="0" presId="urn:microsoft.com/office/officeart/2005/8/layout/hierarchy1"/>
    <dgm:cxn modelId="{E35FBBE3-4C11-4D44-8448-D283634C46DD}" type="presParOf" srcId="{43C28537-E7B6-1D4D-A915-736019DF39C4}" destId="{DDF41FE6-690D-4649-BF16-CA12794823FA}" srcOrd="4" destOrd="0" presId="urn:microsoft.com/office/officeart/2005/8/layout/hierarchy1"/>
    <dgm:cxn modelId="{505F1ACD-646D-1042-AC87-FE555278A5C3}" type="presParOf" srcId="{43C28537-E7B6-1D4D-A915-736019DF39C4}" destId="{BB7D291F-56FC-DC43-A815-C6CAB79A19B7}" srcOrd="5" destOrd="0" presId="urn:microsoft.com/office/officeart/2005/8/layout/hierarchy1"/>
    <dgm:cxn modelId="{52881220-270E-E042-A2B7-56335CB41B26}" type="presParOf" srcId="{BB7D291F-56FC-DC43-A815-C6CAB79A19B7}" destId="{17CEC3E9-7DB0-974A-A4F7-EC709ABAEAB3}" srcOrd="0" destOrd="0" presId="urn:microsoft.com/office/officeart/2005/8/layout/hierarchy1"/>
    <dgm:cxn modelId="{71120F97-6696-2946-B463-BF2546B81B7C}" type="presParOf" srcId="{17CEC3E9-7DB0-974A-A4F7-EC709ABAEAB3}" destId="{9612D345-BDD9-2444-9E1C-FAE7C271480D}" srcOrd="0" destOrd="0" presId="urn:microsoft.com/office/officeart/2005/8/layout/hierarchy1"/>
    <dgm:cxn modelId="{B8588E88-827D-0F4F-9D75-8EF5A6BE8292}" type="presParOf" srcId="{17CEC3E9-7DB0-974A-A4F7-EC709ABAEAB3}" destId="{C8F2F804-6C4E-C44F-99AA-5A175AC4177F}" srcOrd="1" destOrd="0" presId="urn:microsoft.com/office/officeart/2005/8/layout/hierarchy1"/>
    <dgm:cxn modelId="{AF90EA8A-EB20-C64C-BB72-858725A683EA}" type="presParOf" srcId="{BB7D291F-56FC-DC43-A815-C6CAB79A19B7}" destId="{26FB7FF6-C73A-3444-95F1-C26CD033050C}" srcOrd="1" destOrd="0" presId="urn:microsoft.com/office/officeart/2005/8/layout/hierarchy1"/>
    <dgm:cxn modelId="{6296AAB6-4D84-A340-BA75-67E49C29E4EA}" type="presParOf" srcId="{26FB7FF6-C73A-3444-95F1-C26CD033050C}" destId="{A7282D6B-893A-C74A-89F7-07DA6E415A6F}" srcOrd="0" destOrd="0" presId="urn:microsoft.com/office/officeart/2005/8/layout/hierarchy1"/>
    <dgm:cxn modelId="{1A084BF2-30EA-0C4A-9D30-CE0F1B74C2AF}" type="presParOf" srcId="{26FB7FF6-C73A-3444-95F1-C26CD033050C}" destId="{157E698B-0724-5A48-9065-44FD20DCD68F}" srcOrd="1" destOrd="0" presId="urn:microsoft.com/office/officeart/2005/8/layout/hierarchy1"/>
    <dgm:cxn modelId="{EF88546C-7079-3A43-9F86-B15FD1424FBE}" type="presParOf" srcId="{157E698B-0724-5A48-9065-44FD20DCD68F}" destId="{06F410DD-B7DF-DC4E-B1DD-D2E7A8B8C8A5}" srcOrd="0" destOrd="0" presId="urn:microsoft.com/office/officeart/2005/8/layout/hierarchy1"/>
    <dgm:cxn modelId="{291ADC30-6D3A-7C40-B662-57A68FBE088B}" type="presParOf" srcId="{06F410DD-B7DF-DC4E-B1DD-D2E7A8B8C8A5}" destId="{E111C0AD-0643-B142-BAAF-BEBF59D5A5CB}" srcOrd="0" destOrd="0" presId="urn:microsoft.com/office/officeart/2005/8/layout/hierarchy1"/>
    <dgm:cxn modelId="{E9C9EC81-B7F8-4147-A86F-F0DD92F9B14A}" type="presParOf" srcId="{06F410DD-B7DF-DC4E-B1DD-D2E7A8B8C8A5}" destId="{0BEB90E2-7DCC-0C4C-AF8F-8C313CECFA38}" srcOrd="1" destOrd="0" presId="urn:microsoft.com/office/officeart/2005/8/layout/hierarchy1"/>
    <dgm:cxn modelId="{42CEE074-DEB9-CB44-8B20-DE890470EEEA}" type="presParOf" srcId="{157E698B-0724-5A48-9065-44FD20DCD68F}" destId="{99B232FB-5597-AA46-A36B-07BAF317C84A}" srcOrd="1" destOrd="0" presId="urn:microsoft.com/office/officeart/2005/8/layout/hierarchy1"/>
    <dgm:cxn modelId="{68A26EF0-3D2C-1B46-9A0A-C17F3E99321C}" type="presParOf" srcId="{26FB7FF6-C73A-3444-95F1-C26CD033050C}" destId="{10C7A438-AF29-F344-9272-83106722C816}" srcOrd="2" destOrd="0" presId="urn:microsoft.com/office/officeart/2005/8/layout/hierarchy1"/>
    <dgm:cxn modelId="{06CEA687-9411-6644-BFDC-B65A460D0FAD}" type="presParOf" srcId="{26FB7FF6-C73A-3444-95F1-C26CD033050C}" destId="{DD344EF1-6413-1745-B14B-C773D712E86F}" srcOrd="3" destOrd="0" presId="urn:microsoft.com/office/officeart/2005/8/layout/hierarchy1"/>
    <dgm:cxn modelId="{A4EA1489-BCD0-054B-8E80-F047BAE54807}" type="presParOf" srcId="{DD344EF1-6413-1745-B14B-C773D712E86F}" destId="{E0A0C60C-BD76-1F4C-826B-992B14A17156}" srcOrd="0" destOrd="0" presId="urn:microsoft.com/office/officeart/2005/8/layout/hierarchy1"/>
    <dgm:cxn modelId="{5363A0CA-99ED-C641-B1C7-94373C91BC11}" type="presParOf" srcId="{E0A0C60C-BD76-1F4C-826B-992B14A17156}" destId="{6D082FA3-E90C-8341-9C64-387EB2C56558}" srcOrd="0" destOrd="0" presId="urn:microsoft.com/office/officeart/2005/8/layout/hierarchy1"/>
    <dgm:cxn modelId="{1A1503EB-F0FD-1B41-921A-12FEEB484274}" type="presParOf" srcId="{E0A0C60C-BD76-1F4C-826B-992B14A17156}" destId="{D04D2D88-43E7-8442-9058-8A29B91FD776}" srcOrd="1" destOrd="0" presId="urn:microsoft.com/office/officeart/2005/8/layout/hierarchy1"/>
    <dgm:cxn modelId="{7FEDA6BF-1342-BB45-868E-18407DDE54E1}" type="presParOf" srcId="{DD344EF1-6413-1745-B14B-C773D712E86F}" destId="{0CAD578C-26A1-2E40-8233-B63B31E70326}" srcOrd="1" destOrd="0" presId="urn:microsoft.com/office/officeart/2005/8/layout/hierarchy1"/>
    <dgm:cxn modelId="{E11842FC-4886-C345-82AA-014DFACF9E28}" type="presParOf" srcId="{26FB7FF6-C73A-3444-95F1-C26CD033050C}" destId="{DCAA9805-BFFD-F14D-93A2-58CBE266668E}" srcOrd="4" destOrd="0" presId="urn:microsoft.com/office/officeart/2005/8/layout/hierarchy1"/>
    <dgm:cxn modelId="{AB6CFED4-37D2-174F-8DD0-D230D3C87274}" type="presParOf" srcId="{26FB7FF6-C73A-3444-95F1-C26CD033050C}" destId="{43AA7DC0-5413-6F4A-B83E-2B77B71A98CE}" srcOrd="5" destOrd="0" presId="urn:microsoft.com/office/officeart/2005/8/layout/hierarchy1"/>
    <dgm:cxn modelId="{D5BA84E5-B10B-3349-93C4-0F2ECF3C19BF}" type="presParOf" srcId="{43AA7DC0-5413-6F4A-B83E-2B77B71A98CE}" destId="{8BD5597E-DB09-A04A-8223-D900BA061424}" srcOrd="0" destOrd="0" presId="urn:microsoft.com/office/officeart/2005/8/layout/hierarchy1"/>
    <dgm:cxn modelId="{D3D8AE7F-DB2A-E845-9894-C9944026449F}" type="presParOf" srcId="{8BD5597E-DB09-A04A-8223-D900BA061424}" destId="{49B355C4-2865-FF4B-A0DC-6F76F895946B}" srcOrd="0" destOrd="0" presId="urn:microsoft.com/office/officeart/2005/8/layout/hierarchy1"/>
    <dgm:cxn modelId="{C5B5574C-03A6-6D41-A7EC-23ABDFAF9870}" type="presParOf" srcId="{8BD5597E-DB09-A04A-8223-D900BA061424}" destId="{38468DB4-D535-0D4E-A955-027803EE133D}" srcOrd="1" destOrd="0" presId="urn:microsoft.com/office/officeart/2005/8/layout/hierarchy1"/>
    <dgm:cxn modelId="{99989F0A-77CF-C647-A0BA-7F56F3CABAFF}" type="presParOf" srcId="{43AA7DC0-5413-6F4A-B83E-2B77B71A98CE}" destId="{BF40A648-78BA-5A44-89C0-0B514ED51C71}" srcOrd="1" destOrd="0" presId="urn:microsoft.com/office/officeart/2005/8/layout/hierarchy1"/>
    <dgm:cxn modelId="{CBB434AD-B135-B645-812F-9967035B16A9}" type="presParOf" srcId="{43C28537-E7B6-1D4D-A915-736019DF39C4}" destId="{985E0404-A5B7-C44D-9B21-022FE25631F1}" srcOrd="6" destOrd="0" presId="urn:microsoft.com/office/officeart/2005/8/layout/hierarchy1"/>
    <dgm:cxn modelId="{429A7BAE-3845-8C44-A534-6B4541FC839B}" type="presParOf" srcId="{43C28537-E7B6-1D4D-A915-736019DF39C4}" destId="{08A41F0D-4106-F545-B35B-3ADE88501BDC}" srcOrd="7" destOrd="0" presId="urn:microsoft.com/office/officeart/2005/8/layout/hierarchy1"/>
    <dgm:cxn modelId="{88C92C4C-7295-9C44-B11B-D95D700BB3E2}" type="presParOf" srcId="{08A41F0D-4106-F545-B35B-3ADE88501BDC}" destId="{70BCD195-1BE3-1B4E-82C1-CC9E210D43B1}" srcOrd="0" destOrd="0" presId="urn:microsoft.com/office/officeart/2005/8/layout/hierarchy1"/>
    <dgm:cxn modelId="{73E21645-6C0A-D84A-B032-5464EC1916A5}" type="presParOf" srcId="{70BCD195-1BE3-1B4E-82C1-CC9E210D43B1}" destId="{8299A8C4-5BF6-8D49-AF98-1FEB54897F5D}" srcOrd="0" destOrd="0" presId="urn:microsoft.com/office/officeart/2005/8/layout/hierarchy1"/>
    <dgm:cxn modelId="{4D38245A-2499-4849-9243-5232CEFD9D3A}" type="presParOf" srcId="{70BCD195-1BE3-1B4E-82C1-CC9E210D43B1}" destId="{30A20476-FCA8-3949-9ED7-D5CE55E14FED}" srcOrd="1" destOrd="0" presId="urn:microsoft.com/office/officeart/2005/8/layout/hierarchy1"/>
    <dgm:cxn modelId="{ECA72C1D-5B96-9145-84AD-DF823730232E}" type="presParOf" srcId="{08A41F0D-4106-F545-B35B-3ADE88501BDC}" destId="{227F8885-CD55-5342-8A7D-43D6EDD23D59}" srcOrd="1" destOrd="0" presId="urn:microsoft.com/office/officeart/2005/8/layout/hierarchy1"/>
    <dgm:cxn modelId="{9237ED05-045D-504A-8BE9-F0C9872F7E2E}" type="presParOf" srcId="{227F8885-CD55-5342-8A7D-43D6EDD23D59}" destId="{399D7529-B16E-5F43-BA8A-A6033FB41E67}" srcOrd="0" destOrd="0" presId="urn:microsoft.com/office/officeart/2005/8/layout/hierarchy1"/>
    <dgm:cxn modelId="{F03C52E7-2960-4D40-8483-3492843DA475}" type="presParOf" srcId="{227F8885-CD55-5342-8A7D-43D6EDD23D59}" destId="{59133519-BE56-AD41-9A12-FCD8E1280DAE}" srcOrd="1" destOrd="0" presId="urn:microsoft.com/office/officeart/2005/8/layout/hierarchy1"/>
    <dgm:cxn modelId="{14C04F52-E1B7-3448-BC52-01430453003F}" type="presParOf" srcId="{59133519-BE56-AD41-9A12-FCD8E1280DAE}" destId="{B394BCA6-4FE8-7349-BDF9-1CE16CEB6590}" srcOrd="0" destOrd="0" presId="urn:microsoft.com/office/officeart/2005/8/layout/hierarchy1"/>
    <dgm:cxn modelId="{D2914C4B-25AC-5B4D-8B8E-3E63223310E5}" type="presParOf" srcId="{B394BCA6-4FE8-7349-BDF9-1CE16CEB6590}" destId="{83BB7EF0-FBD3-BE46-9C7B-1EFA5BFDE477}" srcOrd="0" destOrd="0" presId="urn:microsoft.com/office/officeart/2005/8/layout/hierarchy1"/>
    <dgm:cxn modelId="{75B1DBDB-6F54-3048-8FB2-EED5A035D0C8}" type="presParOf" srcId="{B394BCA6-4FE8-7349-BDF9-1CE16CEB6590}" destId="{7B9FE119-25BF-8744-A1C1-86CBA55A0869}" srcOrd="1" destOrd="0" presId="urn:microsoft.com/office/officeart/2005/8/layout/hierarchy1"/>
    <dgm:cxn modelId="{F27DE19B-9749-CE44-BB0C-366ABEC26078}" type="presParOf" srcId="{59133519-BE56-AD41-9A12-FCD8E1280DAE}" destId="{2F5DB902-B7B7-7F4D-BD7D-006F28F4995D}" srcOrd="1" destOrd="0" presId="urn:microsoft.com/office/officeart/2005/8/layout/hierarchy1"/>
    <dgm:cxn modelId="{1D303387-3D1B-A24E-80FA-5D5A9DC6E787}" type="presParOf" srcId="{227F8885-CD55-5342-8A7D-43D6EDD23D59}" destId="{1DCDD3A1-D9C0-9F4C-8EEF-B4D3E7921415}" srcOrd="2" destOrd="0" presId="urn:microsoft.com/office/officeart/2005/8/layout/hierarchy1"/>
    <dgm:cxn modelId="{F455AF95-D47F-BC42-A907-9980B5D51A0E}" type="presParOf" srcId="{227F8885-CD55-5342-8A7D-43D6EDD23D59}" destId="{A97EF2BF-3E81-484B-85BD-0FA3D7EB851B}" srcOrd="3" destOrd="0" presId="urn:microsoft.com/office/officeart/2005/8/layout/hierarchy1"/>
    <dgm:cxn modelId="{4C55E4F6-CE0E-964C-BA22-2ECCE3074E26}" type="presParOf" srcId="{A97EF2BF-3E81-484B-85BD-0FA3D7EB851B}" destId="{D07E6514-9F8A-8A4A-8088-F7E26403FBA7}" srcOrd="0" destOrd="0" presId="urn:microsoft.com/office/officeart/2005/8/layout/hierarchy1"/>
    <dgm:cxn modelId="{D486D366-A0FE-1649-8E33-3C691F4EE815}" type="presParOf" srcId="{D07E6514-9F8A-8A4A-8088-F7E26403FBA7}" destId="{B5F61060-96B2-E84D-98E2-DD36EFDE07FE}" srcOrd="0" destOrd="0" presId="urn:microsoft.com/office/officeart/2005/8/layout/hierarchy1"/>
    <dgm:cxn modelId="{59A11F7E-5244-374B-BCB0-3861A3202BDA}" type="presParOf" srcId="{D07E6514-9F8A-8A4A-8088-F7E26403FBA7}" destId="{F62D2F4D-F895-8F48-AA8D-DE3F3F50C244}" srcOrd="1" destOrd="0" presId="urn:microsoft.com/office/officeart/2005/8/layout/hierarchy1"/>
    <dgm:cxn modelId="{F4630013-C2AA-8C4E-ADA6-D2177370186E}" type="presParOf" srcId="{A97EF2BF-3E81-484B-85BD-0FA3D7EB851B}" destId="{01952490-0CE1-B544-A0EC-77A1BCC05612}" srcOrd="1" destOrd="0" presId="urn:microsoft.com/office/officeart/2005/8/layout/hierarchy1"/>
    <dgm:cxn modelId="{FEC1FDB6-5BBC-B449-92B6-03A499A8400E}" type="presParOf" srcId="{227F8885-CD55-5342-8A7D-43D6EDD23D59}" destId="{191A90DD-8371-5645-8E7C-AC61838FEF6A}" srcOrd="4" destOrd="0" presId="urn:microsoft.com/office/officeart/2005/8/layout/hierarchy1"/>
    <dgm:cxn modelId="{E958D6B5-A7E4-4B4E-BB37-51DED734828E}" type="presParOf" srcId="{227F8885-CD55-5342-8A7D-43D6EDD23D59}" destId="{700D01E7-11AD-7D4D-B325-EC0545EEFFE9}" srcOrd="5" destOrd="0" presId="urn:microsoft.com/office/officeart/2005/8/layout/hierarchy1"/>
    <dgm:cxn modelId="{3B520FFD-AA29-F648-954E-71B1E0DF58F0}" type="presParOf" srcId="{700D01E7-11AD-7D4D-B325-EC0545EEFFE9}" destId="{0FC3C3C5-0816-0D49-A167-2D5121431F42}" srcOrd="0" destOrd="0" presId="urn:microsoft.com/office/officeart/2005/8/layout/hierarchy1"/>
    <dgm:cxn modelId="{847579EB-687D-AC43-A6BB-D15035B6F9F0}" type="presParOf" srcId="{0FC3C3C5-0816-0D49-A167-2D5121431F42}" destId="{0FED07DC-B265-9548-B21E-866F5BFC34DE}" srcOrd="0" destOrd="0" presId="urn:microsoft.com/office/officeart/2005/8/layout/hierarchy1"/>
    <dgm:cxn modelId="{669D4501-CCEA-E243-B2F4-B5C3123C0E52}" type="presParOf" srcId="{0FC3C3C5-0816-0D49-A167-2D5121431F42}" destId="{1FCD6A28-48AD-374A-ADED-E4CD36E0842D}" srcOrd="1" destOrd="0" presId="urn:microsoft.com/office/officeart/2005/8/layout/hierarchy1"/>
    <dgm:cxn modelId="{B50C6C6D-2FE3-7442-AD06-5466D08E6601}" type="presParOf" srcId="{700D01E7-11AD-7D4D-B325-EC0545EEFFE9}" destId="{668578DD-0F61-0F41-BD80-A81E47E7157F}" srcOrd="1" destOrd="0" presId="urn:microsoft.com/office/officeart/2005/8/layout/hierarchy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C8044BF-79C2-844B-9F8E-64E08F01315B}" type="doc">
      <dgm:prSet loTypeId="urn:microsoft.com/office/officeart/2005/8/layout/hierarchy1" loCatId="" qsTypeId="urn:microsoft.com/office/officeart/2005/8/quickstyle/simple1" qsCatId="simple" csTypeId="urn:microsoft.com/office/officeart/2005/8/colors/accent1_2" csCatId="accent1" phldr="1"/>
      <dgm:spPr/>
      <dgm:t>
        <a:bodyPr/>
        <a:lstStyle/>
        <a:p>
          <a:endParaRPr lang="zh-CN" altLang="en-US"/>
        </a:p>
      </dgm:t>
    </dgm:pt>
    <dgm:pt modelId="{4FFA1C98-A151-704A-956D-DE4EE21F9A9A}">
      <dgm:prSet phldrT="[文本]"/>
      <dgm:spPr/>
      <dgm:t>
        <a:bodyPr/>
        <a:lstStyle/>
        <a:p>
          <a:r>
            <a:rPr lang="en-US" altLang="zh-CN" dirty="0"/>
            <a:t>ubuntu</a:t>
          </a:r>
          <a:endParaRPr lang="zh-CN" altLang="en-US" dirty="0"/>
        </a:p>
      </dgm:t>
    </dgm:pt>
    <dgm:pt modelId="{2BA239B0-BA97-3645-9B2C-A93D2EEF6845}" type="parTrans" cxnId="{2B44623A-B606-F547-B711-B72F0398AF87}">
      <dgm:prSet/>
      <dgm:spPr/>
      <dgm:t>
        <a:bodyPr/>
        <a:lstStyle/>
        <a:p>
          <a:endParaRPr lang="zh-CN" altLang="en-US"/>
        </a:p>
      </dgm:t>
    </dgm:pt>
    <dgm:pt modelId="{9DB4B587-64A2-2242-99CF-778967F2AD65}" type="sibTrans" cxnId="{2B44623A-B606-F547-B711-B72F0398AF87}">
      <dgm:prSet/>
      <dgm:spPr/>
      <dgm:t>
        <a:bodyPr/>
        <a:lstStyle/>
        <a:p>
          <a:endParaRPr lang="zh-CN" altLang="en-US"/>
        </a:p>
      </dgm:t>
    </dgm:pt>
    <dgm:pt modelId="{AB3526DD-71BF-0F41-BD3F-963A3E64B95D}">
      <dgm:prSet phldrT="[文本]"/>
      <dgm:spPr/>
      <dgm:t>
        <a:bodyPr/>
        <a:lstStyle/>
        <a:p>
          <a:r>
            <a:rPr lang="en-US" altLang="zh-CN" dirty="0" err="1"/>
            <a:t>vscode</a:t>
          </a:r>
          <a:endParaRPr lang="zh-CN" altLang="en-US" dirty="0"/>
        </a:p>
      </dgm:t>
    </dgm:pt>
    <dgm:pt modelId="{F8C63DDC-431F-9A47-8349-773AE8271B40}" type="parTrans" cxnId="{424582E2-D258-C841-9F6D-DEBEB3784D61}">
      <dgm:prSet/>
      <dgm:spPr/>
      <dgm:t>
        <a:bodyPr/>
        <a:lstStyle/>
        <a:p>
          <a:endParaRPr lang="zh-CN" altLang="en-US"/>
        </a:p>
      </dgm:t>
    </dgm:pt>
    <dgm:pt modelId="{1B714BD5-620A-0A4D-8520-4E5CE2F3A0C0}" type="sibTrans" cxnId="{424582E2-D258-C841-9F6D-DEBEB3784D61}">
      <dgm:prSet/>
      <dgm:spPr/>
      <dgm:t>
        <a:bodyPr/>
        <a:lstStyle/>
        <a:p>
          <a:endParaRPr lang="zh-CN" altLang="en-US"/>
        </a:p>
      </dgm:t>
    </dgm:pt>
    <dgm:pt modelId="{7E09D39A-447E-724A-8051-0ED5D3C9B7C6}">
      <dgm:prSet phldrT="[文本]"/>
      <dgm:spPr/>
      <dgm:t>
        <a:bodyPr/>
        <a:lstStyle/>
        <a:p>
          <a:r>
            <a:rPr lang="en-US" altLang="zh-CN" dirty="0" err="1"/>
            <a:t>cpu</a:t>
          </a:r>
          <a:endParaRPr lang="zh-CN" altLang="en-US" dirty="0"/>
        </a:p>
      </dgm:t>
    </dgm:pt>
    <dgm:pt modelId="{E2692222-183A-074D-9D7A-A5917D83A29B}" type="parTrans" cxnId="{11522329-A59F-4B4F-91C5-B6D3BB191E57}">
      <dgm:prSet/>
      <dgm:spPr/>
      <dgm:t>
        <a:bodyPr/>
        <a:lstStyle/>
        <a:p>
          <a:endParaRPr lang="zh-CN" altLang="en-US"/>
        </a:p>
      </dgm:t>
    </dgm:pt>
    <dgm:pt modelId="{DEC5A0B0-5CB9-9E47-9FE1-36C0833B055D}" type="sibTrans" cxnId="{11522329-A59F-4B4F-91C5-B6D3BB191E57}">
      <dgm:prSet/>
      <dgm:spPr/>
      <dgm:t>
        <a:bodyPr/>
        <a:lstStyle/>
        <a:p>
          <a:endParaRPr lang="zh-CN" altLang="en-US"/>
        </a:p>
      </dgm:t>
    </dgm:pt>
    <dgm:pt modelId="{27AE0FAA-2049-EE4C-94EC-221B17E6B8D9}">
      <dgm:prSet/>
      <dgm:spPr/>
      <dgm:t>
        <a:bodyPr/>
        <a:lstStyle/>
        <a:p>
          <a:r>
            <a:rPr lang="en-US" altLang="zh-CN" dirty="0"/>
            <a:t>base</a:t>
          </a:r>
          <a:endParaRPr lang="zh-CN" altLang="en-US" dirty="0"/>
        </a:p>
      </dgm:t>
    </dgm:pt>
    <dgm:pt modelId="{69FAF075-32F2-D44F-9363-D4F28385789B}" type="parTrans" cxnId="{E5D43617-571C-0B44-9888-B4C77A9C0651}">
      <dgm:prSet/>
      <dgm:spPr/>
      <dgm:t>
        <a:bodyPr/>
        <a:lstStyle/>
        <a:p>
          <a:endParaRPr lang="zh-CN" altLang="en-US"/>
        </a:p>
      </dgm:t>
    </dgm:pt>
    <dgm:pt modelId="{762E9727-55EB-524D-824F-E35C6D64590F}" type="sibTrans" cxnId="{E5D43617-571C-0B44-9888-B4C77A9C0651}">
      <dgm:prSet/>
      <dgm:spPr/>
      <dgm:t>
        <a:bodyPr/>
        <a:lstStyle/>
        <a:p>
          <a:endParaRPr lang="zh-CN" altLang="en-US"/>
        </a:p>
      </dgm:t>
    </dgm:pt>
    <dgm:pt modelId="{F1C0EF5B-98C9-D64A-9D0F-54C88DF94C02}">
      <dgm:prSet/>
      <dgm:spPr/>
      <dgm:t>
        <a:bodyPr/>
        <a:lstStyle/>
        <a:p>
          <a:r>
            <a:rPr lang="en-US" altLang="zh-CN" dirty="0" err="1"/>
            <a:t>jupyter</a:t>
          </a:r>
          <a:endParaRPr lang="zh-CN" altLang="en-US" dirty="0"/>
        </a:p>
      </dgm:t>
    </dgm:pt>
    <dgm:pt modelId="{B4B4E6BF-EFF2-D44B-B6F5-978E6F57B63E}" type="parTrans" cxnId="{DCEC3B6D-2717-7544-BDED-43CFCBF43498}">
      <dgm:prSet/>
      <dgm:spPr/>
      <dgm:t>
        <a:bodyPr/>
        <a:lstStyle/>
        <a:p>
          <a:endParaRPr lang="zh-CN" altLang="en-US"/>
        </a:p>
      </dgm:t>
    </dgm:pt>
    <dgm:pt modelId="{ACBA5EB3-668F-6843-9372-C5A1A7122D21}" type="sibTrans" cxnId="{DCEC3B6D-2717-7544-BDED-43CFCBF43498}">
      <dgm:prSet/>
      <dgm:spPr/>
      <dgm:t>
        <a:bodyPr/>
        <a:lstStyle/>
        <a:p>
          <a:endParaRPr lang="zh-CN" altLang="en-US"/>
        </a:p>
      </dgm:t>
    </dgm:pt>
    <dgm:pt modelId="{EA817656-6E1F-3B4E-9668-15B8D4615336}">
      <dgm:prSet/>
      <dgm:spPr/>
      <dgm:t>
        <a:bodyPr/>
        <a:lstStyle/>
        <a:p>
          <a:r>
            <a:rPr lang="en-US" altLang="zh-CN" dirty="0"/>
            <a:t>bigdata</a:t>
          </a:r>
          <a:endParaRPr lang="zh-CN" altLang="en-US" dirty="0"/>
        </a:p>
      </dgm:t>
    </dgm:pt>
    <dgm:pt modelId="{506F934A-B5BF-A945-A1FC-C029AD8EDEF3}" type="parTrans" cxnId="{E3895E74-941A-764A-806F-899A631F1575}">
      <dgm:prSet/>
      <dgm:spPr/>
      <dgm:t>
        <a:bodyPr/>
        <a:lstStyle/>
        <a:p>
          <a:endParaRPr lang="zh-CN" altLang="en-US"/>
        </a:p>
      </dgm:t>
    </dgm:pt>
    <dgm:pt modelId="{31F75E8D-4FE7-E84F-BD9F-9E8B588F8953}" type="sibTrans" cxnId="{E3895E74-941A-764A-806F-899A631F1575}">
      <dgm:prSet/>
      <dgm:spPr/>
      <dgm:t>
        <a:bodyPr/>
        <a:lstStyle/>
        <a:p>
          <a:endParaRPr lang="zh-CN" altLang="en-US"/>
        </a:p>
      </dgm:t>
    </dgm:pt>
    <dgm:pt modelId="{1FFCDA31-3336-7345-8045-90DF2C098324}">
      <dgm:prSet/>
      <dgm:spPr/>
      <dgm:t>
        <a:bodyPr/>
        <a:lstStyle/>
        <a:p>
          <a:r>
            <a:rPr lang="en-US" altLang="zh-CN" dirty="0" err="1"/>
            <a:t>gpu</a:t>
          </a:r>
          <a:endParaRPr lang="zh-CN" altLang="en-US" dirty="0"/>
        </a:p>
      </dgm:t>
    </dgm:pt>
    <dgm:pt modelId="{944F14BB-A960-0A4D-8136-06ECE3F4888E}" type="parTrans" cxnId="{2E2CA94D-CBA5-3941-A587-D3295EAF7F8B}">
      <dgm:prSet/>
      <dgm:spPr/>
      <dgm:t>
        <a:bodyPr/>
        <a:lstStyle/>
        <a:p>
          <a:endParaRPr lang="zh-CN" altLang="en-US"/>
        </a:p>
      </dgm:t>
    </dgm:pt>
    <dgm:pt modelId="{D6D2C424-085E-3545-8D05-BC6F995365FE}" type="sibTrans" cxnId="{2E2CA94D-CBA5-3941-A587-D3295EAF7F8B}">
      <dgm:prSet/>
      <dgm:spPr/>
      <dgm:t>
        <a:bodyPr/>
        <a:lstStyle/>
        <a:p>
          <a:endParaRPr lang="zh-CN" altLang="en-US"/>
        </a:p>
      </dgm:t>
    </dgm:pt>
    <dgm:pt modelId="{7C43D610-5CBC-2841-B4FA-F7265AF4CA30}">
      <dgm:prSet/>
      <dgm:spPr/>
      <dgm:t>
        <a:bodyPr/>
        <a:lstStyle/>
        <a:p>
          <a:r>
            <a:rPr lang="en-US" altLang="zh-CN" dirty="0"/>
            <a:t>ml</a:t>
          </a:r>
          <a:endParaRPr lang="zh-CN" altLang="en-US" dirty="0"/>
        </a:p>
      </dgm:t>
    </dgm:pt>
    <dgm:pt modelId="{E50EBC07-6CD6-C246-8A7C-55523F79CC08}" type="parTrans" cxnId="{F4392ECA-FCEA-8948-9772-8092D445DFDE}">
      <dgm:prSet/>
      <dgm:spPr/>
      <dgm:t>
        <a:bodyPr/>
        <a:lstStyle/>
        <a:p>
          <a:endParaRPr lang="zh-CN" altLang="en-US"/>
        </a:p>
      </dgm:t>
    </dgm:pt>
    <dgm:pt modelId="{D3905ECF-E0BA-224A-9ED8-1FE9689303AC}" type="sibTrans" cxnId="{F4392ECA-FCEA-8948-9772-8092D445DFDE}">
      <dgm:prSet/>
      <dgm:spPr/>
      <dgm:t>
        <a:bodyPr/>
        <a:lstStyle/>
        <a:p>
          <a:endParaRPr lang="zh-CN" altLang="en-US"/>
        </a:p>
      </dgm:t>
    </dgm:pt>
    <dgm:pt modelId="{A7D9A674-B467-684C-9CA4-4F1D961FC2BC}">
      <dgm:prSet/>
      <dgm:spPr/>
      <dgm:t>
        <a:bodyPr/>
        <a:lstStyle/>
        <a:p>
          <a:r>
            <a:rPr lang="en-US" altLang="zh-CN" dirty="0"/>
            <a:t>deep</a:t>
          </a:r>
          <a:r>
            <a:rPr lang="zh-CN" altLang="en-US" dirty="0"/>
            <a:t> </a:t>
          </a:r>
          <a:r>
            <a:rPr lang="en-US" altLang="zh-CN" dirty="0"/>
            <a:t>learning</a:t>
          </a:r>
          <a:endParaRPr lang="zh-CN" altLang="en-US" dirty="0"/>
        </a:p>
      </dgm:t>
    </dgm:pt>
    <dgm:pt modelId="{F36CD31F-36B4-1147-AFC0-6A30241C4C9B}" type="parTrans" cxnId="{41C15315-B278-CB4B-809C-8B1C4C184999}">
      <dgm:prSet/>
      <dgm:spPr/>
      <dgm:t>
        <a:bodyPr/>
        <a:lstStyle/>
        <a:p>
          <a:endParaRPr lang="zh-CN" altLang="en-US"/>
        </a:p>
      </dgm:t>
    </dgm:pt>
    <dgm:pt modelId="{0301D6C8-EA48-EE4B-88FB-2B0C5C702FD6}" type="sibTrans" cxnId="{41C15315-B278-CB4B-809C-8B1C4C184999}">
      <dgm:prSet/>
      <dgm:spPr/>
      <dgm:t>
        <a:bodyPr/>
        <a:lstStyle/>
        <a:p>
          <a:endParaRPr lang="zh-CN" altLang="en-US"/>
        </a:p>
      </dgm:t>
    </dgm:pt>
    <dgm:pt modelId="{C0434F24-86AB-B84A-B615-D2F3B2DCD216}" type="pres">
      <dgm:prSet presAssocID="{8C8044BF-79C2-844B-9F8E-64E08F01315B}" presName="hierChild1" presStyleCnt="0">
        <dgm:presLayoutVars>
          <dgm:chPref val="1"/>
          <dgm:dir/>
          <dgm:animOne val="branch"/>
          <dgm:animLvl val="lvl"/>
          <dgm:resizeHandles/>
        </dgm:presLayoutVars>
      </dgm:prSet>
      <dgm:spPr/>
    </dgm:pt>
    <dgm:pt modelId="{E342D6D6-D1E9-F44A-94AD-1046A95CDC3E}" type="pres">
      <dgm:prSet presAssocID="{4FFA1C98-A151-704A-956D-DE4EE21F9A9A}" presName="hierRoot1" presStyleCnt="0"/>
      <dgm:spPr/>
    </dgm:pt>
    <dgm:pt modelId="{A36C8C84-E504-8A42-B15E-E61DB33BA26D}" type="pres">
      <dgm:prSet presAssocID="{4FFA1C98-A151-704A-956D-DE4EE21F9A9A}" presName="composite" presStyleCnt="0"/>
      <dgm:spPr/>
    </dgm:pt>
    <dgm:pt modelId="{CA84961C-8D55-EF4D-92E7-3B1C4FD77318}" type="pres">
      <dgm:prSet presAssocID="{4FFA1C98-A151-704A-956D-DE4EE21F9A9A}" presName="background" presStyleLbl="node0" presStyleIdx="0" presStyleCnt="1"/>
      <dgm:spPr/>
    </dgm:pt>
    <dgm:pt modelId="{6F31395B-9EDC-0C48-9F05-CB309D52DAA0}" type="pres">
      <dgm:prSet presAssocID="{4FFA1C98-A151-704A-956D-DE4EE21F9A9A}" presName="text" presStyleLbl="fgAcc0" presStyleIdx="0" presStyleCnt="1">
        <dgm:presLayoutVars>
          <dgm:chPref val="3"/>
        </dgm:presLayoutVars>
      </dgm:prSet>
      <dgm:spPr/>
    </dgm:pt>
    <dgm:pt modelId="{43C28537-E7B6-1D4D-A915-736019DF39C4}" type="pres">
      <dgm:prSet presAssocID="{4FFA1C98-A151-704A-956D-DE4EE21F9A9A}" presName="hierChild2" presStyleCnt="0"/>
      <dgm:spPr/>
    </dgm:pt>
    <dgm:pt modelId="{8DBC922D-0748-0447-A73B-939B5BE820C9}" type="pres">
      <dgm:prSet presAssocID="{F8C63DDC-431F-9A47-8349-773AE8271B40}" presName="Name10" presStyleLbl="parChTrans1D2" presStyleIdx="0" presStyleCnt="2"/>
      <dgm:spPr/>
    </dgm:pt>
    <dgm:pt modelId="{CEB752F7-2EB9-DB4E-945F-883891AC399F}" type="pres">
      <dgm:prSet presAssocID="{AB3526DD-71BF-0F41-BD3F-963A3E64B95D}" presName="hierRoot2" presStyleCnt="0"/>
      <dgm:spPr/>
    </dgm:pt>
    <dgm:pt modelId="{18077B49-079A-C849-80C6-E145D1FDB758}" type="pres">
      <dgm:prSet presAssocID="{AB3526DD-71BF-0F41-BD3F-963A3E64B95D}" presName="composite2" presStyleCnt="0"/>
      <dgm:spPr/>
    </dgm:pt>
    <dgm:pt modelId="{6F7B71A3-EA6E-5941-9E84-104471440AC2}" type="pres">
      <dgm:prSet presAssocID="{AB3526DD-71BF-0F41-BD3F-963A3E64B95D}" presName="background2" presStyleLbl="node2" presStyleIdx="0" presStyleCnt="2"/>
      <dgm:spPr/>
    </dgm:pt>
    <dgm:pt modelId="{0BD679E6-48A7-4742-8669-DBD802E82073}" type="pres">
      <dgm:prSet presAssocID="{AB3526DD-71BF-0F41-BD3F-963A3E64B95D}" presName="text2" presStyleLbl="fgAcc2" presStyleIdx="0" presStyleCnt="2">
        <dgm:presLayoutVars>
          <dgm:chPref val="3"/>
        </dgm:presLayoutVars>
      </dgm:prSet>
      <dgm:spPr/>
    </dgm:pt>
    <dgm:pt modelId="{03D139F2-4FF5-664F-8E5D-D5BD4D8BDD8A}" type="pres">
      <dgm:prSet presAssocID="{AB3526DD-71BF-0F41-BD3F-963A3E64B95D}" presName="hierChild3" presStyleCnt="0"/>
      <dgm:spPr/>
    </dgm:pt>
    <dgm:pt modelId="{EBA19364-6AC6-EE44-881F-707E24E51ED4}" type="pres">
      <dgm:prSet presAssocID="{E2692222-183A-074D-9D7A-A5917D83A29B}" presName="Name17" presStyleLbl="parChTrans1D3" presStyleIdx="0" presStyleCnt="6"/>
      <dgm:spPr/>
    </dgm:pt>
    <dgm:pt modelId="{03B13D7F-2C8E-E240-9C1A-DA2012CCADA4}" type="pres">
      <dgm:prSet presAssocID="{7E09D39A-447E-724A-8051-0ED5D3C9B7C6}" presName="hierRoot3" presStyleCnt="0"/>
      <dgm:spPr/>
    </dgm:pt>
    <dgm:pt modelId="{29E1BC62-1695-E141-86F0-731938941CF9}" type="pres">
      <dgm:prSet presAssocID="{7E09D39A-447E-724A-8051-0ED5D3C9B7C6}" presName="composite3" presStyleCnt="0"/>
      <dgm:spPr/>
    </dgm:pt>
    <dgm:pt modelId="{0018B1F2-CB7B-9047-827B-91507E90E6C7}" type="pres">
      <dgm:prSet presAssocID="{7E09D39A-447E-724A-8051-0ED5D3C9B7C6}" presName="background3" presStyleLbl="node3" presStyleIdx="0" presStyleCnt="6"/>
      <dgm:spPr/>
    </dgm:pt>
    <dgm:pt modelId="{5DD63336-35D5-524F-AE6C-81D7BAE6E184}" type="pres">
      <dgm:prSet presAssocID="{7E09D39A-447E-724A-8051-0ED5D3C9B7C6}" presName="text3" presStyleLbl="fgAcc3" presStyleIdx="0" presStyleCnt="6">
        <dgm:presLayoutVars>
          <dgm:chPref val="3"/>
        </dgm:presLayoutVars>
      </dgm:prSet>
      <dgm:spPr/>
    </dgm:pt>
    <dgm:pt modelId="{4960411D-3E4F-0747-B4D4-D8F4E48D58AD}" type="pres">
      <dgm:prSet presAssocID="{7E09D39A-447E-724A-8051-0ED5D3C9B7C6}" presName="hierChild4" presStyleCnt="0"/>
      <dgm:spPr/>
    </dgm:pt>
    <dgm:pt modelId="{695AE30D-6E57-B842-9AD1-3843A4980B0C}" type="pres">
      <dgm:prSet presAssocID="{944F14BB-A960-0A4D-8136-06ECE3F4888E}" presName="Name17" presStyleLbl="parChTrans1D3" presStyleIdx="1" presStyleCnt="6"/>
      <dgm:spPr/>
    </dgm:pt>
    <dgm:pt modelId="{F32E3A8D-68C4-D549-A8F3-CA22D7831D0B}" type="pres">
      <dgm:prSet presAssocID="{1FFCDA31-3336-7345-8045-90DF2C098324}" presName="hierRoot3" presStyleCnt="0"/>
      <dgm:spPr/>
    </dgm:pt>
    <dgm:pt modelId="{8E5ED7BC-EB18-DF46-A11F-E412764391B3}" type="pres">
      <dgm:prSet presAssocID="{1FFCDA31-3336-7345-8045-90DF2C098324}" presName="composite3" presStyleCnt="0"/>
      <dgm:spPr/>
    </dgm:pt>
    <dgm:pt modelId="{108AA467-3974-5240-B3CC-07919213297E}" type="pres">
      <dgm:prSet presAssocID="{1FFCDA31-3336-7345-8045-90DF2C098324}" presName="background3" presStyleLbl="node3" presStyleIdx="1" presStyleCnt="6"/>
      <dgm:spPr/>
    </dgm:pt>
    <dgm:pt modelId="{0A810708-E023-F842-ABA4-7B581FCB3344}" type="pres">
      <dgm:prSet presAssocID="{1FFCDA31-3336-7345-8045-90DF2C098324}" presName="text3" presStyleLbl="fgAcc3" presStyleIdx="1" presStyleCnt="6">
        <dgm:presLayoutVars>
          <dgm:chPref val="3"/>
        </dgm:presLayoutVars>
      </dgm:prSet>
      <dgm:spPr/>
    </dgm:pt>
    <dgm:pt modelId="{8BAD2239-1876-2D46-804B-7187973594DA}" type="pres">
      <dgm:prSet presAssocID="{1FFCDA31-3336-7345-8045-90DF2C098324}" presName="hierChild4" presStyleCnt="0"/>
      <dgm:spPr/>
    </dgm:pt>
    <dgm:pt modelId="{9B53E462-0FE7-A34C-B771-AFF94618B750}" type="pres">
      <dgm:prSet presAssocID="{B4B4E6BF-EFF2-D44B-B6F5-978E6F57B63E}" presName="Name10" presStyleLbl="parChTrans1D2" presStyleIdx="1" presStyleCnt="2"/>
      <dgm:spPr/>
    </dgm:pt>
    <dgm:pt modelId="{375324ED-E43C-6C4E-BA37-843A00ACFF36}" type="pres">
      <dgm:prSet presAssocID="{F1C0EF5B-98C9-D64A-9D0F-54C88DF94C02}" presName="hierRoot2" presStyleCnt="0"/>
      <dgm:spPr/>
    </dgm:pt>
    <dgm:pt modelId="{AAA6194A-5901-AA41-A5BE-50C2015C6266}" type="pres">
      <dgm:prSet presAssocID="{F1C0EF5B-98C9-D64A-9D0F-54C88DF94C02}" presName="composite2" presStyleCnt="0"/>
      <dgm:spPr/>
    </dgm:pt>
    <dgm:pt modelId="{58EBE8A8-9AA4-7540-A9FA-20620666A834}" type="pres">
      <dgm:prSet presAssocID="{F1C0EF5B-98C9-D64A-9D0F-54C88DF94C02}" presName="background2" presStyleLbl="node2" presStyleIdx="1" presStyleCnt="2"/>
      <dgm:spPr/>
    </dgm:pt>
    <dgm:pt modelId="{B0A61589-2BB9-AC48-8966-A436498D8502}" type="pres">
      <dgm:prSet presAssocID="{F1C0EF5B-98C9-D64A-9D0F-54C88DF94C02}" presName="text2" presStyleLbl="fgAcc2" presStyleIdx="1" presStyleCnt="2">
        <dgm:presLayoutVars>
          <dgm:chPref val="3"/>
        </dgm:presLayoutVars>
      </dgm:prSet>
      <dgm:spPr/>
    </dgm:pt>
    <dgm:pt modelId="{40FDF38A-93AD-AB44-84C3-5E0FB2BD8D2C}" type="pres">
      <dgm:prSet presAssocID="{F1C0EF5B-98C9-D64A-9D0F-54C88DF94C02}" presName="hierChild3" presStyleCnt="0"/>
      <dgm:spPr/>
    </dgm:pt>
    <dgm:pt modelId="{534517D8-B109-F54A-926A-FB4A216D688A}" type="pres">
      <dgm:prSet presAssocID="{69FAF075-32F2-D44F-9363-D4F28385789B}" presName="Name17" presStyleLbl="parChTrans1D3" presStyleIdx="2" presStyleCnt="6"/>
      <dgm:spPr/>
    </dgm:pt>
    <dgm:pt modelId="{F99FCBED-443D-1648-91AE-4EEC8BDD5C6A}" type="pres">
      <dgm:prSet presAssocID="{27AE0FAA-2049-EE4C-94EC-221B17E6B8D9}" presName="hierRoot3" presStyleCnt="0"/>
      <dgm:spPr/>
    </dgm:pt>
    <dgm:pt modelId="{281E24CE-EF6D-2147-85D1-539A75A178A5}" type="pres">
      <dgm:prSet presAssocID="{27AE0FAA-2049-EE4C-94EC-221B17E6B8D9}" presName="composite3" presStyleCnt="0"/>
      <dgm:spPr/>
    </dgm:pt>
    <dgm:pt modelId="{94B0BB07-7900-1940-A6BC-87FAB0C1C625}" type="pres">
      <dgm:prSet presAssocID="{27AE0FAA-2049-EE4C-94EC-221B17E6B8D9}" presName="background3" presStyleLbl="node3" presStyleIdx="2" presStyleCnt="6"/>
      <dgm:spPr/>
    </dgm:pt>
    <dgm:pt modelId="{D928B79A-8D0A-AE4D-8188-6009184DFC34}" type="pres">
      <dgm:prSet presAssocID="{27AE0FAA-2049-EE4C-94EC-221B17E6B8D9}" presName="text3" presStyleLbl="fgAcc3" presStyleIdx="2" presStyleCnt="6">
        <dgm:presLayoutVars>
          <dgm:chPref val="3"/>
        </dgm:presLayoutVars>
      </dgm:prSet>
      <dgm:spPr/>
    </dgm:pt>
    <dgm:pt modelId="{3394EC69-BFA9-D847-8A0E-86DB4E0356D9}" type="pres">
      <dgm:prSet presAssocID="{27AE0FAA-2049-EE4C-94EC-221B17E6B8D9}" presName="hierChild4" presStyleCnt="0"/>
      <dgm:spPr/>
    </dgm:pt>
    <dgm:pt modelId="{B99DD82B-D486-D049-AD31-96CECFF2AD1C}" type="pres">
      <dgm:prSet presAssocID="{506F934A-B5BF-A945-A1FC-C029AD8EDEF3}" presName="Name17" presStyleLbl="parChTrans1D3" presStyleIdx="3" presStyleCnt="6"/>
      <dgm:spPr/>
    </dgm:pt>
    <dgm:pt modelId="{E3C9BD76-034F-9E47-964D-F7FC80BB6199}" type="pres">
      <dgm:prSet presAssocID="{EA817656-6E1F-3B4E-9668-15B8D4615336}" presName="hierRoot3" presStyleCnt="0"/>
      <dgm:spPr/>
    </dgm:pt>
    <dgm:pt modelId="{4DFDBCB3-1CA6-0C43-B2C1-B9DC33902AE3}" type="pres">
      <dgm:prSet presAssocID="{EA817656-6E1F-3B4E-9668-15B8D4615336}" presName="composite3" presStyleCnt="0"/>
      <dgm:spPr/>
    </dgm:pt>
    <dgm:pt modelId="{A52A2725-10D5-5A4F-A6E7-10E9AA0D7CBD}" type="pres">
      <dgm:prSet presAssocID="{EA817656-6E1F-3B4E-9668-15B8D4615336}" presName="background3" presStyleLbl="node3" presStyleIdx="3" presStyleCnt="6"/>
      <dgm:spPr/>
    </dgm:pt>
    <dgm:pt modelId="{C92F0D71-D1E7-6B47-BAC0-5DADF899C710}" type="pres">
      <dgm:prSet presAssocID="{EA817656-6E1F-3B4E-9668-15B8D4615336}" presName="text3" presStyleLbl="fgAcc3" presStyleIdx="3" presStyleCnt="6">
        <dgm:presLayoutVars>
          <dgm:chPref val="3"/>
        </dgm:presLayoutVars>
      </dgm:prSet>
      <dgm:spPr/>
    </dgm:pt>
    <dgm:pt modelId="{3D0E2C39-AB0E-F847-A27C-A98DB62E7532}" type="pres">
      <dgm:prSet presAssocID="{EA817656-6E1F-3B4E-9668-15B8D4615336}" presName="hierChild4" presStyleCnt="0"/>
      <dgm:spPr/>
    </dgm:pt>
    <dgm:pt modelId="{618FE4E7-B7EF-2B46-8764-78D62EC42A4F}" type="pres">
      <dgm:prSet presAssocID="{E50EBC07-6CD6-C246-8A7C-55523F79CC08}" presName="Name17" presStyleLbl="parChTrans1D3" presStyleIdx="4" presStyleCnt="6"/>
      <dgm:spPr/>
    </dgm:pt>
    <dgm:pt modelId="{4854279A-2F52-134D-A926-EE6E1E8E9F7B}" type="pres">
      <dgm:prSet presAssocID="{7C43D610-5CBC-2841-B4FA-F7265AF4CA30}" presName="hierRoot3" presStyleCnt="0"/>
      <dgm:spPr/>
    </dgm:pt>
    <dgm:pt modelId="{3A330237-6BD1-9848-BE1B-D5DF95BF155D}" type="pres">
      <dgm:prSet presAssocID="{7C43D610-5CBC-2841-B4FA-F7265AF4CA30}" presName="composite3" presStyleCnt="0"/>
      <dgm:spPr/>
    </dgm:pt>
    <dgm:pt modelId="{BCEB5DE4-4612-DA4C-8BFD-1AD292886C7B}" type="pres">
      <dgm:prSet presAssocID="{7C43D610-5CBC-2841-B4FA-F7265AF4CA30}" presName="background3" presStyleLbl="node3" presStyleIdx="4" presStyleCnt="6"/>
      <dgm:spPr/>
    </dgm:pt>
    <dgm:pt modelId="{5DC74C15-05FB-1F4A-A29C-52A1C371A14F}" type="pres">
      <dgm:prSet presAssocID="{7C43D610-5CBC-2841-B4FA-F7265AF4CA30}" presName="text3" presStyleLbl="fgAcc3" presStyleIdx="4" presStyleCnt="6">
        <dgm:presLayoutVars>
          <dgm:chPref val="3"/>
        </dgm:presLayoutVars>
      </dgm:prSet>
      <dgm:spPr/>
    </dgm:pt>
    <dgm:pt modelId="{331F82FE-7CA2-C54C-A9A3-35703414BC33}" type="pres">
      <dgm:prSet presAssocID="{7C43D610-5CBC-2841-B4FA-F7265AF4CA30}" presName="hierChild4" presStyleCnt="0"/>
      <dgm:spPr/>
    </dgm:pt>
    <dgm:pt modelId="{068A672A-89A4-A841-9323-4386A6A0A346}" type="pres">
      <dgm:prSet presAssocID="{F36CD31F-36B4-1147-AFC0-6A30241C4C9B}" presName="Name17" presStyleLbl="parChTrans1D3" presStyleIdx="5" presStyleCnt="6"/>
      <dgm:spPr/>
    </dgm:pt>
    <dgm:pt modelId="{8E7D9AAA-EABB-6042-8EBD-67AF361A5054}" type="pres">
      <dgm:prSet presAssocID="{A7D9A674-B467-684C-9CA4-4F1D961FC2BC}" presName="hierRoot3" presStyleCnt="0"/>
      <dgm:spPr/>
    </dgm:pt>
    <dgm:pt modelId="{AC135509-0AE5-604C-9420-C092E1730D59}" type="pres">
      <dgm:prSet presAssocID="{A7D9A674-B467-684C-9CA4-4F1D961FC2BC}" presName="composite3" presStyleCnt="0"/>
      <dgm:spPr/>
    </dgm:pt>
    <dgm:pt modelId="{122C4B11-D86B-AE4D-AB36-E14FFFE0B282}" type="pres">
      <dgm:prSet presAssocID="{A7D9A674-B467-684C-9CA4-4F1D961FC2BC}" presName="background3" presStyleLbl="node3" presStyleIdx="5" presStyleCnt="6"/>
      <dgm:spPr/>
    </dgm:pt>
    <dgm:pt modelId="{99F90612-7E1E-7B45-8699-F665E015BCBC}" type="pres">
      <dgm:prSet presAssocID="{A7D9A674-B467-684C-9CA4-4F1D961FC2BC}" presName="text3" presStyleLbl="fgAcc3" presStyleIdx="5" presStyleCnt="6">
        <dgm:presLayoutVars>
          <dgm:chPref val="3"/>
        </dgm:presLayoutVars>
      </dgm:prSet>
      <dgm:spPr/>
    </dgm:pt>
    <dgm:pt modelId="{CF03BA24-AF60-F54D-B78A-2068C6B547A9}" type="pres">
      <dgm:prSet presAssocID="{A7D9A674-B467-684C-9CA4-4F1D961FC2BC}" presName="hierChild4" presStyleCnt="0"/>
      <dgm:spPr/>
    </dgm:pt>
  </dgm:ptLst>
  <dgm:cxnLst>
    <dgm:cxn modelId="{D7FB3E00-B1AD-C042-8CA5-A1A70513EA3F}" type="presOf" srcId="{B4B4E6BF-EFF2-D44B-B6F5-978E6F57B63E}" destId="{9B53E462-0FE7-A34C-B771-AFF94618B750}" srcOrd="0" destOrd="0" presId="urn:microsoft.com/office/officeart/2005/8/layout/hierarchy1"/>
    <dgm:cxn modelId="{16FFF400-F586-F347-BD1A-6C5D0D4B52EE}" type="presOf" srcId="{A7D9A674-B467-684C-9CA4-4F1D961FC2BC}" destId="{99F90612-7E1E-7B45-8699-F665E015BCBC}" srcOrd="0" destOrd="0" presId="urn:microsoft.com/office/officeart/2005/8/layout/hierarchy1"/>
    <dgm:cxn modelId="{EEA43112-3547-C246-B014-A6F5D9C337BC}" type="presOf" srcId="{AB3526DD-71BF-0F41-BD3F-963A3E64B95D}" destId="{0BD679E6-48A7-4742-8669-DBD802E82073}" srcOrd="0" destOrd="0" presId="urn:microsoft.com/office/officeart/2005/8/layout/hierarchy1"/>
    <dgm:cxn modelId="{487A4915-246F-4043-9618-597B6A2CFD4A}" type="presOf" srcId="{F1C0EF5B-98C9-D64A-9D0F-54C88DF94C02}" destId="{B0A61589-2BB9-AC48-8966-A436498D8502}" srcOrd="0" destOrd="0" presId="urn:microsoft.com/office/officeart/2005/8/layout/hierarchy1"/>
    <dgm:cxn modelId="{41C15315-B278-CB4B-809C-8B1C4C184999}" srcId="{F1C0EF5B-98C9-D64A-9D0F-54C88DF94C02}" destId="{A7D9A674-B467-684C-9CA4-4F1D961FC2BC}" srcOrd="3" destOrd="0" parTransId="{F36CD31F-36B4-1147-AFC0-6A30241C4C9B}" sibTransId="{0301D6C8-EA48-EE4B-88FB-2B0C5C702FD6}"/>
    <dgm:cxn modelId="{E5D43617-571C-0B44-9888-B4C77A9C0651}" srcId="{F1C0EF5B-98C9-D64A-9D0F-54C88DF94C02}" destId="{27AE0FAA-2049-EE4C-94EC-221B17E6B8D9}" srcOrd="0" destOrd="0" parTransId="{69FAF075-32F2-D44F-9363-D4F28385789B}" sibTransId="{762E9727-55EB-524D-824F-E35C6D64590F}"/>
    <dgm:cxn modelId="{11522329-A59F-4B4F-91C5-B6D3BB191E57}" srcId="{AB3526DD-71BF-0F41-BD3F-963A3E64B95D}" destId="{7E09D39A-447E-724A-8051-0ED5D3C9B7C6}" srcOrd="0" destOrd="0" parTransId="{E2692222-183A-074D-9D7A-A5917D83A29B}" sibTransId="{DEC5A0B0-5CB9-9E47-9FE1-36C0833B055D}"/>
    <dgm:cxn modelId="{2B44623A-B606-F547-B711-B72F0398AF87}" srcId="{8C8044BF-79C2-844B-9F8E-64E08F01315B}" destId="{4FFA1C98-A151-704A-956D-DE4EE21F9A9A}" srcOrd="0" destOrd="0" parTransId="{2BA239B0-BA97-3645-9B2C-A93D2EEF6845}" sibTransId="{9DB4B587-64A2-2242-99CF-778967F2AD65}"/>
    <dgm:cxn modelId="{8C12653E-E5AA-7448-A0F8-905FB8305387}" type="presOf" srcId="{7E09D39A-447E-724A-8051-0ED5D3C9B7C6}" destId="{5DD63336-35D5-524F-AE6C-81D7BAE6E184}" srcOrd="0" destOrd="0" presId="urn:microsoft.com/office/officeart/2005/8/layout/hierarchy1"/>
    <dgm:cxn modelId="{C8BA1A46-1B8B-E841-8345-A41FA52A543A}" type="presOf" srcId="{F36CD31F-36B4-1147-AFC0-6A30241C4C9B}" destId="{068A672A-89A4-A841-9323-4386A6A0A346}" srcOrd="0" destOrd="0" presId="urn:microsoft.com/office/officeart/2005/8/layout/hierarchy1"/>
    <dgm:cxn modelId="{2E2CA94D-CBA5-3941-A587-D3295EAF7F8B}" srcId="{AB3526DD-71BF-0F41-BD3F-963A3E64B95D}" destId="{1FFCDA31-3336-7345-8045-90DF2C098324}" srcOrd="1" destOrd="0" parTransId="{944F14BB-A960-0A4D-8136-06ECE3F4888E}" sibTransId="{D6D2C424-085E-3545-8D05-BC6F995365FE}"/>
    <dgm:cxn modelId="{DF484055-2519-474D-9176-BC0C668F7173}" type="presOf" srcId="{F8C63DDC-431F-9A47-8349-773AE8271B40}" destId="{8DBC922D-0748-0447-A73B-939B5BE820C9}" srcOrd="0" destOrd="0" presId="urn:microsoft.com/office/officeart/2005/8/layout/hierarchy1"/>
    <dgm:cxn modelId="{DE697956-51E4-D941-ACE7-23B1D5EDBC77}" type="presOf" srcId="{E2692222-183A-074D-9D7A-A5917D83A29B}" destId="{EBA19364-6AC6-EE44-881F-707E24E51ED4}" srcOrd="0" destOrd="0" presId="urn:microsoft.com/office/officeart/2005/8/layout/hierarchy1"/>
    <dgm:cxn modelId="{1A9E5758-3D3A-1041-8A44-43519B29A412}" type="presOf" srcId="{27AE0FAA-2049-EE4C-94EC-221B17E6B8D9}" destId="{D928B79A-8D0A-AE4D-8188-6009184DFC34}" srcOrd="0" destOrd="0" presId="urn:microsoft.com/office/officeart/2005/8/layout/hierarchy1"/>
    <dgm:cxn modelId="{B65C505C-F2E3-9648-9B14-90879F69FD65}" type="presOf" srcId="{7C43D610-5CBC-2841-B4FA-F7265AF4CA30}" destId="{5DC74C15-05FB-1F4A-A29C-52A1C371A14F}" srcOrd="0" destOrd="0" presId="urn:microsoft.com/office/officeart/2005/8/layout/hierarchy1"/>
    <dgm:cxn modelId="{DCEC3B6D-2717-7544-BDED-43CFCBF43498}" srcId="{4FFA1C98-A151-704A-956D-DE4EE21F9A9A}" destId="{F1C0EF5B-98C9-D64A-9D0F-54C88DF94C02}" srcOrd="1" destOrd="0" parTransId="{B4B4E6BF-EFF2-D44B-B6F5-978E6F57B63E}" sibTransId="{ACBA5EB3-668F-6843-9372-C5A1A7122D21}"/>
    <dgm:cxn modelId="{E3895E74-941A-764A-806F-899A631F1575}" srcId="{F1C0EF5B-98C9-D64A-9D0F-54C88DF94C02}" destId="{EA817656-6E1F-3B4E-9668-15B8D4615336}" srcOrd="1" destOrd="0" parTransId="{506F934A-B5BF-A945-A1FC-C029AD8EDEF3}" sibTransId="{31F75E8D-4FE7-E84F-BD9F-9E8B588F8953}"/>
    <dgm:cxn modelId="{8BC0487A-1695-E246-989F-FB65C8615612}" type="presOf" srcId="{69FAF075-32F2-D44F-9363-D4F28385789B}" destId="{534517D8-B109-F54A-926A-FB4A216D688A}" srcOrd="0" destOrd="0" presId="urn:microsoft.com/office/officeart/2005/8/layout/hierarchy1"/>
    <dgm:cxn modelId="{76E58F83-36A2-BF44-83B2-AB79FCAD779C}" type="presOf" srcId="{4FFA1C98-A151-704A-956D-DE4EE21F9A9A}" destId="{6F31395B-9EDC-0C48-9F05-CB309D52DAA0}" srcOrd="0" destOrd="0" presId="urn:microsoft.com/office/officeart/2005/8/layout/hierarchy1"/>
    <dgm:cxn modelId="{9722948D-B747-3E43-96D5-C72F553DC9B8}" type="presOf" srcId="{944F14BB-A960-0A4D-8136-06ECE3F4888E}" destId="{695AE30D-6E57-B842-9AD1-3843A4980B0C}" srcOrd="0" destOrd="0" presId="urn:microsoft.com/office/officeart/2005/8/layout/hierarchy1"/>
    <dgm:cxn modelId="{A67C33C5-DECB-A247-A49D-9C54B68ACD6B}" type="presOf" srcId="{8C8044BF-79C2-844B-9F8E-64E08F01315B}" destId="{C0434F24-86AB-B84A-B615-D2F3B2DCD216}" srcOrd="0" destOrd="0" presId="urn:microsoft.com/office/officeart/2005/8/layout/hierarchy1"/>
    <dgm:cxn modelId="{0255F5C8-441E-AB45-BE93-A8CCE3C14CA5}" type="presOf" srcId="{1FFCDA31-3336-7345-8045-90DF2C098324}" destId="{0A810708-E023-F842-ABA4-7B581FCB3344}" srcOrd="0" destOrd="0" presId="urn:microsoft.com/office/officeart/2005/8/layout/hierarchy1"/>
    <dgm:cxn modelId="{A6A55DC9-2A93-3641-AE2D-718F1C791DA2}" type="presOf" srcId="{EA817656-6E1F-3B4E-9668-15B8D4615336}" destId="{C92F0D71-D1E7-6B47-BAC0-5DADF899C710}" srcOrd="0" destOrd="0" presId="urn:microsoft.com/office/officeart/2005/8/layout/hierarchy1"/>
    <dgm:cxn modelId="{F4392ECA-FCEA-8948-9772-8092D445DFDE}" srcId="{F1C0EF5B-98C9-D64A-9D0F-54C88DF94C02}" destId="{7C43D610-5CBC-2841-B4FA-F7265AF4CA30}" srcOrd="2" destOrd="0" parTransId="{E50EBC07-6CD6-C246-8A7C-55523F79CC08}" sibTransId="{D3905ECF-E0BA-224A-9ED8-1FE9689303AC}"/>
    <dgm:cxn modelId="{A93994DC-E7E1-8448-9B6E-AE6A67818B54}" type="presOf" srcId="{506F934A-B5BF-A945-A1FC-C029AD8EDEF3}" destId="{B99DD82B-D486-D049-AD31-96CECFF2AD1C}" srcOrd="0" destOrd="0" presId="urn:microsoft.com/office/officeart/2005/8/layout/hierarchy1"/>
    <dgm:cxn modelId="{424582E2-D258-C841-9F6D-DEBEB3784D61}" srcId="{4FFA1C98-A151-704A-956D-DE4EE21F9A9A}" destId="{AB3526DD-71BF-0F41-BD3F-963A3E64B95D}" srcOrd="0" destOrd="0" parTransId="{F8C63DDC-431F-9A47-8349-773AE8271B40}" sibTransId="{1B714BD5-620A-0A4D-8520-4E5CE2F3A0C0}"/>
    <dgm:cxn modelId="{585BC0F4-332E-F547-8134-6CE9936781AD}" type="presOf" srcId="{E50EBC07-6CD6-C246-8A7C-55523F79CC08}" destId="{618FE4E7-B7EF-2B46-8764-78D62EC42A4F}" srcOrd="0" destOrd="0" presId="urn:microsoft.com/office/officeart/2005/8/layout/hierarchy1"/>
    <dgm:cxn modelId="{CD755B6F-7B95-AB46-9D29-2C2F308E773A}" type="presParOf" srcId="{C0434F24-86AB-B84A-B615-D2F3B2DCD216}" destId="{E342D6D6-D1E9-F44A-94AD-1046A95CDC3E}" srcOrd="0" destOrd="0" presId="urn:microsoft.com/office/officeart/2005/8/layout/hierarchy1"/>
    <dgm:cxn modelId="{D8E5D4FF-78CA-2948-9AA6-61A12EFAAF63}" type="presParOf" srcId="{E342D6D6-D1E9-F44A-94AD-1046A95CDC3E}" destId="{A36C8C84-E504-8A42-B15E-E61DB33BA26D}" srcOrd="0" destOrd="0" presId="urn:microsoft.com/office/officeart/2005/8/layout/hierarchy1"/>
    <dgm:cxn modelId="{5E02FC63-F2D0-FF4B-A3EC-D647A00138F1}" type="presParOf" srcId="{A36C8C84-E504-8A42-B15E-E61DB33BA26D}" destId="{CA84961C-8D55-EF4D-92E7-3B1C4FD77318}" srcOrd="0" destOrd="0" presId="urn:microsoft.com/office/officeart/2005/8/layout/hierarchy1"/>
    <dgm:cxn modelId="{3878899B-900C-CD47-8A24-0EEE200BE36D}" type="presParOf" srcId="{A36C8C84-E504-8A42-B15E-E61DB33BA26D}" destId="{6F31395B-9EDC-0C48-9F05-CB309D52DAA0}" srcOrd="1" destOrd="0" presId="urn:microsoft.com/office/officeart/2005/8/layout/hierarchy1"/>
    <dgm:cxn modelId="{048D2C26-F3A7-7C4D-8B83-DF4AD0F20F3C}" type="presParOf" srcId="{E342D6D6-D1E9-F44A-94AD-1046A95CDC3E}" destId="{43C28537-E7B6-1D4D-A915-736019DF39C4}" srcOrd="1" destOrd="0" presId="urn:microsoft.com/office/officeart/2005/8/layout/hierarchy1"/>
    <dgm:cxn modelId="{4A36CDDD-9EA5-314C-A9FD-C88731079145}" type="presParOf" srcId="{43C28537-E7B6-1D4D-A915-736019DF39C4}" destId="{8DBC922D-0748-0447-A73B-939B5BE820C9}" srcOrd="0" destOrd="0" presId="urn:microsoft.com/office/officeart/2005/8/layout/hierarchy1"/>
    <dgm:cxn modelId="{3E6DDEB8-D251-514E-BB23-1744FB39BDCB}" type="presParOf" srcId="{43C28537-E7B6-1D4D-A915-736019DF39C4}" destId="{CEB752F7-2EB9-DB4E-945F-883891AC399F}" srcOrd="1" destOrd="0" presId="urn:microsoft.com/office/officeart/2005/8/layout/hierarchy1"/>
    <dgm:cxn modelId="{C74791EF-1B46-CB40-8C7C-AC7246CEF247}" type="presParOf" srcId="{CEB752F7-2EB9-DB4E-945F-883891AC399F}" destId="{18077B49-079A-C849-80C6-E145D1FDB758}" srcOrd="0" destOrd="0" presId="urn:microsoft.com/office/officeart/2005/8/layout/hierarchy1"/>
    <dgm:cxn modelId="{720D65AF-0BC7-B141-9A67-48D8D25AE186}" type="presParOf" srcId="{18077B49-079A-C849-80C6-E145D1FDB758}" destId="{6F7B71A3-EA6E-5941-9E84-104471440AC2}" srcOrd="0" destOrd="0" presId="urn:microsoft.com/office/officeart/2005/8/layout/hierarchy1"/>
    <dgm:cxn modelId="{A659CE07-829C-C646-9397-4BFAADABCD36}" type="presParOf" srcId="{18077B49-079A-C849-80C6-E145D1FDB758}" destId="{0BD679E6-48A7-4742-8669-DBD802E82073}" srcOrd="1" destOrd="0" presId="urn:microsoft.com/office/officeart/2005/8/layout/hierarchy1"/>
    <dgm:cxn modelId="{D0E7B0F8-F427-394E-93CE-02B62E58B3C0}" type="presParOf" srcId="{CEB752F7-2EB9-DB4E-945F-883891AC399F}" destId="{03D139F2-4FF5-664F-8E5D-D5BD4D8BDD8A}" srcOrd="1" destOrd="0" presId="urn:microsoft.com/office/officeart/2005/8/layout/hierarchy1"/>
    <dgm:cxn modelId="{040683F1-BD7B-8841-8340-F87ECE0C1B39}" type="presParOf" srcId="{03D139F2-4FF5-664F-8E5D-D5BD4D8BDD8A}" destId="{EBA19364-6AC6-EE44-881F-707E24E51ED4}" srcOrd="0" destOrd="0" presId="urn:microsoft.com/office/officeart/2005/8/layout/hierarchy1"/>
    <dgm:cxn modelId="{6FE7929B-9871-094F-BAB3-23D0A02F1E5F}" type="presParOf" srcId="{03D139F2-4FF5-664F-8E5D-D5BD4D8BDD8A}" destId="{03B13D7F-2C8E-E240-9C1A-DA2012CCADA4}" srcOrd="1" destOrd="0" presId="urn:microsoft.com/office/officeart/2005/8/layout/hierarchy1"/>
    <dgm:cxn modelId="{55F00A81-952C-B145-93D5-7EDA6369F7EB}" type="presParOf" srcId="{03B13D7F-2C8E-E240-9C1A-DA2012CCADA4}" destId="{29E1BC62-1695-E141-86F0-731938941CF9}" srcOrd="0" destOrd="0" presId="urn:microsoft.com/office/officeart/2005/8/layout/hierarchy1"/>
    <dgm:cxn modelId="{2D9D535C-1DAA-A64E-A80B-C52A9EB8F168}" type="presParOf" srcId="{29E1BC62-1695-E141-86F0-731938941CF9}" destId="{0018B1F2-CB7B-9047-827B-91507E90E6C7}" srcOrd="0" destOrd="0" presId="urn:microsoft.com/office/officeart/2005/8/layout/hierarchy1"/>
    <dgm:cxn modelId="{70086EB6-D752-7445-98EA-BBE4CD2FEA6C}" type="presParOf" srcId="{29E1BC62-1695-E141-86F0-731938941CF9}" destId="{5DD63336-35D5-524F-AE6C-81D7BAE6E184}" srcOrd="1" destOrd="0" presId="urn:microsoft.com/office/officeart/2005/8/layout/hierarchy1"/>
    <dgm:cxn modelId="{A0C17643-FE86-204C-8111-F1B6C81C54E3}" type="presParOf" srcId="{03B13D7F-2C8E-E240-9C1A-DA2012CCADA4}" destId="{4960411D-3E4F-0747-B4D4-D8F4E48D58AD}" srcOrd="1" destOrd="0" presId="urn:microsoft.com/office/officeart/2005/8/layout/hierarchy1"/>
    <dgm:cxn modelId="{387CD6D6-8461-704D-8F5F-D7D8F5CA9398}" type="presParOf" srcId="{03D139F2-4FF5-664F-8E5D-D5BD4D8BDD8A}" destId="{695AE30D-6E57-B842-9AD1-3843A4980B0C}" srcOrd="2" destOrd="0" presId="urn:microsoft.com/office/officeart/2005/8/layout/hierarchy1"/>
    <dgm:cxn modelId="{925B432C-FD3F-D04A-B1C5-D0EAE7A7F8FD}" type="presParOf" srcId="{03D139F2-4FF5-664F-8E5D-D5BD4D8BDD8A}" destId="{F32E3A8D-68C4-D549-A8F3-CA22D7831D0B}" srcOrd="3" destOrd="0" presId="urn:microsoft.com/office/officeart/2005/8/layout/hierarchy1"/>
    <dgm:cxn modelId="{55435500-F8B7-6440-B621-7648A8B96A18}" type="presParOf" srcId="{F32E3A8D-68C4-D549-A8F3-CA22D7831D0B}" destId="{8E5ED7BC-EB18-DF46-A11F-E412764391B3}" srcOrd="0" destOrd="0" presId="urn:microsoft.com/office/officeart/2005/8/layout/hierarchy1"/>
    <dgm:cxn modelId="{F1C4B89B-0A14-2C40-8305-AFD8DAEDE7BA}" type="presParOf" srcId="{8E5ED7BC-EB18-DF46-A11F-E412764391B3}" destId="{108AA467-3974-5240-B3CC-07919213297E}" srcOrd="0" destOrd="0" presId="urn:microsoft.com/office/officeart/2005/8/layout/hierarchy1"/>
    <dgm:cxn modelId="{46D4A339-3F40-5345-B40A-9DA5A3F1A84C}" type="presParOf" srcId="{8E5ED7BC-EB18-DF46-A11F-E412764391B3}" destId="{0A810708-E023-F842-ABA4-7B581FCB3344}" srcOrd="1" destOrd="0" presId="urn:microsoft.com/office/officeart/2005/8/layout/hierarchy1"/>
    <dgm:cxn modelId="{7D084F7C-71B5-C94C-B029-D7983CB8CA11}" type="presParOf" srcId="{F32E3A8D-68C4-D549-A8F3-CA22D7831D0B}" destId="{8BAD2239-1876-2D46-804B-7187973594DA}" srcOrd="1" destOrd="0" presId="urn:microsoft.com/office/officeart/2005/8/layout/hierarchy1"/>
    <dgm:cxn modelId="{7881C459-EAC7-264E-B21D-975CE48B2131}" type="presParOf" srcId="{43C28537-E7B6-1D4D-A915-736019DF39C4}" destId="{9B53E462-0FE7-A34C-B771-AFF94618B750}" srcOrd="2" destOrd="0" presId="urn:microsoft.com/office/officeart/2005/8/layout/hierarchy1"/>
    <dgm:cxn modelId="{6C59D660-2868-E044-8610-F480F8B61F5D}" type="presParOf" srcId="{43C28537-E7B6-1D4D-A915-736019DF39C4}" destId="{375324ED-E43C-6C4E-BA37-843A00ACFF36}" srcOrd="3" destOrd="0" presId="urn:microsoft.com/office/officeart/2005/8/layout/hierarchy1"/>
    <dgm:cxn modelId="{559E792E-68F9-D141-BC84-E0C9D1E76EEC}" type="presParOf" srcId="{375324ED-E43C-6C4E-BA37-843A00ACFF36}" destId="{AAA6194A-5901-AA41-A5BE-50C2015C6266}" srcOrd="0" destOrd="0" presId="urn:microsoft.com/office/officeart/2005/8/layout/hierarchy1"/>
    <dgm:cxn modelId="{997AFF82-B394-2647-B6EF-B305768F9664}" type="presParOf" srcId="{AAA6194A-5901-AA41-A5BE-50C2015C6266}" destId="{58EBE8A8-9AA4-7540-A9FA-20620666A834}" srcOrd="0" destOrd="0" presId="urn:microsoft.com/office/officeart/2005/8/layout/hierarchy1"/>
    <dgm:cxn modelId="{268BB25D-263F-8344-8C91-C750265F6949}" type="presParOf" srcId="{AAA6194A-5901-AA41-A5BE-50C2015C6266}" destId="{B0A61589-2BB9-AC48-8966-A436498D8502}" srcOrd="1" destOrd="0" presId="urn:microsoft.com/office/officeart/2005/8/layout/hierarchy1"/>
    <dgm:cxn modelId="{49C6F266-6725-BB48-83E4-3F2586484A11}" type="presParOf" srcId="{375324ED-E43C-6C4E-BA37-843A00ACFF36}" destId="{40FDF38A-93AD-AB44-84C3-5E0FB2BD8D2C}" srcOrd="1" destOrd="0" presId="urn:microsoft.com/office/officeart/2005/8/layout/hierarchy1"/>
    <dgm:cxn modelId="{866FAB93-A2AB-B542-80B3-0511CB66435C}" type="presParOf" srcId="{40FDF38A-93AD-AB44-84C3-5E0FB2BD8D2C}" destId="{534517D8-B109-F54A-926A-FB4A216D688A}" srcOrd="0" destOrd="0" presId="urn:microsoft.com/office/officeart/2005/8/layout/hierarchy1"/>
    <dgm:cxn modelId="{AE3D01AA-473D-9346-9C67-9C2A07EB81F6}" type="presParOf" srcId="{40FDF38A-93AD-AB44-84C3-5E0FB2BD8D2C}" destId="{F99FCBED-443D-1648-91AE-4EEC8BDD5C6A}" srcOrd="1" destOrd="0" presId="urn:microsoft.com/office/officeart/2005/8/layout/hierarchy1"/>
    <dgm:cxn modelId="{89E48A5A-3B05-5A4F-A10D-B3A334971772}" type="presParOf" srcId="{F99FCBED-443D-1648-91AE-4EEC8BDD5C6A}" destId="{281E24CE-EF6D-2147-85D1-539A75A178A5}" srcOrd="0" destOrd="0" presId="urn:microsoft.com/office/officeart/2005/8/layout/hierarchy1"/>
    <dgm:cxn modelId="{7E26065D-194A-2C47-8D7F-AB0A1F8850F2}" type="presParOf" srcId="{281E24CE-EF6D-2147-85D1-539A75A178A5}" destId="{94B0BB07-7900-1940-A6BC-87FAB0C1C625}" srcOrd="0" destOrd="0" presId="urn:microsoft.com/office/officeart/2005/8/layout/hierarchy1"/>
    <dgm:cxn modelId="{213B7485-0C83-5E4E-A7F2-09B2BADF92AB}" type="presParOf" srcId="{281E24CE-EF6D-2147-85D1-539A75A178A5}" destId="{D928B79A-8D0A-AE4D-8188-6009184DFC34}" srcOrd="1" destOrd="0" presId="urn:microsoft.com/office/officeart/2005/8/layout/hierarchy1"/>
    <dgm:cxn modelId="{00F978B0-A1BE-784A-A0F3-E4D6663E7E90}" type="presParOf" srcId="{F99FCBED-443D-1648-91AE-4EEC8BDD5C6A}" destId="{3394EC69-BFA9-D847-8A0E-86DB4E0356D9}" srcOrd="1" destOrd="0" presId="urn:microsoft.com/office/officeart/2005/8/layout/hierarchy1"/>
    <dgm:cxn modelId="{DB38E47C-899E-CF41-B560-F5FC38F5AFAB}" type="presParOf" srcId="{40FDF38A-93AD-AB44-84C3-5E0FB2BD8D2C}" destId="{B99DD82B-D486-D049-AD31-96CECFF2AD1C}" srcOrd="2" destOrd="0" presId="urn:microsoft.com/office/officeart/2005/8/layout/hierarchy1"/>
    <dgm:cxn modelId="{68F75F74-60CF-9B47-A95C-B88C350DC294}" type="presParOf" srcId="{40FDF38A-93AD-AB44-84C3-5E0FB2BD8D2C}" destId="{E3C9BD76-034F-9E47-964D-F7FC80BB6199}" srcOrd="3" destOrd="0" presId="urn:microsoft.com/office/officeart/2005/8/layout/hierarchy1"/>
    <dgm:cxn modelId="{D1B9E066-E282-3441-AC0C-018DE56548D4}" type="presParOf" srcId="{E3C9BD76-034F-9E47-964D-F7FC80BB6199}" destId="{4DFDBCB3-1CA6-0C43-B2C1-B9DC33902AE3}" srcOrd="0" destOrd="0" presId="urn:microsoft.com/office/officeart/2005/8/layout/hierarchy1"/>
    <dgm:cxn modelId="{3A01B9D4-B2B5-C440-89C4-49CEE43668B5}" type="presParOf" srcId="{4DFDBCB3-1CA6-0C43-B2C1-B9DC33902AE3}" destId="{A52A2725-10D5-5A4F-A6E7-10E9AA0D7CBD}" srcOrd="0" destOrd="0" presId="urn:microsoft.com/office/officeart/2005/8/layout/hierarchy1"/>
    <dgm:cxn modelId="{4036CA56-08B8-A346-A1B5-820C5B40BADB}" type="presParOf" srcId="{4DFDBCB3-1CA6-0C43-B2C1-B9DC33902AE3}" destId="{C92F0D71-D1E7-6B47-BAC0-5DADF899C710}" srcOrd="1" destOrd="0" presId="urn:microsoft.com/office/officeart/2005/8/layout/hierarchy1"/>
    <dgm:cxn modelId="{CA76A915-08BD-6B49-A85F-5DB5ABE8A4B6}" type="presParOf" srcId="{E3C9BD76-034F-9E47-964D-F7FC80BB6199}" destId="{3D0E2C39-AB0E-F847-A27C-A98DB62E7532}" srcOrd="1" destOrd="0" presId="urn:microsoft.com/office/officeart/2005/8/layout/hierarchy1"/>
    <dgm:cxn modelId="{9ACC734B-6E2C-974F-8D65-A993C5FFF225}" type="presParOf" srcId="{40FDF38A-93AD-AB44-84C3-5E0FB2BD8D2C}" destId="{618FE4E7-B7EF-2B46-8764-78D62EC42A4F}" srcOrd="4" destOrd="0" presId="urn:microsoft.com/office/officeart/2005/8/layout/hierarchy1"/>
    <dgm:cxn modelId="{C0628CD6-6FB5-A445-BC4C-C33A6E46A0D0}" type="presParOf" srcId="{40FDF38A-93AD-AB44-84C3-5E0FB2BD8D2C}" destId="{4854279A-2F52-134D-A926-EE6E1E8E9F7B}" srcOrd="5" destOrd="0" presId="urn:microsoft.com/office/officeart/2005/8/layout/hierarchy1"/>
    <dgm:cxn modelId="{2880CB1B-18FF-6841-9ECA-8C844B9417EA}" type="presParOf" srcId="{4854279A-2F52-134D-A926-EE6E1E8E9F7B}" destId="{3A330237-6BD1-9848-BE1B-D5DF95BF155D}" srcOrd="0" destOrd="0" presId="urn:microsoft.com/office/officeart/2005/8/layout/hierarchy1"/>
    <dgm:cxn modelId="{3D853FB4-DD4B-D64C-9D3B-BEA7F7A788D5}" type="presParOf" srcId="{3A330237-6BD1-9848-BE1B-D5DF95BF155D}" destId="{BCEB5DE4-4612-DA4C-8BFD-1AD292886C7B}" srcOrd="0" destOrd="0" presId="urn:microsoft.com/office/officeart/2005/8/layout/hierarchy1"/>
    <dgm:cxn modelId="{E9AF0C39-FAA5-4341-A4B5-E110E3B19A17}" type="presParOf" srcId="{3A330237-6BD1-9848-BE1B-D5DF95BF155D}" destId="{5DC74C15-05FB-1F4A-A29C-52A1C371A14F}" srcOrd="1" destOrd="0" presId="urn:microsoft.com/office/officeart/2005/8/layout/hierarchy1"/>
    <dgm:cxn modelId="{FB948178-62BF-A142-AB84-B62C8943CBE2}" type="presParOf" srcId="{4854279A-2F52-134D-A926-EE6E1E8E9F7B}" destId="{331F82FE-7CA2-C54C-A9A3-35703414BC33}" srcOrd="1" destOrd="0" presId="urn:microsoft.com/office/officeart/2005/8/layout/hierarchy1"/>
    <dgm:cxn modelId="{656A934A-91D4-7A44-961D-E926F106FDC6}" type="presParOf" srcId="{40FDF38A-93AD-AB44-84C3-5E0FB2BD8D2C}" destId="{068A672A-89A4-A841-9323-4386A6A0A346}" srcOrd="6" destOrd="0" presId="urn:microsoft.com/office/officeart/2005/8/layout/hierarchy1"/>
    <dgm:cxn modelId="{8631D4AF-D351-5045-B218-06E4494B7638}" type="presParOf" srcId="{40FDF38A-93AD-AB44-84C3-5E0FB2BD8D2C}" destId="{8E7D9AAA-EABB-6042-8EBD-67AF361A5054}" srcOrd="7" destOrd="0" presId="urn:microsoft.com/office/officeart/2005/8/layout/hierarchy1"/>
    <dgm:cxn modelId="{6B979972-099D-FD4A-96D8-528FB6CEF2CF}" type="presParOf" srcId="{8E7D9AAA-EABB-6042-8EBD-67AF361A5054}" destId="{AC135509-0AE5-604C-9420-C092E1730D59}" srcOrd="0" destOrd="0" presId="urn:microsoft.com/office/officeart/2005/8/layout/hierarchy1"/>
    <dgm:cxn modelId="{E0C23846-D5AF-B047-A29C-5684D57DE2FF}" type="presParOf" srcId="{AC135509-0AE5-604C-9420-C092E1730D59}" destId="{122C4B11-D86B-AE4D-AB36-E14FFFE0B282}" srcOrd="0" destOrd="0" presId="urn:microsoft.com/office/officeart/2005/8/layout/hierarchy1"/>
    <dgm:cxn modelId="{22050D2F-1803-D042-B018-565E369D2729}" type="presParOf" srcId="{AC135509-0AE5-604C-9420-C092E1730D59}" destId="{99F90612-7E1E-7B45-8699-F665E015BCBC}" srcOrd="1" destOrd="0" presId="urn:microsoft.com/office/officeart/2005/8/layout/hierarchy1"/>
    <dgm:cxn modelId="{674F8F54-34CC-DF4A-B308-26AD96F0ED16}" type="presParOf" srcId="{8E7D9AAA-EABB-6042-8EBD-67AF361A5054}" destId="{CF03BA24-AF60-F54D-B78A-2068C6B547A9}" srcOrd="1" destOrd="0" presId="urn:microsoft.com/office/officeart/2005/8/layout/hierarchy1"/>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1A90DD-8371-5645-8E7C-AC61838FEF6A}">
      <dsp:nvSpPr>
        <dsp:cNvPr id="0" name=""/>
        <dsp:cNvSpPr/>
      </dsp:nvSpPr>
      <dsp:spPr>
        <a:xfrm>
          <a:off x="9232062" y="3702234"/>
          <a:ext cx="1439888" cy="342628"/>
        </a:xfrm>
        <a:custGeom>
          <a:avLst/>
          <a:gdLst/>
          <a:ahLst/>
          <a:cxnLst/>
          <a:rect l="0" t="0" r="0" b="0"/>
          <a:pathLst>
            <a:path>
              <a:moveTo>
                <a:pt x="0" y="0"/>
              </a:moveTo>
              <a:lnTo>
                <a:pt x="0" y="233491"/>
              </a:lnTo>
              <a:lnTo>
                <a:pt x="1439888" y="233491"/>
              </a:lnTo>
              <a:lnTo>
                <a:pt x="1439888" y="342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DCDD3A1-D9C0-9F4C-8EEF-B4D3E7921415}">
      <dsp:nvSpPr>
        <dsp:cNvPr id="0" name=""/>
        <dsp:cNvSpPr/>
      </dsp:nvSpPr>
      <dsp:spPr>
        <a:xfrm>
          <a:off x="9186342" y="3702234"/>
          <a:ext cx="91440" cy="342628"/>
        </a:xfrm>
        <a:custGeom>
          <a:avLst/>
          <a:gdLst/>
          <a:ahLst/>
          <a:cxnLst/>
          <a:rect l="0" t="0" r="0" b="0"/>
          <a:pathLst>
            <a:path>
              <a:moveTo>
                <a:pt x="45720" y="0"/>
              </a:moveTo>
              <a:lnTo>
                <a:pt x="45720" y="342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99D7529-B16E-5F43-BA8A-A6033FB41E67}">
      <dsp:nvSpPr>
        <dsp:cNvPr id="0" name=""/>
        <dsp:cNvSpPr/>
      </dsp:nvSpPr>
      <dsp:spPr>
        <a:xfrm>
          <a:off x="7792174" y="3702234"/>
          <a:ext cx="1439888" cy="342628"/>
        </a:xfrm>
        <a:custGeom>
          <a:avLst/>
          <a:gdLst/>
          <a:ahLst/>
          <a:cxnLst/>
          <a:rect l="0" t="0" r="0" b="0"/>
          <a:pathLst>
            <a:path>
              <a:moveTo>
                <a:pt x="1439888" y="0"/>
              </a:moveTo>
              <a:lnTo>
                <a:pt x="1439888" y="233491"/>
              </a:lnTo>
              <a:lnTo>
                <a:pt x="0" y="233491"/>
              </a:lnTo>
              <a:lnTo>
                <a:pt x="0" y="342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85E0404-A5B7-C44D-9B21-022FE25631F1}">
      <dsp:nvSpPr>
        <dsp:cNvPr id="0" name=""/>
        <dsp:cNvSpPr/>
      </dsp:nvSpPr>
      <dsp:spPr>
        <a:xfrm>
          <a:off x="5272369" y="2611518"/>
          <a:ext cx="3959693" cy="342628"/>
        </a:xfrm>
        <a:custGeom>
          <a:avLst/>
          <a:gdLst/>
          <a:ahLst/>
          <a:cxnLst/>
          <a:rect l="0" t="0" r="0" b="0"/>
          <a:pathLst>
            <a:path>
              <a:moveTo>
                <a:pt x="0" y="0"/>
              </a:moveTo>
              <a:lnTo>
                <a:pt x="0" y="233491"/>
              </a:lnTo>
              <a:lnTo>
                <a:pt x="3959693" y="233491"/>
              </a:lnTo>
              <a:lnTo>
                <a:pt x="3959693" y="34262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7282D6B-893A-C74A-89F7-07DA6E415A6F}">
      <dsp:nvSpPr>
        <dsp:cNvPr id="0" name=""/>
        <dsp:cNvSpPr/>
      </dsp:nvSpPr>
      <dsp:spPr>
        <a:xfrm>
          <a:off x="6306565" y="3702234"/>
          <a:ext cx="91440" cy="342628"/>
        </a:xfrm>
        <a:custGeom>
          <a:avLst/>
          <a:gdLst/>
          <a:ahLst/>
          <a:cxnLst/>
          <a:rect l="0" t="0" r="0" b="0"/>
          <a:pathLst>
            <a:path>
              <a:moveTo>
                <a:pt x="45720" y="0"/>
              </a:moveTo>
              <a:lnTo>
                <a:pt x="45720" y="342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DF41FE6-690D-4649-BF16-CA12794823FA}">
      <dsp:nvSpPr>
        <dsp:cNvPr id="0" name=""/>
        <dsp:cNvSpPr/>
      </dsp:nvSpPr>
      <dsp:spPr>
        <a:xfrm>
          <a:off x="5272369" y="2611518"/>
          <a:ext cx="1079916" cy="342628"/>
        </a:xfrm>
        <a:custGeom>
          <a:avLst/>
          <a:gdLst/>
          <a:ahLst/>
          <a:cxnLst/>
          <a:rect l="0" t="0" r="0" b="0"/>
          <a:pathLst>
            <a:path>
              <a:moveTo>
                <a:pt x="0" y="0"/>
              </a:moveTo>
              <a:lnTo>
                <a:pt x="0" y="233491"/>
              </a:lnTo>
              <a:lnTo>
                <a:pt x="1079916" y="233491"/>
              </a:lnTo>
              <a:lnTo>
                <a:pt x="1079916" y="34262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5AE30D-6E57-B842-9AD1-3843A4980B0C}">
      <dsp:nvSpPr>
        <dsp:cNvPr id="0" name=""/>
        <dsp:cNvSpPr/>
      </dsp:nvSpPr>
      <dsp:spPr>
        <a:xfrm>
          <a:off x="4192452" y="3702234"/>
          <a:ext cx="719944" cy="342628"/>
        </a:xfrm>
        <a:custGeom>
          <a:avLst/>
          <a:gdLst/>
          <a:ahLst/>
          <a:cxnLst/>
          <a:rect l="0" t="0" r="0" b="0"/>
          <a:pathLst>
            <a:path>
              <a:moveTo>
                <a:pt x="0" y="0"/>
              </a:moveTo>
              <a:lnTo>
                <a:pt x="0" y="233491"/>
              </a:lnTo>
              <a:lnTo>
                <a:pt x="719944" y="233491"/>
              </a:lnTo>
              <a:lnTo>
                <a:pt x="719944" y="342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BA19364-6AC6-EE44-881F-707E24E51ED4}">
      <dsp:nvSpPr>
        <dsp:cNvPr id="0" name=""/>
        <dsp:cNvSpPr/>
      </dsp:nvSpPr>
      <dsp:spPr>
        <a:xfrm>
          <a:off x="3472508" y="3702234"/>
          <a:ext cx="719944" cy="342628"/>
        </a:xfrm>
        <a:custGeom>
          <a:avLst/>
          <a:gdLst/>
          <a:ahLst/>
          <a:cxnLst/>
          <a:rect l="0" t="0" r="0" b="0"/>
          <a:pathLst>
            <a:path>
              <a:moveTo>
                <a:pt x="719944" y="0"/>
              </a:moveTo>
              <a:lnTo>
                <a:pt x="719944" y="233491"/>
              </a:lnTo>
              <a:lnTo>
                <a:pt x="0" y="233491"/>
              </a:lnTo>
              <a:lnTo>
                <a:pt x="0" y="342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DBC922D-0748-0447-A73B-939B5BE820C9}">
      <dsp:nvSpPr>
        <dsp:cNvPr id="0" name=""/>
        <dsp:cNvSpPr/>
      </dsp:nvSpPr>
      <dsp:spPr>
        <a:xfrm>
          <a:off x="4192452" y="2611518"/>
          <a:ext cx="1079916" cy="342628"/>
        </a:xfrm>
        <a:custGeom>
          <a:avLst/>
          <a:gdLst/>
          <a:ahLst/>
          <a:cxnLst/>
          <a:rect l="0" t="0" r="0" b="0"/>
          <a:pathLst>
            <a:path>
              <a:moveTo>
                <a:pt x="1079916" y="0"/>
              </a:moveTo>
              <a:lnTo>
                <a:pt x="1079916" y="233491"/>
              </a:lnTo>
              <a:lnTo>
                <a:pt x="0" y="233491"/>
              </a:lnTo>
              <a:lnTo>
                <a:pt x="0" y="34262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9DD82B-D486-D049-AD31-96CECFF2AD1C}">
      <dsp:nvSpPr>
        <dsp:cNvPr id="0" name=""/>
        <dsp:cNvSpPr/>
      </dsp:nvSpPr>
      <dsp:spPr>
        <a:xfrm>
          <a:off x="1312675" y="3702234"/>
          <a:ext cx="719944" cy="342628"/>
        </a:xfrm>
        <a:custGeom>
          <a:avLst/>
          <a:gdLst/>
          <a:ahLst/>
          <a:cxnLst/>
          <a:rect l="0" t="0" r="0" b="0"/>
          <a:pathLst>
            <a:path>
              <a:moveTo>
                <a:pt x="0" y="0"/>
              </a:moveTo>
              <a:lnTo>
                <a:pt x="0" y="233491"/>
              </a:lnTo>
              <a:lnTo>
                <a:pt x="719944" y="233491"/>
              </a:lnTo>
              <a:lnTo>
                <a:pt x="719944" y="342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34517D8-B109-F54A-926A-FB4A216D688A}">
      <dsp:nvSpPr>
        <dsp:cNvPr id="0" name=""/>
        <dsp:cNvSpPr/>
      </dsp:nvSpPr>
      <dsp:spPr>
        <a:xfrm>
          <a:off x="592731" y="3702234"/>
          <a:ext cx="719944" cy="342628"/>
        </a:xfrm>
        <a:custGeom>
          <a:avLst/>
          <a:gdLst/>
          <a:ahLst/>
          <a:cxnLst/>
          <a:rect l="0" t="0" r="0" b="0"/>
          <a:pathLst>
            <a:path>
              <a:moveTo>
                <a:pt x="719944" y="0"/>
              </a:moveTo>
              <a:lnTo>
                <a:pt x="719944" y="233491"/>
              </a:lnTo>
              <a:lnTo>
                <a:pt x="0" y="233491"/>
              </a:lnTo>
              <a:lnTo>
                <a:pt x="0" y="342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B53E462-0FE7-A34C-B771-AFF94618B750}">
      <dsp:nvSpPr>
        <dsp:cNvPr id="0" name=""/>
        <dsp:cNvSpPr/>
      </dsp:nvSpPr>
      <dsp:spPr>
        <a:xfrm>
          <a:off x="1312675" y="2611518"/>
          <a:ext cx="3959693" cy="342628"/>
        </a:xfrm>
        <a:custGeom>
          <a:avLst/>
          <a:gdLst/>
          <a:ahLst/>
          <a:cxnLst/>
          <a:rect l="0" t="0" r="0" b="0"/>
          <a:pathLst>
            <a:path>
              <a:moveTo>
                <a:pt x="3959693" y="0"/>
              </a:moveTo>
              <a:lnTo>
                <a:pt x="3959693" y="233491"/>
              </a:lnTo>
              <a:lnTo>
                <a:pt x="0" y="233491"/>
              </a:lnTo>
              <a:lnTo>
                <a:pt x="0" y="34262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A84961C-8D55-EF4D-92E7-3B1C4FD77318}">
      <dsp:nvSpPr>
        <dsp:cNvPr id="0" name=""/>
        <dsp:cNvSpPr/>
      </dsp:nvSpPr>
      <dsp:spPr>
        <a:xfrm>
          <a:off x="4683324" y="1863431"/>
          <a:ext cx="1178090" cy="7480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F31395B-9EDC-0C48-9F05-CB309D52DAA0}">
      <dsp:nvSpPr>
        <dsp:cNvPr id="0" name=""/>
        <dsp:cNvSpPr/>
      </dsp:nvSpPr>
      <dsp:spPr>
        <a:xfrm>
          <a:off x="4814223" y="1987785"/>
          <a:ext cx="1178090" cy="74808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altLang="zh-CN" sz="1400" kern="1200" dirty="0"/>
            <a:t>ubuntu</a:t>
          </a:r>
          <a:endParaRPr lang="zh-CN" altLang="en-US" sz="1400" kern="1200" dirty="0"/>
        </a:p>
      </dsp:txBody>
      <dsp:txXfrm>
        <a:off x="4836134" y="2009696"/>
        <a:ext cx="1134268" cy="704265"/>
      </dsp:txXfrm>
    </dsp:sp>
    <dsp:sp modelId="{58EBE8A8-9AA4-7540-A9FA-20620666A834}">
      <dsp:nvSpPr>
        <dsp:cNvPr id="0" name=""/>
        <dsp:cNvSpPr/>
      </dsp:nvSpPr>
      <dsp:spPr>
        <a:xfrm>
          <a:off x="723630" y="2954146"/>
          <a:ext cx="1178090" cy="7480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0A61589-2BB9-AC48-8966-A436498D8502}">
      <dsp:nvSpPr>
        <dsp:cNvPr id="0" name=""/>
        <dsp:cNvSpPr/>
      </dsp:nvSpPr>
      <dsp:spPr>
        <a:xfrm>
          <a:off x="854529" y="3078500"/>
          <a:ext cx="1178090" cy="74808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altLang="zh-CN" sz="1400" kern="1200" dirty="0" err="1"/>
            <a:t>tfserving</a:t>
          </a:r>
          <a:endParaRPr lang="zh-CN" altLang="en-US" sz="1400" kern="1200" dirty="0"/>
        </a:p>
      </dsp:txBody>
      <dsp:txXfrm>
        <a:off x="876440" y="3100411"/>
        <a:ext cx="1134268" cy="704265"/>
      </dsp:txXfrm>
    </dsp:sp>
    <dsp:sp modelId="{94B0BB07-7900-1940-A6BC-87FAB0C1C625}">
      <dsp:nvSpPr>
        <dsp:cNvPr id="0" name=""/>
        <dsp:cNvSpPr/>
      </dsp:nvSpPr>
      <dsp:spPr>
        <a:xfrm>
          <a:off x="3686" y="4044862"/>
          <a:ext cx="1178090" cy="7480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928B79A-8D0A-AE4D-8188-6009184DFC34}">
      <dsp:nvSpPr>
        <dsp:cNvPr id="0" name=""/>
        <dsp:cNvSpPr/>
      </dsp:nvSpPr>
      <dsp:spPr>
        <a:xfrm>
          <a:off x="134585" y="4169216"/>
          <a:ext cx="1178090" cy="74808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altLang="zh-CN" sz="1400" kern="1200" dirty="0" err="1"/>
            <a:t>cpu</a:t>
          </a:r>
          <a:endParaRPr lang="zh-CN" altLang="en-US" sz="1400" kern="1200" dirty="0"/>
        </a:p>
      </dsp:txBody>
      <dsp:txXfrm>
        <a:off x="156496" y="4191127"/>
        <a:ext cx="1134268" cy="704265"/>
      </dsp:txXfrm>
    </dsp:sp>
    <dsp:sp modelId="{A52A2725-10D5-5A4F-A6E7-10E9AA0D7CBD}">
      <dsp:nvSpPr>
        <dsp:cNvPr id="0" name=""/>
        <dsp:cNvSpPr/>
      </dsp:nvSpPr>
      <dsp:spPr>
        <a:xfrm>
          <a:off x="1443574" y="4044862"/>
          <a:ext cx="1178090" cy="7480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92F0D71-D1E7-6B47-BAC0-5DADF899C710}">
      <dsp:nvSpPr>
        <dsp:cNvPr id="0" name=""/>
        <dsp:cNvSpPr/>
      </dsp:nvSpPr>
      <dsp:spPr>
        <a:xfrm>
          <a:off x="1574473" y="4169216"/>
          <a:ext cx="1178090" cy="74808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altLang="zh-CN" sz="1400" kern="1200" dirty="0" err="1"/>
            <a:t>gpu</a:t>
          </a:r>
          <a:endParaRPr lang="zh-CN" altLang="en-US" sz="1400" kern="1200" dirty="0"/>
        </a:p>
      </dsp:txBody>
      <dsp:txXfrm>
        <a:off x="1596384" y="4191127"/>
        <a:ext cx="1134268" cy="704265"/>
      </dsp:txXfrm>
    </dsp:sp>
    <dsp:sp modelId="{6F7B71A3-EA6E-5941-9E84-104471440AC2}">
      <dsp:nvSpPr>
        <dsp:cNvPr id="0" name=""/>
        <dsp:cNvSpPr/>
      </dsp:nvSpPr>
      <dsp:spPr>
        <a:xfrm>
          <a:off x="3603407" y="2954146"/>
          <a:ext cx="1178090" cy="7480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BD679E6-48A7-4742-8669-DBD802E82073}">
      <dsp:nvSpPr>
        <dsp:cNvPr id="0" name=""/>
        <dsp:cNvSpPr/>
      </dsp:nvSpPr>
      <dsp:spPr>
        <a:xfrm>
          <a:off x="3734306" y="3078500"/>
          <a:ext cx="1178090" cy="74808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altLang="zh-CN" sz="1400" kern="1200" dirty="0"/>
            <a:t>torch-server</a:t>
          </a:r>
          <a:endParaRPr lang="zh-CN" altLang="en-US" sz="1400" kern="1200" dirty="0"/>
        </a:p>
      </dsp:txBody>
      <dsp:txXfrm>
        <a:off x="3756217" y="3100411"/>
        <a:ext cx="1134268" cy="704265"/>
      </dsp:txXfrm>
    </dsp:sp>
    <dsp:sp modelId="{0018B1F2-CB7B-9047-827B-91507E90E6C7}">
      <dsp:nvSpPr>
        <dsp:cNvPr id="0" name=""/>
        <dsp:cNvSpPr/>
      </dsp:nvSpPr>
      <dsp:spPr>
        <a:xfrm>
          <a:off x="2883463" y="4044862"/>
          <a:ext cx="1178090" cy="7480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D63336-35D5-524F-AE6C-81D7BAE6E184}">
      <dsp:nvSpPr>
        <dsp:cNvPr id="0" name=""/>
        <dsp:cNvSpPr/>
      </dsp:nvSpPr>
      <dsp:spPr>
        <a:xfrm>
          <a:off x="3014362" y="4169216"/>
          <a:ext cx="1178090" cy="74808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altLang="zh-CN" sz="1400" kern="1200" dirty="0" err="1"/>
            <a:t>cpu</a:t>
          </a:r>
          <a:endParaRPr lang="zh-CN" altLang="en-US" sz="1400" kern="1200" dirty="0"/>
        </a:p>
      </dsp:txBody>
      <dsp:txXfrm>
        <a:off x="3036273" y="4191127"/>
        <a:ext cx="1134268" cy="704265"/>
      </dsp:txXfrm>
    </dsp:sp>
    <dsp:sp modelId="{108AA467-3974-5240-B3CC-07919213297E}">
      <dsp:nvSpPr>
        <dsp:cNvPr id="0" name=""/>
        <dsp:cNvSpPr/>
      </dsp:nvSpPr>
      <dsp:spPr>
        <a:xfrm>
          <a:off x="4323351" y="4044862"/>
          <a:ext cx="1178090" cy="7480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A810708-E023-F842-ABA4-7B581FCB3344}">
      <dsp:nvSpPr>
        <dsp:cNvPr id="0" name=""/>
        <dsp:cNvSpPr/>
      </dsp:nvSpPr>
      <dsp:spPr>
        <a:xfrm>
          <a:off x="4454250" y="4169216"/>
          <a:ext cx="1178090" cy="74808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altLang="zh-CN" sz="1400" kern="1200" dirty="0" err="1"/>
            <a:t>gpu</a:t>
          </a:r>
          <a:endParaRPr lang="zh-CN" altLang="en-US" sz="1400" kern="1200" dirty="0"/>
        </a:p>
      </dsp:txBody>
      <dsp:txXfrm>
        <a:off x="4476161" y="4191127"/>
        <a:ext cx="1134268" cy="704265"/>
      </dsp:txXfrm>
    </dsp:sp>
    <dsp:sp modelId="{9612D345-BDD9-2444-9E1C-FAE7C271480D}">
      <dsp:nvSpPr>
        <dsp:cNvPr id="0" name=""/>
        <dsp:cNvSpPr/>
      </dsp:nvSpPr>
      <dsp:spPr>
        <a:xfrm>
          <a:off x="5763240" y="2954146"/>
          <a:ext cx="1178090" cy="7480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8F2F804-6C4E-C44F-99AA-5A175AC4177F}">
      <dsp:nvSpPr>
        <dsp:cNvPr id="0" name=""/>
        <dsp:cNvSpPr/>
      </dsp:nvSpPr>
      <dsp:spPr>
        <a:xfrm>
          <a:off x="5894139" y="3078500"/>
          <a:ext cx="1178090" cy="74808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altLang="zh-CN" sz="1400" kern="1200" dirty="0"/>
            <a:t>Triton-server</a:t>
          </a:r>
          <a:endParaRPr lang="zh-CN" altLang="en-US" sz="1400" kern="1200" dirty="0"/>
        </a:p>
      </dsp:txBody>
      <dsp:txXfrm>
        <a:off x="5916050" y="3100411"/>
        <a:ext cx="1134268" cy="704265"/>
      </dsp:txXfrm>
    </dsp:sp>
    <dsp:sp modelId="{E111C0AD-0643-B142-BAAF-BEBF59D5A5CB}">
      <dsp:nvSpPr>
        <dsp:cNvPr id="0" name=""/>
        <dsp:cNvSpPr/>
      </dsp:nvSpPr>
      <dsp:spPr>
        <a:xfrm>
          <a:off x="5763240" y="4044862"/>
          <a:ext cx="1178090" cy="7480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BEB90E2-7DCC-0C4C-AF8F-8C313CECFA38}">
      <dsp:nvSpPr>
        <dsp:cNvPr id="0" name=""/>
        <dsp:cNvSpPr/>
      </dsp:nvSpPr>
      <dsp:spPr>
        <a:xfrm>
          <a:off x="5894139" y="4169216"/>
          <a:ext cx="1178090" cy="74808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altLang="zh-CN" sz="1400" kern="1200" dirty="0" err="1"/>
            <a:t>gpu</a:t>
          </a:r>
          <a:endParaRPr lang="zh-CN" altLang="en-US" sz="1400" kern="1200" dirty="0"/>
        </a:p>
      </dsp:txBody>
      <dsp:txXfrm>
        <a:off x="5916050" y="4191127"/>
        <a:ext cx="1134268" cy="704265"/>
      </dsp:txXfrm>
    </dsp:sp>
    <dsp:sp modelId="{8299A8C4-5BF6-8D49-AF98-1FEB54897F5D}">
      <dsp:nvSpPr>
        <dsp:cNvPr id="0" name=""/>
        <dsp:cNvSpPr/>
      </dsp:nvSpPr>
      <dsp:spPr>
        <a:xfrm>
          <a:off x="8643017" y="2954146"/>
          <a:ext cx="1178090" cy="7480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0A20476-FCA8-3949-9ED7-D5CE55E14FED}">
      <dsp:nvSpPr>
        <dsp:cNvPr id="0" name=""/>
        <dsp:cNvSpPr/>
      </dsp:nvSpPr>
      <dsp:spPr>
        <a:xfrm>
          <a:off x="8773916" y="3078500"/>
          <a:ext cx="1178090" cy="74808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altLang="zh-CN" sz="1400" kern="1200" dirty="0" err="1"/>
            <a:t>onnxruntime</a:t>
          </a:r>
          <a:endParaRPr lang="zh-CN" altLang="en-US" sz="1400" kern="1200" dirty="0"/>
        </a:p>
      </dsp:txBody>
      <dsp:txXfrm>
        <a:off x="8795827" y="3100411"/>
        <a:ext cx="1134268" cy="704265"/>
      </dsp:txXfrm>
    </dsp:sp>
    <dsp:sp modelId="{83BB7EF0-FBD3-BE46-9C7B-1EFA5BFDE477}">
      <dsp:nvSpPr>
        <dsp:cNvPr id="0" name=""/>
        <dsp:cNvSpPr/>
      </dsp:nvSpPr>
      <dsp:spPr>
        <a:xfrm>
          <a:off x="7203129" y="4044862"/>
          <a:ext cx="1178090" cy="7480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B9FE119-25BF-8744-A1C1-86CBA55A0869}">
      <dsp:nvSpPr>
        <dsp:cNvPr id="0" name=""/>
        <dsp:cNvSpPr/>
      </dsp:nvSpPr>
      <dsp:spPr>
        <a:xfrm>
          <a:off x="7334027" y="4169216"/>
          <a:ext cx="1178090" cy="74808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altLang="zh-CN" sz="1400" kern="1200" dirty="0" err="1"/>
            <a:t>cpu</a:t>
          </a:r>
          <a:endParaRPr lang="zh-CN" altLang="en-US" sz="1400" kern="1200" dirty="0"/>
        </a:p>
      </dsp:txBody>
      <dsp:txXfrm>
        <a:off x="7355938" y="4191127"/>
        <a:ext cx="1134268" cy="704265"/>
      </dsp:txXfrm>
    </dsp:sp>
    <dsp:sp modelId="{B5F61060-96B2-E84D-98E2-DD36EFDE07FE}">
      <dsp:nvSpPr>
        <dsp:cNvPr id="0" name=""/>
        <dsp:cNvSpPr/>
      </dsp:nvSpPr>
      <dsp:spPr>
        <a:xfrm>
          <a:off x="8643017" y="4044862"/>
          <a:ext cx="1178090" cy="7480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62D2F4D-F895-8F48-AA8D-DE3F3F50C244}">
      <dsp:nvSpPr>
        <dsp:cNvPr id="0" name=""/>
        <dsp:cNvSpPr/>
      </dsp:nvSpPr>
      <dsp:spPr>
        <a:xfrm>
          <a:off x="8773916" y="4169216"/>
          <a:ext cx="1178090" cy="74808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altLang="zh-CN" sz="1400" kern="1200" dirty="0" err="1"/>
            <a:t>cuda</a:t>
          </a:r>
          <a:endParaRPr lang="zh-CN" altLang="en-US" sz="1400" kern="1200" dirty="0"/>
        </a:p>
      </dsp:txBody>
      <dsp:txXfrm>
        <a:off x="8795827" y="4191127"/>
        <a:ext cx="1134268" cy="704265"/>
      </dsp:txXfrm>
    </dsp:sp>
    <dsp:sp modelId="{0FED07DC-B265-9548-B21E-866F5BFC34DE}">
      <dsp:nvSpPr>
        <dsp:cNvPr id="0" name=""/>
        <dsp:cNvSpPr/>
      </dsp:nvSpPr>
      <dsp:spPr>
        <a:xfrm>
          <a:off x="10082906" y="4044862"/>
          <a:ext cx="1178090" cy="74808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FCD6A28-48AD-374A-ADED-E4CD36E0842D}">
      <dsp:nvSpPr>
        <dsp:cNvPr id="0" name=""/>
        <dsp:cNvSpPr/>
      </dsp:nvSpPr>
      <dsp:spPr>
        <a:xfrm>
          <a:off x="10213805" y="4169216"/>
          <a:ext cx="1178090" cy="74808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altLang="zh-CN" sz="1400" kern="1200" dirty="0" err="1"/>
            <a:t>tensorrt</a:t>
          </a:r>
          <a:endParaRPr lang="zh-CN" altLang="en-US" sz="1400" kern="1200" dirty="0"/>
        </a:p>
      </dsp:txBody>
      <dsp:txXfrm>
        <a:off x="10235716" y="4191127"/>
        <a:ext cx="1134268" cy="70426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1A90DD-8371-5645-8E7C-AC61838FEF6A}">
      <dsp:nvSpPr>
        <dsp:cNvPr id="0" name=""/>
        <dsp:cNvSpPr/>
      </dsp:nvSpPr>
      <dsp:spPr>
        <a:xfrm>
          <a:off x="12234280" y="4314441"/>
          <a:ext cx="1299525" cy="309227"/>
        </a:xfrm>
        <a:custGeom>
          <a:avLst/>
          <a:gdLst/>
          <a:ahLst/>
          <a:cxnLst/>
          <a:rect l="0" t="0" r="0" b="0"/>
          <a:pathLst>
            <a:path>
              <a:moveTo>
                <a:pt x="0" y="0"/>
              </a:moveTo>
              <a:lnTo>
                <a:pt x="0" y="210729"/>
              </a:lnTo>
              <a:lnTo>
                <a:pt x="1299525" y="210729"/>
              </a:lnTo>
              <a:lnTo>
                <a:pt x="1299525" y="30922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DCDD3A1-D9C0-9F4C-8EEF-B4D3E7921415}">
      <dsp:nvSpPr>
        <dsp:cNvPr id="0" name=""/>
        <dsp:cNvSpPr/>
      </dsp:nvSpPr>
      <dsp:spPr>
        <a:xfrm>
          <a:off x="12188560" y="4314441"/>
          <a:ext cx="91440" cy="309227"/>
        </a:xfrm>
        <a:custGeom>
          <a:avLst/>
          <a:gdLst/>
          <a:ahLst/>
          <a:cxnLst/>
          <a:rect l="0" t="0" r="0" b="0"/>
          <a:pathLst>
            <a:path>
              <a:moveTo>
                <a:pt x="45720" y="0"/>
              </a:moveTo>
              <a:lnTo>
                <a:pt x="45720" y="30922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99D7529-B16E-5F43-BA8A-A6033FB41E67}">
      <dsp:nvSpPr>
        <dsp:cNvPr id="0" name=""/>
        <dsp:cNvSpPr/>
      </dsp:nvSpPr>
      <dsp:spPr>
        <a:xfrm>
          <a:off x="10934754" y="4314441"/>
          <a:ext cx="1299525" cy="309227"/>
        </a:xfrm>
        <a:custGeom>
          <a:avLst/>
          <a:gdLst/>
          <a:ahLst/>
          <a:cxnLst/>
          <a:rect l="0" t="0" r="0" b="0"/>
          <a:pathLst>
            <a:path>
              <a:moveTo>
                <a:pt x="1299525" y="0"/>
              </a:moveTo>
              <a:lnTo>
                <a:pt x="1299525" y="210729"/>
              </a:lnTo>
              <a:lnTo>
                <a:pt x="0" y="210729"/>
              </a:lnTo>
              <a:lnTo>
                <a:pt x="0" y="30922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85E0404-A5B7-C44D-9B21-022FE25631F1}">
      <dsp:nvSpPr>
        <dsp:cNvPr id="0" name=""/>
        <dsp:cNvSpPr/>
      </dsp:nvSpPr>
      <dsp:spPr>
        <a:xfrm>
          <a:off x="6711297" y="3330051"/>
          <a:ext cx="5522982" cy="309227"/>
        </a:xfrm>
        <a:custGeom>
          <a:avLst/>
          <a:gdLst/>
          <a:ahLst/>
          <a:cxnLst/>
          <a:rect l="0" t="0" r="0" b="0"/>
          <a:pathLst>
            <a:path>
              <a:moveTo>
                <a:pt x="0" y="0"/>
              </a:moveTo>
              <a:lnTo>
                <a:pt x="0" y="210729"/>
              </a:lnTo>
              <a:lnTo>
                <a:pt x="5522982" y="210729"/>
              </a:lnTo>
              <a:lnTo>
                <a:pt x="5522982" y="30922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CAA9805-BFFD-F14D-93A2-58CBE266668E}">
      <dsp:nvSpPr>
        <dsp:cNvPr id="0" name=""/>
        <dsp:cNvSpPr/>
      </dsp:nvSpPr>
      <dsp:spPr>
        <a:xfrm>
          <a:off x="8335704" y="4314441"/>
          <a:ext cx="1299525" cy="309227"/>
        </a:xfrm>
        <a:custGeom>
          <a:avLst/>
          <a:gdLst/>
          <a:ahLst/>
          <a:cxnLst/>
          <a:rect l="0" t="0" r="0" b="0"/>
          <a:pathLst>
            <a:path>
              <a:moveTo>
                <a:pt x="0" y="0"/>
              </a:moveTo>
              <a:lnTo>
                <a:pt x="0" y="210729"/>
              </a:lnTo>
              <a:lnTo>
                <a:pt x="1299525" y="210729"/>
              </a:lnTo>
              <a:lnTo>
                <a:pt x="1299525" y="30922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0C7A438-AF29-F344-9272-83106722C816}">
      <dsp:nvSpPr>
        <dsp:cNvPr id="0" name=""/>
        <dsp:cNvSpPr/>
      </dsp:nvSpPr>
      <dsp:spPr>
        <a:xfrm>
          <a:off x="8289984" y="4314441"/>
          <a:ext cx="91440" cy="309227"/>
        </a:xfrm>
        <a:custGeom>
          <a:avLst/>
          <a:gdLst/>
          <a:ahLst/>
          <a:cxnLst/>
          <a:rect l="0" t="0" r="0" b="0"/>
          <a:pathLst>
            <a:path>
              <a:moveTo>
                <a:pt x="45720" y="0"/>
              </a:moveTo>
              <a:lnTo>
                <a:pt x="45720" y="30922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7282D6B-893A-C74A-89F7-07DA6E415A6F}">
      <dsp:nvSpPr>
        <dsp:cNvPr id="0" name=""/>
        <dsp:cNvSpPr/>
      </dsp:nvSpPr>
      <dsp:spPr>
        <a:xfrm>
          <a:off x="7036179" y="4314441"/>
          <a:ext cx="1299525" cy="309227"/>
        </a:xfrm>
        <a:custGeom>
          <a:avLst/>
          <a:gdLst/>
          <a:ahLst/>
          <a:cxnLst/>
          <a:rect l="0" t="0" r="0" b="0"/>
          <a:pathLst>
            <a:path>
              <a:moveTo>
                <a:pt x="1299525" y="0"/>
              </a:moveTo>
              <a:lnTo>
                <a:pt x="1299525" y="210729"/>
              </a:lnTo>
              <a:lnTo>
                <a:pt x="0" y="210729"/>
              </a:lnTo>
              <a:lnTo>
                <a:pt x="0" y="30922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DF41FE6-690D-4649-BF16-CA12794823FA}">
      <dsp:nvSpPr>
        <dsp:cNvPr id="0" name=""/>
        <dsp:cNvSpPr/>
      </dsp:nvSpPr>
      <dsp:spPr>
        <a:xfrm>
          <a:off x="6711297" y="3330051"/>
          <a:ext cx="1624406" cy="309227"/>
        </a:xfrm>
        <a:custGeom>
          <a:avLst/>
          <a:gdLst/>
          <a:ahLst/>
          <a:cxnLst/>
          <a:rect l="0" t="0" r="0" b="0"/>
          <a:pathLst>
            <a:path>
              <a:moveTo>
                <a:pt x="0" y="0"/>
              </a:moveTo>
              <a:lnTo>
                <a:pt x="0" y="210729"/>
              </a:lnTo>
              <a:lnTo>
                <a:pt x="1624406" y="210729"/>
              </a:lnTo>
              <a:lnTo>
                <a:pt x="1624406" y="30922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BD037B4-E9A2-3D46-9FAA-A6E532DADA6C}">
      <dsp:nvSpPr>
        <dsp:cNvPr id="0" name=""/>
        <dsp:cNvSpPr/>
      </dsp:nvSpPr>
      <dsp:spPr>
        <a:xfrm>
          <a:off x="4437128" y="4314441"/>
          <a:ext cx="1299525" cy="309227"/>
        </a:xfrm>
        <a:custGeom>
          <a:avLst/>
          <a:gdLst/>
          <a:ahLst/>
          <a:cxnLst/>
          <a:rect l="0" t="0" r="0" b="0"/>
          <a:pathLst>
            <a:path>
              <a:moveTo>
                <a:pt x="0" y="0"/>
              </a:moveTo>
              <a:lnTo>
                <a:pt x="0" y="210729"/>
              </a:lnTo>
              <a:lnTo>
                <a:pt x="1299525" y="210729"/>
              </a:lnTo>
              <a:lnTo>
                <a:pt x="1299525" y="30922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5AE30D-6E57-B842-9AD1-3843A4980B0C}">
      <dsp:nvSpPr>
        <dsp:cNvPr id="0" name=""/>
        <dsp:cNvSpPr/>
      </dsp:nvSpPr>
      <dsp:spPr>
        <a:xfrm>
          <a:off x="4391408" y="4314441"/>
          <a:ext cx="91440" cy="309227"/>
        </a:xfrm>
        <a:custGeom>
          <a:avLst/>
          <a:gdLst/>
          <a:ahLst/>
          <a:cxnLst/>
          <a:rect l="0" t="0" r="0" b="0"/>
          <a:pathLst>
            <a:path>
              <a:moveTo>
                <a:pt x="45720" y="0"/>
              </a:moveTo>
              <a:lnTo>
                <a:pt x="45720" y="30922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BA19364-6AC6-EE44-881F-707E24E51ED4}">
      <dsp:nvSpPr>
        <dsp:cNvPr id="0" name=""/>
        <dsp:cNvSpPr/>
      </dsp:nvSpPr>
      <dsp:spPr>
        <a:xfrm>
          <a:off x="3137603" y="4314441"/>
          <a:ext cx="1299525" cy="309227"/>
        </a:xfrm>
        <a:custGeom>
          <a:avLst/>
          <a:gdLst/>
          <a:ahLst/>
          <a:cxnLst/>
          <a:rect l="0" t="0" r="0" b="0"/>
          <a:pathLst>
            <a:path>
              <a:moveTo>
                <a:pt x="1299525" y="0"/>
              </a:moveTo>
              <a:lnTo>
                <a:pt x="1299525" y="210729"/>
              </a:lnTo>
              <a:lnTo>
                <a:pt x="0" y="210729"/>
              </a:lnTo>
              <a:lnTo>
                <a:pt x="0" y="30922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DBC922D-0748-0447-A73B-939B5BE820C9}">
      <dsp:nvSpPr>
        <dsp:cNvPr id="0" name=""/>
        <dsp:cNvSpPr/>
      </dsp:nvSpPr>
      <dsp:spPr>
        <a:xfrm>
          <a:off x="4437128" y="3330051"/>
          <a:ext cx="2274169" cy="309227"/>
        </a:xfrm>
        <a:custGeom>
          <a:avLst/>
          <a:gdLst/>
          <a:ahLst/>
          <a:cxnLst/>
          <a:rect l="0" t="0" r="0" b="0"/>
          <a:pathLst>
            <a:path>
              <a:moveTo>
                <a:pt x="2274169" y="0"/>
              </a:moveTo>
              <a:lnTo>
                <a:pt x="2274169" y="210729"/>
              </a:lnTo>
              <a:lnTo>
                <a:pt x="0" y="210729"/>
              </a:lnTo>
              <a:lnTo>
                <a:pt x="0" y="30922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9DD82B-D486-D049-AD31-96CECFF2AD1C}">
      <dsp:nvSpPr>
        <dsp:cNvPr id="0" name=""/>
        <dsp:cNvSpPr/>
      </dsp:nvSpPr>
      <dsp:spPr>
        <a:xfrm>
          <a:off x="1188315" y="4314441"/>
          <a:ext cx="649762" cy="309227"/>
        </a:xfrm>
        <a:custGeom>
          <a:avLst/>
          <a:gdLst/>
          <a:ahLst/>
          <a:cxnLst/>
          <a:rect l="0" t="0" r="0" b="0"/>
          <a:pathLst>
            <a:path>
              <a:moveTo>
                <a:pt x="0" y="0"/>
              </a:moveTo>
              <a:lnTo>
                <a:pt x="0" y="210729"/>
              </a:lnTo>
              <a:lnTo>
                <a:pt x="649762" y="210729"/>
              </a:lnTo>
              <a:lnTo>
                <a:pt x="649762" y="30922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34517D8-B109-F54A-926A-FB4A216D688A}">
      <dsp:nvSpPr>
        <dsp:cNvPr id="0" name=""/>
        <dsp:cNvSpPr/>
      </dsp:nvSpPr>
      <dsp:spPr>
        <a:xfrm>
          <a:off x="538552" y="4314441"/>
          <a:ext cx="649762" cy="309227"/>
        </a:xfrm>
        <a:custGeom>
          <a:avLst/>
          <a:gdLst/>
          <a:ahLst/>
          <a:cxnLst/>
          <a:rect l="0" t="0" r="0" b="0"/>
          <a:pathLst>
            <a:path>
              <a:moveTo>
                <a:pt x="649762" y="0"/>
              </a:moveTo>
              <a:lnTo>
                <a:pt x="649762" y="210729"/>
              </a:lnTo>
              <a:lnTo>
                <a:pt x="0" y="210729"/>
              </a:lnTo>
              <a:lnTo>
                <a:pt x="0" y="30922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B53E462-0FE7-A34C-B771-AFF94618B750}">
      <dsp:nvSpPr>
        <dsp:cNvPr id="0" name=""/>
        <dsp:cNvSpPr/>
      </dsp:nvSpPr>
      <dsp:spPr>
        <a:xfrm>
          <a:off x="1188315" y="3330051"/>
          <a:ext cx="5522982" cy="309227"/>
        </a:xfrm>
        <a:custGeom>
          <a:avLst/>
          <a:gdLst/>
          <a:ahLst/>
          <a:cxnLst/>
          <a:rect l="0" t="0" r="0" b="0"/>
          <a:pathLst>
            <a:path>
              <a:moveTo>
                <a:pt x="5522982" y="0"/>
              </a:moveTo>
              <a:lnTo>
                <a:pt x="5522982" y="210729"/>
              </a:lnTo>
              <a:lnTo>
                <a:pt x="0" y="210729"/>
              </a:lnTo>
              <a:lnTo>
                <a:pt x="0" y="30922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A84961C-8D55-EF4D-92E7-3B1C4FD77318}">
      <dsp:nvSpPr>
        <dsp:cNvPr id="0" name=""/>
        <dsp:cNvSpPr/>
      </dsp:nvSpPr>
      <dsp:spPr>
        <a:xfrm>
          <a:off x="6179673" y="2654889"/>
          <a:ext cx="1063247" cy="67516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F31395B-9EDC-0C48-9F05-CB309D52DAA0}">
      <dsp:nvSpPr>
        <dsp:cNvPr id="0" name=""/>
        <dsp:cNvSpPr/>
      </dsp:nvSpPr>
      <dsp:spPr>
        <a:xfrm>
          <a:off x="6297812" y="2767120"/>
          <a:ext cx="1063247" cy="67516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altLang="zh-CN" sz="1500" kern="1200" dirty="0"/>
            <a:t>ubuntu</a:t>
          </a:r>
          <a:endParaRPr lang="zh-CN" altLang="en-US" sz="1500" kern="1200" dirty="0"/>
        </a:p>
      </dsp:txBody>
      <dsp:txXfrm>
        <a:off x="6317587" y="2786895"/>
        <a:ext cx="1023697" cy="635612"/>
      </dsp:txXfrm>
    </dsp:sp>
    <dsp:sp modelId="{58EBE8A8-9AA4-7540-A9FA-20620666A834}">
      <dsp:nvSpPr>
        <dsp:cNvPr id="0" name=""/>
        <dsp:cNvSpPr/>
      </dsp:nvSpPr>
      <dsp:spPr>
        <a:xfrm>
          <a:off x="656691" y="3639279"/>
          <a:ext cx="1063247" cy="67516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0A61589-2BB9-AC48-8966-A436498D8502}">
      <dsp:nvSpPr>
        <dsp:cNvPr id="0" name=""/>
        <dsp:cNvSpPr/>
      </dsp:nvSpPr>
      <dsp:spPr>
        <a:xfrm>
          <a:off x="774830" y="3751511"/>
          <a:ext cx="1063247" cy="67516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altLang="zh-CN" sz="1500" kern="1200" dirty="0" err="1"/>
            <a:t>cuda</a:t>
          </a:r>
          <a:r>
            <a:rPr lang="zh-CN" altLang="en-US" sz="1500" kern="1200" dirty="0"/>
            <a:t> </a:t>
          </a:r>
          <a:r>
            <a:rPr lang="en-US" altLang="zh-CN" sz="1500" kern="1200" dirty="0"/>
            <a:t>9.1</a:t>
          </a:r>
          <a:endParaRPr lang="zh-CN" altLang="en-US" sz="1500" kern="1200" dirty="0"/>
        </a:p>
      </dsp:txBody>
      <dsp:txXfrm>
        <a:off x="794605" y="3771286"/>
        <a:ext cx="1023697" cy="635612"/>
      </dsp:txXfrm>
    </dsp:sp>
    <dsp:sp modelId="{94B0BB07-7900-1940-A6BC-87FAB0C1C625}">
      <dsp:nvSpPr>
        <dsp:cNvPr id="0" name=""/>
        <dsp:cNvSpPr/>
      </dsp:nvSpPr>
      <dsp:spPr>
        <a:xfrm>
          <a:off x="6928" y="4623669"/>
          <a:ext cx="1063247" cy="67516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928B79A-8D0A-AE4D-8188-6009184DFC34}">
      <dsp:nvSpPr>
        <dsp:cNvPr id="0" name=""/>
        <dsp:cNvSpPr/>
      </dsp:nvSpPr>
      <dsp:spPr>
        <a:xfrm>
          <a:off x="125067" y="4735901"/>
          <a:ext cx="1063247" cy="67516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altLang="zh-CN" sz="1500" kern="1200" dirty="0"/>
            <a:t>python3.6</a:t>
          </a:r>
          <a:endParaRPr lang="zh-CN" altLang="en-US" sz="1500" kern="1200" dirty="0"/>
        </a:p>
      </dsp:txBody>
      <dsp:txXfrm>
        <a:off x="144842" y="4755676"/>
        <a:ext cx="1023697" cy="635612"/>
      </dsp:txXfrm>
    </dsp:sp>
    <dsp:sp modelId="{A52A2725-10D5-5A4F-A6E7-10E9AA0D7CBD}">
      <dsp:nvSpPr>
        <dsp:cNvPr id="0" name=""/>
        <dsp:cNvSpPr/>
      </dsp:nvSpPr>
      <dsp:spPr>
        <a:xfrm>
          <a:off x="1306454" y="4623669"/>
          <a:ext cx="1063247" cy="67516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92F0D71-D1E7-6B47-BAC0-5DADF899C710}">
      <dsp:nvSpPr>
        <dsp:cNvPr id="0" name=""/>
        <dsp:cNvSpPr/>
      </dsp:nvSpPr>
      <dsp:spPr>
        <a:xfrm>
          <a:off x="1424592" y="4735901"/>
          <a:ext cx="1063247" cy="67516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altLang="zh-CN" sz="1500" kern="1200" dirty="0"/>
            <a:t>python3.7</a:t>
          </a:r>
          <a:endParaRPr lang="zh-CN" altLang="en-US" sz="1500" kern="1200" dirty="0"/>
        </a:p>
      </dsp:txBody>
      <dsp:txXfrm>
        <a:off x="1444367" y="4755676"/>
        <a:ext cx="1023697" cy="635612"/>
      </dsp:txXfrm>
    </dsp:sp>
    <dsp:sp modelId="{6F7B71A3-EA6E-5941-9E84-104471440AC2}">
      <dsp:nvSpPr>
        <dsp:cNvPr id="0" name=""/>
        <dsp:cNvSpPr/>
      </dsp:nvSpPr>
      <dsp:spPr>
        <a:xfrm>
          <a:off x="3905504" y="3639279"/>
          <a:ext cx="1063247" cy="67516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BD679E6-48A7-4742-8669-DBD802E82073}">
      <dsp:nvSpPr>
        <dsp:cNvPr id="0" name=""/>
        <dsp:cNvSpPr/>
      </dsp:nvSpPr>
      <dsp:spPr>
        <a:xfrm>
          <a:off x="4023643" y="3751511"/>
          <a:ext cx="1063247" cy="67516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altLang="zh-CN" sz="1500" kern="1200" dirty="0" err="1"/>
            <a:t>cuda</a:t>
          </a:r>
          <a:r>
            <a:rPr lang="zh-CN" altLang="en-US" sz="1500" kern="1200" dirty="0"/>
            <a:t> </a:t>
          </a:r>
          <a:r>
            <a:rPr lang="en-US" altLang="zh-CN" sz="1500" kern="1200" dirty="0"/>
            <a:t>10.2</a:t>
          </a:r>
          <a:endParaRPr lang="zh-CN" altLang="en-US" sz="1500" kern="1200" dirty="0"/>
        </a:p>
      </dsp:txBody>
      <dsp:txXfrm>
        <a:off x="4043418" y="3771286"/>
        <a:ext cx="1023697" cy="635612"/>
      </dsp:txXfrm>
    </dsp:sp>
    <dsp:sp modelId="{0018B1F2-CB7B-9047-827B-91507E90E6C7}">
      <dsp:nvSpPr>
        <dsp:cNvPr id="0" name=""/>
        <dsp:cNvSpPr/>
      </dsp:nvSpPr>
      <dsp:spPr>
        <a:xfrm>
          <a:off x="2605979" y="4623669"/>
          <a:ext cx="1063247" cy="67516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D63336-35D5-524F-AE6C-81D7BAE6E184}">
      <dsp:nvSpPr>
        <dsp:cNvPr id="0" name=""/>
        <dsp:cNvSpPr/>
      </dsp:nvSpPr>
      <dsp:spPr>
        <a:xfrm>
          <a:off x="2724118" y="4735901"/>
          <a:ext cx="1063247" cy="67516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altLang="zh-CN" sz="1500" kern="1200" dirty="0"/>
            <a:t>python3.6</a:t>
          </a:r>
          <a:endParaRPr lang="zh-CN" altLang="en-US" sz="1500" kern="1200" dirty="0"/>
        </a:p>
      </dsp:txBody>
      <dsp:txXfrm>
        <a:off x="2743893" y="4755676"/>
        <a:ext cx="1023697" cy="635612"/>
      </dsp:txXfrm>
    </dsp:sp>
    <dsp:sp modelId="{108AA467-3974-5240-B3CC-07919213297E}">
      <dsp:nvSpPr>
        <dsp:cNvPr id="0" name=""/>
        <dsp:cNvSpPr/>
      </dsp:nvSpPr>
      <dsp:spPr>
        <a:xfrm>
          <a:off x="3905504" y="4623669"/>
          <a:ext cx="1063247" cy="67516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A810708-E023-F842-ABA4-7B581FCB3344}">
      <dsp:nvSpPr>
        <dsp:cNvPr id="0" name=""/>
        <dsp:cNvSpPr/>
      </dsp:nvSpPr>
      <dsp:spPr>
        <a:xfrm>
          <a:off x="4023643" y="4735901"/>
          <a:ext cx="1063247" cy="67516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altLang="zh-CN" sz="1500" kern="1200" dirty="0"/>
            <a:t>python3.7</a:t>
          </a:r>
          <a:endParaRPr lang="zh-CN" altLang="en-US" sz="1500" kern="1200" dirty="0"/>
        </a:p>
      </dsp:txBody>
      <dsp:txXfrm>
        <a:off x="4043418" y="4755676"/>
        <a:ext cx="1023697" cy="635612"/>
      </dsp:txXfrm>
    </dsp:sp>
    <dsp:sp modelId="{D3870CC3-82E1-EE4A-A2BD-4B28167D5AE1}">
      <dsp:nvSpPr>
        <dsp:cNvPr id="0" name=""/>
        <dsp:cNvSpPr/>
      </dsp:nvSpPr>
      <dsp:spPr>
        <a:xfrm>
          <a:off x="5205029" y="4623669"/>
          <a:ext cx="1063247" cy="67516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DF3E064-B47E-6140-863F-77DB9CFA0DE6}">
      <dsp:nvSpPr>
        <dsp:cNvPr id="0" name=""/>
        <dsp:cNvSpPr/>
      </dsp:nvSpPr>
      <dsp:spPr>
        <a:xfrm>
          <a:off x="5323168" y="4735901"/>
          <a:ext cx="1063247" cy="67516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altLang="zh-CN" sz="1500" kern="1200" dirty="0"/>
            <a:t>python3.8</a:t>
          </a:r>
          <a:endParaRPr lang="zh-CN" altLang="en-US" sz="1500" kern="1200" dirty="0"/>
        </a:p>
      </dsp:txBody>
      <dsp:txXfrm>
        <a:off x="5342943" y="4755676"/>
        <a:ext cx="1023697" cy="635612"/>
      </dsp:txXfrm>
    </dsp:sp>
    <dsp:sp modelId="{9612D345-BDD9-2444-9E1C-FAE7C271480D}">
      <dsp:nvSpPr>
        <dsp:cNvPr id="0" name=""/>
        <dsp:cNvSpPr/>
      </dsp:nvSpPr>
      <dsp:spPr>
        <a:xfrm>
          <a:off x="7804080" y="3639279"/>
          <a:ext cx="1063247" cy="67516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8F2F804-6C4E-C44F-99AA-5A175AC4177F}">
      <dsp:nvSpPr>
        <dsp:cNvPr id="0" name=""/>
        <dsp:cNvSpPr/>
      </dsp:nvSpPr>
      <dsp:spPr>
        <a:xfrm>
          <a:off x="7922219" y="3751511"/>
          <a:ext cx="1063247" cy="67516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altLang="zh-CN" sz="1500" kern="1200" dirty="0" err="1"/>
            <a:t>cuda</a:t>
          </a:r>
          <a:r>
            <a:rPr lang="zh-CN" altLang="en-US" sz="1500" kern="1200" dirty="0"/>
            <a:t> </a:t>
          </a:r>
          <a:r>
            <a:rPr lang="en-US" altLang="zh-CN" sz="1500" kern="1200" dirty="0"/>
            <a:t>10.1</a:t>
          </a:r>
          <a:endParaRPr lang="zh-CN" altLang="en-US" sz="1500" kern="1200" dirty="0"/>
        </a:p>
      </dsp:txBody>
      <dsp:txXfrm>
        <a:off x="7941994" y="3771286"/>
        <a:ext cx="1023697" cy="635612"/>
      </dsp:txXfrm>
    </dsp:sp>
    <dsp:sp modelId="{E111C0AD-0643-B142-BAAF-BEBF59D5A5CB}">
      <dsp:nvSpPr>
        <dsp:cNvPr id="0" name=""/>
        <dsp:cNvSpPr/>
      </dsp:nvSpPr>
      <dsp:spPr>
        <a:xfrm>
          <a:off x="6504555" y="4623669"/>
          <a:ext cx="1063247" cy="67516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BEB90E2-7DCC-0C4C-AF8F-8C313CECFA38}">
      <dsp:nvSpPr>
        <dsp:cNvPr id="0" name=""/>
        <dsp:cNvSpPr/>
      </dsp:nvSpPr>
      <dsp:spPr>
        <a:xfrm>
          <a:off x="6622693" y="4735901"/>
          <a:ext cx="1063247" cy="67516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altLang="zh-CN" sz="1500" kern="1200" dirty="0"/>
            <a:t>python3.6</a:t>
          </a:r>
          <a:endParaRPr lang="zh-CN" altLang="en-US" sz="1500" kern="1200" dirty="0"/>
        </a:p>
      </dsp:txBody>
      <dsp:txXfrm>
        <a:off x="6642468" y="4755676"/>
        <a:ext cx="1023697" cy="635612"/>
      </dsp:txXfrm>
    </dsp:sp>
    <dsp:sp modelId="{6D082FA3-E90C-8341-9C64-387EB2C56558}">
      <dsp:nvSpPr>
        <dsp:cNvPr id="0" name=""/>
        <dsp:cNvSpPr/>
      </dsp:nvSpPr>
      <dsp:spPr>
        <a:xfrm>
          <a:off x="7804080" y="4623669"/>
          <a:ext cx="1063247" cy="67516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04D2D88-43E7-8442-9058-8A29B91FD776}">
      <dsp:nvSpPr>
        <dsp:cNvPr id="0" name=""/>
        <dsp:cNvSpPr/>
      </dsp:nvSpPr>
      <dsp:spPr>
        <a:xfrm>
          <a:off x="7922219" y="4735901"/>
          <a:ext cx="1063247" cy="67516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altLang="zh-CN" sz="1500" kern="1200" dirty="0"/>
            <a:t>python3.7</a:t>
          </a:r>
          <a:endParaRPr lang="zh-CN" altLang="en-US" sz="1500" kern="1200" dirty="0"/>
        </a:p>
      </dsp:txBody>
      <dsp:txXfrm>
        <a:off x="7941994" y="4755676"/>
        <a:ext cx="1023697" cy="635612"/>
      </dsp:txXfrm>
    </dsp:sp>
    <dsp:sp modelId="{49B355C4-2865-FF4B-A0DC-6F76F895946B}">
      <dsp:nvSpPr>
        <dsp:cNvPr id="0" name=""/>
        <dsp:cNvSpPr/>
      </dsp:nvSpPr>
      <dsp:spPr>
        <a:xfrm>
          <a:off x="9103605" y="4623669"/>
          <a:ext cx="1063247" cy="67516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8468DB4-D535-0D4E-A955-027803EE133D}">
      <dsp:nvSpPr>
        <dsp:cNvPr id="0" name=""/>
        <dsp:cNvSpPr/>
      </dsp:nvSpPr>
      <dsp:spPr>
        <a:xfrm>
          <a:off x="9221744" y="4735901"/>
          <a:ext cx="1063247" cy="67516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altLang="zh-CN" sz="1500" kern="1200" dirty="0"/>
            <a:t>python3.8</a:t>
          </a:r>
          <a:endParaRPr lang="zh-CN" altLang="en-US" sz="1500" kern="1200" dirty="0"/>
        </a:p>
      </dsp:txBody>
      <dsp:txXfrm>
        <a:off x="9241519" y="4755676"/>
        <a:ext cx="1023697" cy="635612"/>
      </dsp:txXfrm>
    </dsp:sp>
    <dsp:sp modelId="{8299A8C4-5BF6-8D49-AF98-1FEB54897F5D}">
      <dsp:nvSpPr>
        <dsp:cNvPr id="0" name=""/>
        <dsp:cNvSpPr/>
      </dsp:nvSpPr>
      <dsp:spPr>
        <a:xfrm>
          <a:off x="11702656" y="3639279"/>
          <a:ext cx="1063247" cy="67516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0A20476-FCA8-3949-9ED7-D5CE55E14FED}">
      <dsp:nvSpPr>
        <dsp:cNvPr id="0" name=""/>
        <dsp:cNvSpPr/>
      </dsp:nvSpPr>
      <dsp:spPr>
        <a:xfrm>
          <a:off x="11820794" y="3751511"/>
          <a:ext cx="1063247" cy="67516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altLang="zh-CN" sz="1500" kern="1200" dirty="0" err="1"/>
            <a:t>cuda</a:t>
          </a:r>
          <a:r>
            <a:rPr lang="zh-CN" altLang="en-US" sz="1500" kern="1200" dirty="0"/>
            <a:t> </a:t>
          </a:r>
          <a:r>
            <a:rPr lang="en-US" altLang="zh-CN" sz="1500" kern="1200" dirty="0"/>
            <a:t>11.3</a:t>
          </a:r>
          <a:endParaRPr lang="zh-CN" altLang="en-US" sz="1500" kern="1200" dirty="0"/>
        </a:p>
      </dsp:txBody>
      <dsp:txXfrm>
        <a:off x="11840569" y="3771286"/>
        <a:ext cx="1023697" cy="635612"/>
      </dsp:txXfrm>
    </dsp:sp>
    <dsp:sp modelId="{83BB7EF0-FBD3-BE46-9C7B-1EFA5BFDE477}">
      <dsp:nvSpPr>
        <dsp:cNvPr id="0" name=""/>
        <dsp:cNvSpPr/>
      </dsp:nvSpPr>
      <dsp:spPr>
        <a:xfrm>
          <a:off x="10403130" y="4623669"/>
          <a:ext cx="1063247" cy="67516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B9FE119-25BF-8744-A1C1-86CBA55A0869}">
      <dsp:nvSpPr>
        <dsp:cNvPr id="0" name=""/>
        <dsp:cNvSpPr/>
      </dsp:nvSpPr>
      <dsp:spPr>
        <a:xfrm>
          <a:off x="10521269" y="4735901"/>
          <a:ext cx="1063247" cy="67516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altLang="zh-CN" sz="1500" kern="1200" dirty="0"/>
            <a:t>python3.6</a:t>
          </a:r>
          <a:endParaRPr lang="zh-CN" altLang="en-US" sz="1500" kern="1200" dirty="0"/>
        </a:p>
      </dsp:txBody>
      <dsp:txXfrm>
        <a:off x="10541044" y="4755676"/>
        <a:ext cx="1023697" cy="635612"/>
      </dsp:txXfrm>
    </dsp:sp>
    <dsp:sp modelId="{B5F61060-96B2-E84D-98E2-DD36EFDE07FE}">
      <dsp:nvSpPr>
        <dsp:cNvPr id="0" name=""/>
        <dsp:cNvSpPr/>
      </dsp:nvSpPr>
      <dsp:spPr>
        <a:xfrm>
          <a:off x="11702656" y="4623669"/>
          <a:ext cx="1063247" cy="67516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62D2F4D-F895-8F48-AA8D-DE3F3F50C244}">
      <dsp:nvSpPr>
        <dsp:cNvPr id="0" name=""/>
        <dsp:cNvSpPr/>
      </dsp:nvSpPr>
      <dsp:spPr>
        <a:xfrm>
          <a:off x="11820794" y="4735901"/>
          <a:ext cx="1063247" cy="67516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altLang="zh-CN" sz="1500" kern="1200" dirty="0"/>
            <a:t>python3.7</a:t>
          </a:r>
          <a:endParaRPr lang="zh-CN" altLang="en-US" sz="1500" kern="1200" dirty="0"/>
        </a:p>
      </dsp:txBody>
      <dsp:txXfrm>
        <a:off x="11840569" y="4755676"/>
        <a:ext cx="1023697" cy="635612"/>
      </dsp:txXfrm>
    </dsp:sp>
    <dsp:sp modelId="{0FED07DC-B265-9548-B21E-866F5BFC34DE}">
      <dsp:nvSpPr>
        <dsp:cNvPr id="0" name=""/>
        <dsp:cNvSpPr/>
      </dsp:nvSpPr>
      <dsp:spPr>
        <a:xfrm>
          <a:off x="13002181" y="4623669"/>
          <a:ext cx="1063247" cy="67516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FCD6A28-48AD-374A-ADED-E4CD36E0842D}">
      <dsp:nvSpPr>
        <dsp:cNvPr id="0" name=""/>
        <dsp:cNvSpPr/>
      </dsp:nvSpPr>
      <dsp:spPr>
        <a:xfrm>
          <a:off x="13120320" y="4735901"/>
          <a:ext cx="1063247" cy="67516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altLang="zh-CN" sz="1500" kern="1200" dirty="0"/>
            <a:t>python3.8</a:t>
          </a:r>
          <a:endParaRPr lang="zh-CN" altLang="en-US" sz="1500" kern="1200" dirty="0"/>
        </a:p>
      </dsp:txBody>
      <dsp:txXfrm>
        <a:off x="13140095" y="4755676"/>
        <a:ext cx="1023697" cy="63561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8A672A-89A4-A841-9323-4386A6A0A346}">
      <dsp:nvSpPr>
        <dsp:cNvPr id="0" name=""/>
        <dsp:cNvSpPr/>
      </dsp:nvSpPr>
      <dsp:spPr>
        <a:xfrm>
          <a:off x="5069381" y="2560833"/>
          <a:ext cx="1944868" cy="308526"/>
        </a:xfrm>
        <a:custGeom>
          <a:avLst/>
          <a:gdLst/>
          <a:ahLst/>
          <a:cxnLst/>
          <a:rect l="0" t="0" r="0" b="0"/>
          <a:pathLst>
            <a:path>
              <a:moveTo>
                <a:pt x="0" y="0"/>
              </a:moveTo>
              <a:lnTo>
                <a:pt x="0" y="210252"/>
              </a:lnTo>
              <a:lnTo>
                <a:pt x="1944868" y="210252"/>
              </a:lnTo>
              <a:lnTo>
                <a:pt x="1944868" y="30852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18FE4E7-B7EF-2B46-8764-78D62EC42A4F}">
      <dsp:nvSpPr>
        <dsp:cNvPr id="0" name=""/>
        <dsp:cNvSpPr/>
      </dsp:nvSpPr>
      <dsp:spPr>
        <a:xfrm>
          <a:off x="5069381" y="2560833"/>
          <a:ext cx="648289" cy="308526"/>
        </a:xfrm>
        <a:custGeom>
          <a:avLst/>
          <a:gdLst/>
          <a:ahLst/>
          <a:cxnLst/>
          <a:rect l="0" t="0" r="0" b="0"/>
          <a:pathLst>
            <a:path>
              <a:moveTo>
                <a:pt x="0" y="0"/>
              </a:moveTo>
              <a:lnTo>
                <a:pt x="0" y="210252"/>
              </a:lnTo>
              <a:lnTo>
                <a:pt x="648289" y="210252"/>
              </a:lnTo>
              <a:lnTo>
                <a:pt x="648289" y="30852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9DD82B-D486-D049-AD31-96CECFF2AD1C}">
      <dsp:nvSpPr>
        <dsp:cNvPr id="0" name=""/>
        <dsp:cNvSpPr/>
      </dsp:nvSpPr>
      <dsp:spPr>
        <a:xfrm>
          <a:off x="4421091" y="2560833"/>
          <a:ext cx="648289" cy="308526"/>
        </a:xfrm>
        <a:custGeom>
          <a:avLst/>
          <a:gdLst/>
          <a:ahLst/>
          <a:cxnLst/>
          <a:rect l="0" t="0" r="0" b="0"/>
          <a:pathLst>
            <a:path>
              <a:moveTo>
                <a:pt x="648289" y="0"/>
              </a:moveTo>
              <a:lnTo>
                <a:pt x="648289" y="210252"/>
              </a:lnTo>
              <a:lnTo>
                <a:pt x="0" y="210252"/>
              </a:lnTo>
              <a:lnTo>
                <a:pt x="0" y="30852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34517D8-B109-F54A-926A-FB4A216D688A}">
      <dsp:nvSpPr>
        <dsp:cNvPr id="0" name=""/>
        <dsp:cNvSpPr/>
      </dsp:nvSpPr>
      <dsp:spPr>
        <a:xfrm>
          <a:off x="3124512" y="2560833"/>
          <a:ext cx="1944868" cy="308526"/>
        </a:xfrm>
        <a:custGeom>
          <a:avLst/>
          <a:gdLst/>
          <a:ahLst/>
          <a:cxnLst/>
          <a:rect l="0" t="0" r="0" b="0"/>
          <a:pathLst>
            <a:path>
              <a:moveTo>
                <a:pt x="1944868" y="0"/>
              </a:moveTo>
              <a:lnTo>
                <a:pt x="1944868" y="210252"/>
              </a:lnTo>
              <a:lnTo>
                <a:pt x="0" y="210252"/>
              </a:lnTo>
              <a:lnTo>
                <a:pt x="0" y="30852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B53E462-0FE7-A34C-B771-AFF94618B750}">
      <dsp:nvSpPr>
        <dsp:cNvPr id="0" name=""/>
        <dsp:cNvSpPr/>
      </dsp:nvSpPr>
      <dsp:spPr>
        <a:xfrm>
          <a:off x="3124512" y="1578674"/>
          <a:ext cx="1944868" cy="308526"/>
        </a:xfrm>
        <a:custGeom>
          <a:avLst/>
          <a:gdLst/>
          <a:ahLst/>
          <a:cxnLst/>
          <a:rect l="0" t="0" r="0" b="0"/>
          <a:pathLst>
            <a:path>
              <a:moveTo>
                <a:pt x="0" y="0"/>
              </a:moveTo>
              <a:lnTo>
                <a:pt x="0" y="210252"/>
              </a:lnTo>
              <a:lnTo>
                <a:pt x="1944868" y="210252"/>
              </a:lnTo>
              <a:lnTo>
                <a:pt x="1944868" y="30852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5AE30D-6E57-B842-9AD1-3843A4980B0C}">
      <dsp:nvSpPr>
        <dsp:cNvPr id="0" name=""/>
        <dsp:cNvSpPr/>
      </dsp:nvSpPr>
      <dsp:spPr>
        <a:xfrm>
          <a:off x="1179643" y="2560833"/>
          <a:ext cx="648289" cy="308526"/>
        </a:xfrm>
        <a:custGeom>
          <a:avLst/>
          <a:gdLst/>
          <a:ahLst/>
          <a:cxnLst/>
          <a:rect l="0" t="0" r="0" b="0"/>
          <a:pathLst>
            <a:path>
              <a:moveTo>
                <a:pt x="0" y="0"/>
              </a:moveTo>
              <a:lnTo>
                <a:pt x="0" y="210252"/>
              </a:lnTo>
              <a:lnTo>
                <a:pt x="648289" y="210252"/>
              </a:lnTo>
              <a:lnTo>
                <a:pt x="648289" y="30852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BA19364-6AC6-EE44-881F-707E24E51ED4}">
      <dsp:nvSpPr>
        <dsp:cNvPr id="0" name=""/>
        <dsp:cNvSpPr/>
      </dsp:nvSpPr>
      <dsp:spPr>
        <a:xfrm>
          <a:off x="531354" y="2560833"/>
          <a:ext cx="648289" cy="308526"/>
        </a:xfrm>
        <a:custGeom>
          <a:avLst/>
          <a:gdLst/>
          <a:ahLst/>
          <a:cxnLst/>
          <a:rect l="0" t="0" r="0" b="0"/>
          <a:pathLst>
            <a:path>
              <a:moveTo>
                <a:pt x="648289" y="0"/>
              </a:moveTo>
              <a:lnTo>
                <a:pt x="648289" y="210252"/>
              </a:lnTo>
              <a:lnTo>
                <a:pt x="0" y="210252"/>
              </a:lnTo>
              <a:lnTo>
                <a:pt x="0" y="30852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DBC922D-0748-0447-A73B-939B5BE820C9}">
      <dsp:nvSpPr>
        <dsp:cNvPr id="0" name=""/>
        <dsp:cNvSpPr/>
      </dsp:nvSpPr>
      <dsp:spPr>
        <a:xfrm>
          <a:off x="1179643" y="1578674"/>
          <a:ext cx="1944868" cy="308526"/>
        </a:xfrm>
        <a:custGeom>
          <a:avLst/>
          <a:gdLst/>
          <a:ahLst/>
          <a:cxnLst/>
          <a:rect l="0" t="0" r="0" b="0"/>
          <a:pathLst>
            <a:path>
              <a:moveTo>
                <a:pt x="1944868" y="0"/>
              </a:moveTo>
              <a:lnTo>
                <a:pt x="1944868" y="210252"/>
              </a:lnTo>
              <a:lnTo>
                <a:pt x="0" y="210252"/>
              </a:lnTo>
              <a:lnTo>
                <a:pt x="0" y="30852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A84961C-8D55-EF4D-92E7-3B1C4FD77318}">
      <dsp:nvSpPr>
        <dsp:cNvPr id="0" name=""/>
        <dsp:cNvSpPr/>
      </dsp:nvSpPr>
      <dsp:spPr>
        <a:xfrm>
          <a:off x="2594093" y="905042"/>
          <a:ext cx="1060837" cy="67363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F31395B-9EDC-0C48-9F05-CB309D52DAA0}">
      <dsp:nvSpPr>
        <dsp:cNvPr id="0" name=""/>
        <dsp:cNvSpPr/>
      </dsp:nvSpPr>
      <dsp:spPr>
        <a:xfrm>
          <a:off x="2711964" y="1017020"/>
          <a:ext cx="1060837" cy="67363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altLang="zh-CN" sz="1700" kern="1200" dirty="0"/>
            <a:t>ubuntu</a:t>
          </a:r>
          <a:endParaRPr lang="zh-CN" altLang="en-US" sz="1700" kern="1200" dirty="0"/>
        </a:p>
      </dsp:txBody>
      <dsp:txXfrm>
        <a:off x="2731694" y="1036750"/>
        <a:ext cx="1021377" cy="634171"/>
      </dsp:txXfrm>
    </dsp:sp>
    <dsp:sp modelId="{6F7B71A3-EA6E-5941-9E84-104471440AC2}">
      <dsp:nvSpPr>
        <dsp:cNvPr id="0" name=""/>
        <dsp:cNvSpPr/>
      </dsp:nvSpPr>
      <dsp:spPr>
        <a:xfrm>
          <a:off x="649225" y="1887201"/>
          <a:ext cx="1060837" cy="67363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BD679E6-48A7-4742-8669-DBD802E82073}">
      <dsp:nvSpPr>
        <dsp:cNvPr id="0" name=""/>
        <dsp:cNvSpPr/>
      </dsp:nvSpPr>
      <dsp:spPr>
        <a:xfrm>
          <a:off x="767095" y="1999178"/>
          <a:ext cx="1060837" cy="67363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altLang="zh-CN" sz="1700" kern="1200" dirty="0" err="1"/>
            <a:t>vscode</a:t>
          </a:r>
          <a:endParaRPr lang="zh-CN" altLang="en-US" sz="1700" kern="1200" dirty="0"/>
        </a:p>
      </dsp:txBody>
      <dsp:txXfrm>
        <a:off x="786825" y="2018908"/>
        <a:ext cx="1021377" cy="634171"/>
      </dsp:txXfrm>
    </dsp:sp>
    <dsp:sp modelId="{0018B1F2-CB7B-9047-827B-91507E90E6C7}">
      <dsp:nvSpPr>
        <dsp:cNvPr id="0" name=""/>
        <dsp:cNvSpPr/>
      </dsp:nvSpPr>
      <dsp:spPr>
        <a:xfrm>
          <a:off x="935" y="2869360"/>
          <a:ext cx="1060837" cy="67363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D63336-35D5-524F-AE6C-81D7BAE6E184}">
      <dsp:nvSpPr>
        <dsp:cNvPr id="0" name=""/>
        <dsp:cNvSpPr/>
      </dsp:nvSpPr>
      <dsp:spPr>
        <a:xfrm>
          <a:off x="118806" y="2981337"/>
          <a:ext cx="1060837" cy="67363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altLang="zh-CN" sz="1700" kern="1200" dirty="0" err="1"/>
            <a:t>cpu</a:t>
          </a:r>
          <a:endParaRPr lang="zh-CN" altLang="en-US" sz="1700" kern="1200" dirty="0"/>
        </a:p>
      </dsp:txBody>
      <dsp:txXfrm>
        <a:off x="138536" y="3001067"/>
        <a:ext cx="1021377" cy="634171"/>
      </dsp:txXfrm>
    </dsp:sp>
    <dsp:sp modelId="{108AA467-3974-5240-B3CC-07919213297E}">
      <dsp:nvSpPr>
        <dsp:cNvPr id="0" name=""/>
        <dsp:cNvSpPr/>
      </dsp:nvSpPr>
      <dsp:spPr>
        <a:xfrm>
          <a:off x="1297514" y="2869360"/>
          <a:ext cx="1060837" cy="67363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A810708-E023-F842-ABA4-7B581FCB3344}">
      <dsp:nvSpPr>
        <dsp:cNvPr id="0" name=""/>
        <dsp:cNvSpPr/>
      </dsp:nvSpPr>
      <dsp:spPr>
        <a:xfrm>
          <a:off x="1415385" y="2981337"/>
          <a:ext cx="1060837" cy="67363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altLang="zh-CN" sz="1700" kern="1200" dirty="0" err="1"/>
            <a:t>gpu</a:t>
          </a:r>
          <a:endParaRPr lang="zh-CN" altLang="en-US" sz="1700" kern="1200" dirty="0"/>
        </a:p>
      </dsp:txBody>
      <dsp:txXfrm>
        <a:off x="1435115" y="3001067"/>
        <a:ext cx="1021377" cy="634171"/>
      </dsp:txXfrm>
    </dsp:sp>
    <dsp:sp modelId="{58EBE8A8-9AA4-7540-A9FA-20620666A834}">
      <dsp:nvSpPr>
        <dsp:cNvPr id="0" name=""/>
        <dsp:cNvSpPr/>
      </dsp:nvSpPr>
      <dsp:spPr>
        <a:xfrm>
          <a:off x="4538962" y="1887201"/>
          <a:ext cx="1060837" cy="67363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0A61589-2BB9-AC48-8966-A436498D8502}">
      <dsp:nvSpPr>
        <dsp:cNvPr id="0" name=""/>
        <dsp:cNvSpPr/>
      </dsp:nvSpPr>
      <dsp:spPr>
        <a:xfrm>
          <a:off x="4656833" y="1999178"/>
          <a:ext cx="1060837" cy="67363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altLang="zh-CN" sz="1700" kern="1200" dirty="0" err="1"/>
            <a:t>jupyter</a:t>
          </a:r>
          <a:endParaRPr lang="zh-CN" altLang="en-US" sz="1700" kern="1200" dirty="0"/>
        </a:p>
      </dsp:txBody>
      <dsp:txXfrm>
        <a:off x="4676563" y="2018908"/>
        <a:ext cx="1021377" cy="634171"/>
      </dsp:txXfrm>
    </dsp:sp>
    <dsp:sp modelId="{94B0BB07-7900-1940-A6BC-87FAB0C1C625}">
      <dsp:nvSpPr>
        <dsp:cNvPr id="0" name=""/>
        <dsp:cNvSpPr/>
      </dsp:nvSpPr>
      <dsp:spPr>
        <a:xfrm>
          <a:off x="2594093" y="2869360"/>
          <a:ext cx="1060837" cy="67363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928B79A-8D0A-AE4D-8188-6009184DFC34}">
      <dsp:nvSpPr>
        <dsp:cNvPr id="0" name=""/>
        <dsp:cNvSpPr/>
      </dsp:nvSpPr>
      <dsp:spPr>
        <a:xfrm>
          <a:off x="2711964" y="2981337"/>
          <a:ext cx="1060837" cy="67363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altLang="zh-CN" sz="1700" kern="1200" dirty="0"/>
            <a:t>base</a:t>
          </a:r>
          <a:endParaRPr lang="zh-CN" altLang="en-US" sz="1700" kern="1200" dirty="0"/>
        </a:p>
      </dsp:txBody>
      <dsp:txXfrm>
        <a:off x="2731694" y="3001067"/>
        <a:ext cx="1021377" cy="634171"/>
      </dsp:txXfrm>
    </dsp:sp>
    <dsp:sp modelId="{A52A2725-10D5-5A4F-A6E7-10E9AA0D7CBD}">
      <dsp:nvSpPr>
        <dsp:cNvPr id="0" name=""/>
        <dsp:cNvSpPr/>
      </dsp:nvSpPr>
      <dsp:spPr>
        <a:xfrm>
          <a:off x="3890672" y="2869360"/>
          <a:ext cx="1060837" cy="67363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92F0D71-D1E7-6B47-BAC0-5DADF899C710}">
      <dsp:nvSpPr>
        <dsp:cNvPr id="0" name=""/>
        <dsp:cNvSpPr/>
      </dsp:nvSpPr>
      <dsp:spPr>
        <a:xfrm>
          <a:off x="4008543" y="2981337"/>
          <a:ext cx="1060837" cy="67363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altLang="zh-CN" sz="1700" kern="1200" dirty="0"/>
            <a:t>bigdata</a:t>
          </a:r>
          <a:endParaRPr lang="zh-CN" altLang="en-US" sz="1700" kern="1200" dirty="0"/>
        </a:p>
      </dsp:txBody>
      <dsp:txXfrm>
        <a:off x="4028273" y="3001067"/>
        <a:ext cx="1021377" cy="634171"/>
      </dsp:txXfrm>
    </dsp:sp>
    <dsp:sp modelId="{BCEB5DE4-4612-DA4C-8BFD-1AD292886C7B}">
      <dsp:nvSpPr>
        <dsp:cNvPr id="0" name=""/>
        <dsp:cNvSpPr/>
      </dsp:nvSpPr>
      <dsp:spPr>
        <a:xfrm>
          <a:off x="5187252" y="2869360"/>
          <a:ext cx="1060837" cy="67363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C74C15-05FB-1F4A-A29C-52A1C371A14F}">
      <dsp:nvSpPr>
        <dsp:cNvPr id="0" name=""/>
        <dsp:cNvSpPr/>
      </dsp:nvSpPr>
      <dsp:spPr>
        <a:xfrm>
          <a:off x="5305122" y="2981337"/>
          <a:ext cx="1060837" cy="67363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altLang="zh-CN" sz="1700" kern="1200" dirty="0"/>
            <a:t>ml</a:t>
          </a:r>
          <a:endParaRPr lang="zh-CN" altLang="en-US" sz="1700" kern="1200" dirty="0"/>
        </a:p>
      </dsp:txBody>
      <dsp:txXfrm>
        <a:off x="5324852" y="3001067"/>
        <a:ext cx="1021377" cy="634171"/>
      </dsp:txXfrm>
    </dsp:sp>
    <dsp:sp modelId="{122C4B11-D86B-AE4D-AB36-E14FFFE0B282}">
      <dsp:nvSpPr>
        <dsp:cNvPr id="0" name=""/>
        <dsp:cNvSpPr/>
      </dsp:nvSpPr>
      <dsp:spPr>
        <a:xfrm>
          <a:off x="6483831" y="2869360"/>
          <a:ext cx="1060837" cy="67363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9F90612-7E1E-7B45-8699-F665E015BCBC}">
      <dsp:nvSpPr>
        <dsp:cNvPr id="0" name=""/>
        <dsp:cNvSpPr/>
      </dsp:nvSpPr>
      <dsp:spPr>
        <a:xfrm>
          <a:off x="6601702" y="2981337"/>
          <a:ext cx="1060837" cy="67363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altLang="zh-CN" sz="1700" kern="1200" dirty="0"/>
            <a:t>deep</a:t>
          </a:r>
          <a:r>
            <a:rPr lang="zh-CN" altLang="en-US" sz="1700" kern="1200" dirty="0"/>
            <a:t> </a:t>
          </a:r>
          <a:r>
            <a:rPr lang="en-US" altLang="zh-CN" sz="1700" kern="1200" dirty="0"/>
            <a:t>learning</a:t>
          </a:r>
          <a:endParaRPr lang="zh-CN" altLang="en-US" sz="1700" kern="1200" dirty="0"/>
        </a:p>
      </dsp:txBody>
      <dsp:txXfrm>
        <a:off x="6621432" y="3001067"/>
        <a:ext cx="1021377" cy="63417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首先，请允许我做一个简短的自我介绍。我叫栾鹏，毕业于国防科技大学。曾经是一名技术军官，也在部队服役过。之后我加入了一家</a:t>
            </a:r>
            <a:r>
              <a:rPr kumimoji="1" lang="en" altLang="zh-CN" dirty="0"/>
              <a:t>AI</a:t>
            </a:r>
            <a:r>
              <a:rPr kumimoji="1" lang="zh-CN" altLang="en-US" dirty="0"/>
              <a:t>公司，随后又来到了腾讯。在腾讯工作了三年，现在担任腾讯</a:t>
            </a:r>
            <a:r>
              <a:rPr kumimoji="1" lang="en" altLang="zh-CN" dirty="0"/>
              <a:t>T10</a:t>
            </a:r>
            <a:r>
              <a:rPr kumimoji="1" lang="zh-CN" altLang="en-US" dirty="0"/>
              <a:t>技术级别的大数据和</a:t>
            </a:r>
            <a:r>
              <a:rPr kumimoji="1" lang="en" altLang="zh-CN" dirty="0"/>
              <a:t>AI</a:t>
            </a:r>
            <a:r>
              <a:rPr kumimoji="1" lang="zh-CN" altLang="en-US" dirty="0"/>
              <a:t>架构工程师。</a:t>
            </a:r>
          </a:p>
          <a:p>
            <a:endParaRPr kumimoji="1" lang="zh-CN" altLang="en-US" dirty="0"/>
          </a:p>
          <a:p>
            <a:r>
              <a:rPr kumimoji="1" lang="zh-CN" altLang="en-US" dirty="0"/>
              <a:t>这几年来，我的工作主要集中在大数据和</a:t>
            </a:r>
            <a:r>
              <a:rPr kumimoji="1" lang="en" altLang="zh-CN" dirty="0"/>
              <a:t>AI</a:t>
            </a:r>
            <a:r>
              <a:rPr kumimoji="1" lang="zh-CN" altLang="en-US" dirty="0"/>
              <a:t>平台相关的建设内容。我本人并非从事算法岗位，而是工程师岗位。因此，我今天的分享将更多地关注云原生平台的建设方面。当然，由于我们的使用对象可能是数据和算法方面的同学，所以在分享过程中也难免会涉及到一些算法相关的内容。</a:t>
            </a:r>
          </a:p>
          <a:p>
            <a:endParaRPr kumimoji="1" lang="zh-CN" altLang="en-US" dirty="0"/>
          </a:p>
          <a:p>
            <a:r>
              <a:rPr kumimoji="1" lang="zh-CN" altLang="en-US" dirty="0"/>
              <a:t>本次分享的受众可能包括前端开发、后端开发、运维、云原生和算法等多个方向的同学。因此，我的讲解将从基础知识开始，逐步深入。如果有不了解的地方，您可以在学习过程中查看录屏。同时，如果您对我的讲解有任何意见或建议，也欢迎给我反馈。在这个过程中，我们共同学习，共同进步。</a:t>
            </a:r>
          </a:p>
        </p:txBody>
      </p:sp>
    </p:spTree>
    <p:extLst>
      <p:ext uri="{BB962C8B-B14F-4D97-AF65-F5344CB8AC3E}">
        <p14:creationId xmlns:p14="http://schemas.microsoft.com/office/powerpoint/2010/main" val="11558500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a:p>
            <a:r>
              <a:rPr kumimoji="1" lang="zh-CN" altLang="en-US" dirty="0"/>
              <a:t>首先，我们要介绍的是模型市场。模型市场就是我们刚才提到的资产，它可以让大家轻松地使用市面上的开源模型进行一键开发、微调或训练。当然，这些资源不一定都是开源的，也可以是自己内部的。我们可以将它们注册成模型市场中的一个应用。因为现在算法工程师手里的大部分工作，其实就是拿一个开源的东西，用自己的数据跑一下。如果有效果，他就直接用了；没有的话，他才会再调参、调整结构或者尝试新的算法。所以，大部分的时间成本都在这里。</a:t>
            </a:r>
          </a:p>
          <a:p>
            <a:endParaRPr kumimoji="1" lang="zh-CN" altLang="en-US" dirty="0"/>
          </a:p>
          <a:p>
            <a:r>
              <a:rPr kumimoji="1" lang="zh-CN" altLang="en-US" dirty="0"/>
              <a:t>既然如此，我们就直接为他们提供已经集成好的模型，让他们一键进行训练，生成一个</a:t>
            </a:r>
            <a:r>
              <a:rPr kumimoji="1" lang="en" altLang="zh-CN" dirty="0"/>
              <a:t>pipeline</a:t>
            </a:r>
            <a:r>
              <a:rPr kumimoji="1" lang="zh-CN" altLang="en" dirty="0"/>
              <a:t>。</a:t>
            </a:r>
            <a:r>
              <a:rPr kumimoji="1" lang="zh-CN" altLang="en-US" dirty="0"/>
              <a:t>这样，他们只需要改一下数据，就可以直接试用了。这样的平台不仅仅是提供了一种增效的工具，更是提供了一种业务。这个业务可以涉及到业务指标，如</a:t>
            </a:r>
            <a:r>
              <a:rPr kumimoji="1" lang="en" altLang="zh-CN" dirty="0"/>
              <a:t>AUC</a:t>
            </a:r>
            <a:r>
              <a:rPr kumimoji="1" lang="zh-CN" altLang="en" dirty="0"/>
              <a:t>，</a:t>
            </a:r>
            <a:r>
              <a:rPr kumimoji="1" lang="zh-CN" altLang="en-US" dirty="0"/>
              <a:t>甚至可以直接提升到一些</a:t>
            </a:r>
            <a:r>
              <a:rPr kumimoji="1" lang="en" altLang="zh-CN" dirty="0"/>
              <a:t>DAU</a:t>
            </a:r>
            <a:r>
              <a:rPr kumimoji="1" lang="zh-CN" altLang="en-US" dirty="0"/>
              <a:t>或者金钱方面的事情。这些都可以由平台来附加和进行赋能，而不仅仅是赋能算法同学，还可以让算法同学赋能业务。</a:t>
            </a:r>
          </a:p>
          <a:p>
            <a:endParaRPr kumimoji="1" lang="zh-CN" altLang="en-US" dirty="0"/>
          </a:p>
          <a:p>
            <a:r>
              <a:rPr kumimoji="1" lang="zh-CN" altLang="en-US" dirty="0"/>
              <a:t>模型市场现在涵盖了视觉、语音、自然语言等领域，还包括一些多模态和大型模型。它们都以模型市场的形式提供这样一个服务。</a:t>
            </a:r>
          </a:p>
        </p:txBody>
      </p:sp>
    </p:spTree>
    <p:extLst>
      <p:ext uri="{BB962C8B-B14F-4D97-AF65-F5344CB8AC3E}">
        <p14:creationId xmlns:p14="http://schemas.microsoft.com/office/powerpoint/2010/main" val="3900944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现在，我们将讨论数据智能的部分内容，其中一部分包含在商业版中。我将向大家介绍我们正在做的事情以及如何去做，你们也可以自己进行开发和实践。目前，由于</a:t>
            </a:r>
            <a:r>
              <a:rPr kumimoji="1" lang="en" altLang="zh-CN" dirty="0"/>
              <a:t>GPT</a:t>
            </a:r>
            <a:r>
              <a:rPr kumimoji="1" lang="zh-CN" altLang="en-US" dirty="0"/>
              <a:t>技术的火热，我们正在开发具有知识库的智能客服或智能机器人，以应用于各个场景和领域。这方面的需求非常旺盛，因此我们也会将数据智能和</a:t>
            </a:r>
            <a:r>
              <a:rPr kumimoji="1" lang="en" altLang="zh-CN" dirty="0"/>
              <a:t>GPT</a:t>
            </a:r>
            <a:r>
              <a:rPr kumimoji="1" lang="zh-CN" altLang="en-US" dirty="0"/>
              <a:t>技术应用于私有知识库，使其更加便捷地融入你的私有知识。</a:t>
            </a:r>
          </a:p>
          <a:p>
            <a:endParaRPr kumimoji="1" lang="zh-CN" altLang="en-US" dirty="0"/>
          </a:p>
          <a:p>
            <a:r>
              <a:rPr kumimoji="1" lang="zh-CN" altLang="en-US" dirty="0"/>
              <a:t>此外，我们不仅会在我们的平台上提供这些功能，还可能提供一些前端的</a:t>
            </a:r>
            <a:r>
              <a:rPr kumimoji="1" lang="en" altLang="zh-CN" dirty="0"/>
              <a:t>SDK</a:t>
            </a:r>
            <a:r>
              <a:rPr kumimoji="1" lang="zh-CN" altLang="en" dirty="0"/>
              <a:t>，</a:t>
            </a:r>
            <a:r>
              <a:rPr kumimoji="1" lang="zh-CN" altLang="en-US" dirty="0"/>
              <a:t>使业务自己的平台能够一键获取</a:t>
            </a:r>
            <a:r>
              <a:rPr kumimoji="1" lang="en" altLang="zh-CN" dirty="0"/>
              <a:t>GPT</a:t>
            </a:r>
            <a:r>
              <a:rPr kumimoji="1" lang="zh-CN" altLang="en-US" dirty="0"/>
              <a:t>的能力，而不仅仅是必须跳转到</a:t>
            </a:r>
            <a:r>
              <a:rPr kumimoji="1" lang="en-US" altLang="zh-CN" dirty="0"/>
              <a:t>cube-studio</a:t>
            </a:r>
            <a:r>
              <a:rPr kumimoji="1" lang="zh-CN" altLang="en-US" dirty="0"/>
              <a:t>平台。这样，你可以更加灵活地利用</a:t>
            </a:r>
            <a:r>
              <a:rPr kumimoji="1" lang="en" altLang="zh-CN" dirty="0"/>
              <a:t>GPT</a:t>
            </a:r>
            <a:r>
              <a:rPr kumimoji="1" lang="zh-CN" altLang="en-US" dirty="0"/>
              <a:t>技术来提升业务效率和客户体验。</a:t>
            </a:r>
          </a:p>
        </p:txBody>
      </p:sp>
    </p:spTree>
    <p:extLst>
      <p:ext uri="{BB962C8B-B14F-4D97-AF65-F5344CB8AC3E}">
        <p14:creationId xmlns:p14="http://schemas.microsoft.com/office/powerpoint/2010/main" val="20261230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另外一个重要的环节是大模型的微调。在</a:t>
            </a:r>
            <a:r>
              <a:rPr kumimoji="1" lang="en" altLang="zh-CN" dirty="0"/>
              <a:t>AI Hub</a:t>
            </a:r>
            <a:r>
              <a:rPr kumimoji="1" lang="zh-CN" altLang="en-US" dirty="0"/>
              <a:t>中，只需</a:t>
            </a:r>
            <a:r>
              <a:rPr kumimoji="1" lang="en-US" altLang="zh-CN" dirty="0"/>
              <a:t>”</a:t>
            </a:r>
            <a:r>
              <a:rPr kumimoji="1" lang="zh-CN" altLang="en-US" dirty="0"/>
              <a:t>一键训练</a:t>
            </a:r>
            <a:r>
              <a:rPr kumimoji="1" lang="en-US" altLang="zh-CN" dirty="0"/>
              <a:t>”</a:t>
            </a:r>
            <a:r>
              <a:rPr kumimoji="1" lang="zh-CN" altLang="en-US" dirty="0"/>
              <a:t>后，你就可以生成一条完整的</a:t>
            </a:r>
            <a:r>
              <a:rPr kumimoji="1" lang="en" altLang="zh-CN" dirty="0"/>
              <a:t>pipeline</a:t>
            </a:r>
            <a:r>
              <a:rPr kumimoji="1" lang="zh-CN" altLang="en" dirty="0"/>
              <a:t>。</a:t>
            </a:r>
            <a:r>
              <a:rPr kumimoji="1" lang="zh-CN" altLang="en-US" dirty="0"/>
              <a:t>以</a:t>
            </a:r>
            <a:r>
              <a:rPr kumimoji="1" lang="en" altLang="zh-CN" dirty="0"/>
              <a:t>Lora 7B</a:t>
            </a:r>
            <a:r>
              <a:rPr kumimoji="1" lang="zh-CN" altLang="en-US" dirty="0"/>
              <a:t>模型为例，它包含了</a:t>
            </a:r>
            <a:r>
              <a:rPr kumimoji="1" lang="en" altLang="zh-CN" dirty="0"/>
              <a:t>Llama</a:t>
            </a:r>
            <a:r>
              <a:rPr kumimoji="1" lang="zh-CN" altLang="en-US" dirty="0"/>
              <a:t>和</a:t>
            </a:r>
            <a:r>
              <a:rPr kumimoji="1" lang="en" altLang="zh-CN" dirty="0" err="1"/>
              <a:t>ChatGLM</a:t>
            </a:r>
            <a:r>
              <a:rPr kumimoji="1" lang="zh-CN" altLang="en-US" dirty="0"/>
              <a:t>等组件。接下来，你可以为这个模型配置数据集并开始训练。</a:t>
            </a:r>
          </a:p>
          <a:p>
            <a:endParaRPr kumimoji="1" lang="zh-CN" altLang="en-US" dirty="0"/>
          </a:p>
          <a:p>
            <a:r>
              <a:rPr kumimoji="1" lang="zh-CN" altLang="en-US" dirty="0"/>
              <a:t>当然，在数据准备阶段，我们也会提供一些示例数据。对于不熟悉算法的同学，或者对这个算法不太了解的同学，他们需要知道如何配置数据。因此，在数据准备环节，我们会提供一些示例数据。你可以参考这些示例数据的格式，将自己的数据进行替换，然后按照后续流程进行操作，就可以部署上线一个自己微调后的大模型。</a:t>
            </a:r>
          </a:p>
        </p:txBody>
      </p:sp>
    </p:spTree>
    <p:extLst>
      <p:ext uri="{BB962C8B-B14F-4D97-AF65-F5344CB8AC3E}">
        <p14:creationId xmlns:p14="http://schemas.microsoft.com/office/powerpoint/2010/main" val="23563357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在这次演讲中，我们将讨论云原生的统筹、基础能力和周边体系。首先，现在</a:t>
            </a:r>
            <a:r>
              <a:rPr kumimoji="1" lang="en" altLang="zh-CN" dirty="0"/>
              <a:t>K8s</a:t>
            </a:r>
            <a:r>
              <a:rPr kumimoji="1" lang="zh-CN" altLang="en-US" dirty="0"/>
              <a:t>版本支持到</a:t>
            </a:r>
            <a:r>
              <a:rPr kumimoji="1" lang="en-US" altLang="zh-CN" dirty="0"/>
              <a:t>1.18</a:t>
            </a:r>
            <a:r>
              <a:rPr kumimoji="1" lang="zh-CN" altLang="en-US" dirty="0"/>
              <a:t>和</a:t>
            </a:r>
            <a:r>
              <a:rPr kumimoji="1" lang="en-US" altLang="zh-CN" dirty="0"/>
              <a:t>1.25</a:t>
            </a:r>
            <a:r>
              <a:rPr kumimoji="1" lang="zh-CN" altLang="en-US" dirty="0"/>
              <a:t>。以前我们可能觉得这并不重要，因为它可能只与公司内部的一些原本的</a:t>
            </a:r>
            <a:r>
              <a:rPr kumimoji="1" lang="en" altLang="zh-CN" dirty="0"/>
              <a:t>K8S</a:t>
            </a:r>
            <a:r>
              <a:rPr kumimoji="1" lang="zh-CN" altLang="en-US" dirty="0"/>
              <a:t>体系有关。但现在我们发现，在</a:t>
            </a:r>
            <a:r>
              <a:rPr kumimoji="1" lang="en" altLang="zh-CN" dirty="0"/>
              <a:t>arm64</a:t>
            </a:r>
            <a:r>
              <a:rPr kumimoji="1" lang="zh-CN" altLang="en-US" dirty="0"/>
              <a:t>上可能需要更高版本的</a:t>
            </a:r>
            <a:r>
              <a:rPr kumimoji="1" lang="en" altLang="zh-CN" dirty="0"/>
              <a:t>K8s</a:t>
            </a:r>
            <a:r>
              <a:rPr kumimoji="1" lang="zh-CN" altLang="en-US" dirty="0"/>
              <a:t>才能更好地部署。</a:t>
            </a:r>
          </a:p>
          <a:p>
            <a:endParaRPr kumimoji="1" lang="zh-CN" altLang="en-US" dirty="0"/>
          </a:p>
          <a:p>
            <a:r>
              <a:rPr kumimoji="1" lang="zh-CN" altLang="en-US" dirty="0"/>
              <a:t>接下来，我们来看云原生的基础能力。云原生的基础能力包括镜像、环境隔离、任务调度、资源限制和隔离等。首先，虽然镜像是</a:t>
            </a:r>
            <a:r>
              <a:rPr kumimoji="1" lang="en" altLang="zh-CN" dirty="0"/>
              <a:t>docker</a:t>
            </a:r>
            <a:r>
              <a:rPr kumimoji="1" lang="zh-CN" altLang="en-US" dirty="0"/>
              <a:t>的一个问题，但我们将其归入云原生范畴。通过</a:t>
            </a:r>
            <a:r>
              <a:rPr kumimoji="1" lang="en" altLang="zh-CN" dirty="0"/>
              <a:t>docker</a:t>
            </a:r>
            <a:r>
              <a:rPr kumimoji="1" lang="zh-CN" altLang="en-US" dirty="0"/>
              <a:t>的环境隔离，类似于</a:t>
            </a:r>
            <a:r>
              <a:rPr kumimoji="1" lang="en" altLang="zh-CN" dirty="0"/>
              <a:t>python</a:t>
            </a:r>
            <a:r>
              <a:rPr kumimoji="1" lang="zh-CN" altLang="en-US" dirty="0"/>
              <a:t>的基础环境，我们不再需要担心机器上有多个版本或者由于裁撤或损坏造成环境的丢失。其次，任务调度方面，我们更容易处理资源不够或者资源调度时整体空闲的问题。此外，资源限制和隔离可以确保推理服务和训练过程中的资源不会相互干扰，避免因资源问题导致高负载进程把低负载进程打死的问题。</a:t>
            </a:r>
          </a:p>
          <a:p>
            <a:endParaRPr kumimoji="1" lang="zh-CN" altLang="en-US" dirty="0"/>
          </a:p>
          <a:p>
            <a:r>
              <a:rPr kumimoji="1" lang="zh-CN" altLang="en-US" dirty="0"/>
              <a:t>云原生还具有分布式能力，可以进行多机多卡训练。同时，它还具有服务化能力，可以在流量进入服务后处理异常后熔断流量、处理不可达或者处理</a:t>
            </a:r>
            <a:r>
              <a:rPr kumimoji="1" lang="en-US" altLang="zh-CN" dirty="0"/>
              <a:t>500</a:t>
            </a:r>
            <a:r>
              <a:rPr kumimoji="1" lang="zh-CN" altLang="en-US" dirty="0"/>
              <a:t>报错的问题。此外，云原生还具有弹性伸缩能力，可以根据不同时间的资源占用量变化来实现成本最小化。同时，它还具有高可用性，可以应对机房崩溃等异常情况。</a:t>
            </a:r>
          </a:p>
          <a:p>
            <a:endParaRPr kumimoji="1" lang="zh-CN" altLang="en-US" dirty="0"/>
          </a:p>
          <a:p>
            <a:r>
              <a:rPr kumimoji="1" lang="zh-CN" altLang="en-US" dirty="0"/>
              <a:t>在云原生的周边体系中，我们拥有丰富的监控、日志和报警功能，可以直接使用成熟的方案。此外，我们还可以通过</a:t>
            </a:r>
            <a:r>
              <a:rPr kumimoji="1" lang="en" altLang="zh-CN" dirty="0"/>
              <a:t>API</a:t>
            </a:r>
            <a:r>
              <a:rPr kumimoji="1" lang="zh-CN" altLang="en-US" dirty="0"/>
              <a:t>控制集群，进而控制集群上的应用和业务代码的运行。</a:t>
            </a:r>
          </a:p>
          <a:p>
            <a:endParaRPr kumimoji="1" lang="zh-CN" altLang="en-US" dirty="0"/>
          </a:p>
          <a:p>
            <a:r>
              <a:rPr kumimoji="1" lang="zh-CN" altLang="en-US" dirty="0"/>
              <a:t>在云原生环境下，我们建议使用</a:t>
            </a:r>
            <a:r>
              <a:rPr kumimoji="1" lang="en" altLang="zh-CN" dirty="0"/>
              <a:t>Linux</a:t>
            </a:r>
            <a:r>
              <a:rPr kumimoji="1" lang="zh-CN" altLang="en-US" dirty="0"/>
              <a:t>内核</a:t>
            </a:r>
            <a:r>
              <a:rPr kumimoji="1" lang="en-US" altLang="zh-CN" dirty="0"/>
              <a:t>4.10</a:t>
            </a:r>
            <a:r>
              <a:rPr kumimoji="1" lang="zh-CN" altLang="en-US" dirty="0"/>
              <a:t>以上的版本，因为在低版本内核中，</a:t>
            </a:r>
            <a:r>
              <a:rPr kumimoji="1" lang="en" altLang="zh-CN" dirty="0"/>
              <a:t>TCP</a:t>
            </a:r>
            <a:r>
              <a:rPr kumimoji="1" lang="zh-CN" altLang="en-US" dirty="0"/>
              <a:t>的优化在容器中表现不佳，导致带宽无法充分利用。此外，我们推荐使用</a:t>
            </a:r>
            <a:r>
              <a:rPr kumimoji="1" lang="en-US" altLang="zh-CN" dirty="0"/>
              <a:t>4.14</a:t>
            </a:r>
            <a:r>
              <a:rPr kumimoji="1" lang="zh-CN" altLang="en-US" dirty="0"/>
              <a:t>以上的内核版本以提高分布式训练中</a:t>
            </a:r>
            <a:r>
              <a:rPr kumimoji="1" lang="en" altLang="zh-CN" dirty="0"/>
              <a:t>GPU</a:t>
            </a:r>
            <a:r>
              <a:rPr kumimoji="1" lang="zh-CN" altLang="en-US" dirty="0"/>
              <a:t>的利用率。</a:t>
            </a:r>
          </a:p>
          <a:p>
            <a:endParaRPr kumimoji="1" lang="zh-CN" altLang="en-US" dirty="0"/>
          </a:p>
          <a:p>
            <a:r>
              <a:rPr kumimoji="1" lang="zh-CN" altLang="en-US" dirty="0"/>
              <a:t>对于硬件方面，</a:t>
            </a:r>
            <a:r>
              <a:rPr kumimoji="1" lang="en" altLang="zh-CN" dirty="0"/>
              <a:t>CPU</a:t>
            </a:r>
            <a:r>
              <a:rPr kumimoji="1" lang="zh-CN" altLang="en-US" dirty="0"/>
              <a:t>机器（如</a:t>
            </a:r>
            <a:r>
              <a:rPr kumimoji="1" lang="en" altLang="zh-CN" dirty="0"/>
              <a:t>amd64</a:t>
            </a:r>
            <a:r>
              <a:rPr kumimoji="1" lang="zh-CN" altLang="en-US" dirty="0"/>
              <a:t>和</a:t>
            </a:r>
            <a:r>
              <a:rPr kumimoji="1" lang="en" altLang="zh-CN" dirty="0"/>
              <a:t>arm64</a:t>
            </a:r>
            <a:r>
              <a:rPr kumimoji="1" lang="zh-CN" altLang="en" dirty="0"/>
              <a:t>）</a:t>
            </a:r>
            <a:r>
              <a:rPr kumimoji="1" lang="zh-CN" altLang="en-US" dirty="0"/>
              <a:t>和</a:t>
            </a:r>
            <a:r>
              <a:rPr kumimoji="1" lang="en" altLang="zh-CN" dirty="0"/>
              <a:t>GPU</a:t>
            </a:r>
            <a:r>
              <a:rPr kumimoji="1" lang="zh-CN" altLang="en-US" dirty="0"/>
              <a:t>卡（如</a:t>
            </a:r>
            <a:r>
              <a:rPr kumimoji="1" lang="en" altLang="zh-CN" dirty="0"/>
              <a:t>T4</a:t>
            </a:r>
            <a:r>
              <a:rPr kumimoji="1" lang="zh-CN" altLang="en" dirty="0"/>
              <a:t>、</a:t>
            </a:r>
            <a:r>
              <a:rPr kumimoji="1" lang="en" altLang="zh-CN" dirty="0"/>
              <a:t>v100</a:t>
            </a:r>
            <a:r>
              <a:rPr kumimoji="1" lang="zh-CN" altLang="en-US" dirty="0"/>
              <a:t>和</a:t>
            </a:r>
            <a:r>
              <a:rPr kumimoji="1" lang="en" altLang="zh-CN" dirty="0"/>
              <a:t>A100</a:t>
            </a:r>
            <a:r>
              <a:rPr kumimoji="1" lang="zh-CN" altLang="en" dirty="0"/>
              <a:t>）</a:t>
            </a:r>
            <a:r>
              <a:rPr kumimoji="1" lang="zh-CN" altLang="en-US" dirty="0"/>
              <a:t>都可以使用。目前，国产</a:t>
            </a:r>
            <a:r>
              <a:rPr kumimoji="1" lang="en" altLang="zh-CN" dirty="0"/>
              <a:t>GPU</a:t>
            </a:r>
            <a:r>
              <a:rPr kumimoji="1" lang="zh-CN" altLang="en-US" dirty="0"/>
              <a:t>卡尚未推出，但虚拟化</a:t>
            </a:r>
            <a:r>
              <a:rPr kumimoji="1" lang="en" altLang="zh-CN" dirty="0"/>
              <a:t>GPU</a:t>
            </a:r>
            <a:r>
              <a:rPr kumimoji="1" lang="zh-CN" altLang="en-US" dirty="0"/>
              <a:t>已经可用。此外，我们还需要关注</a:t>
            </a:r>
            <a:r>
              <a:rPr kumimoji="1" lang="en" altLang="zh-CN" dirty="0"/>
              <a:t>docker</a:t>
            </a:r>
            <a:r>
              <a:rPr kumimoji="1" lang="zh-CN" altLang="en-US" dirty="0"/>
              <a:t>版本，最好使用</a:t>
            </a:r>
            <a:r>
              <a:rPr kumimoji="1" lang="en-US" altLang="zh-CN" dirty="0"/>
              <a:t>19.03</a:t>
            </a:r>
            <a:r>
              <a:rPr kumimoji="1" lang="zh-CN" altLang="en-US" dirty="0"/>
              <a:t>以上的版本，以获得更多附加功能。当然，</a:t>
            </a:r>
            <a:r>
              <a:rPr kumimoji="1" lang="en-US" altLang="zh-CN" dirty="0"/>
              <a:t>18.0</a:t>
            </a:r>
            <a:r>
              <a:rPr kumimoji="1" lang="en" altLang="zh-CN" dirty="0"/>
              <a:t>x</a:t>
            </a:r>
            <a:r>
              <a:rPr kumimoji="1" lang="zh-CN" altLang="en-US" dirty="0"/>
              <a:t>版本也是可以的，但我们在开发调试时会使用更高版本的</a:t>
            </a:r>
            <a:r>
              <a:rPr kumimoji="1" lang="en" altLang="zh-CN" dirty="0"/>
              <a:t>docker</a:t>
            </a:r>
            <a:r>
              <a:rPr kumimoji="1" lang="zh-CN" altLang="en" dirty="0"/>
              <a:t>。</a:t>
            </a:r>
          </a:p>
          <a:p>
            <a:endParaRPr kumimoji="1" lang="zh-CN" altLang="en" dirty="0"/>
          </a:p>
          <a:p>
            <a:r>
              <a:rPr kumimoji="1" lang="zh-CN" altLang="en-US" dirty="0"/>
              <a:t>最后，我们还需要有</a:t>
            </a:r>
            <a:r>
              <a:rPr kumimoji="1" lang="en" altLang="zh-CN" dirty="0"/>
              <a:t>docker</a:t>
            </a:r>
            <a:r>
              <a:rPr kumimoji="1" lang="zh-CN" altLang="en-US" dirty="0"/>
              <a:t>仓库和私有化仓库，以便拉取镜像。基础镜像通常无法自己开发，因此需要使用他人的基础镜像。我们可以使用</a:t>
            </a:r>
            <a:r>
              <a:rPr kumimoji="1" lang="en" altLang="zh-CN" dirty="0" err="1"/>
              <a:t>dockerHub</a:t>
            </a:r>
            <a:r>
              <a:rPr kumimoji="1" lang="zh-CN" altLang="en" dirty="0"/>
              <a:t>、</a:t>
            </a:r>
            <a:r>
              <a:rPr kumimoji="1" lang="zh-CN" altLang="en-US" dirty="0"/>
              <a:t>腾讯云或阿里云的仓库。如果公司内部环境是内网，最好建立自己的内部私有仓库。如果公司已经拥有私有仓库，那么就可以直接使用了。</a:t>
            </a:r>
          </a:p>
        </p:txBody>
      </p:sp>
    </p:spTree>
    <p:extLst>
      <p:ext uri="{BB962C8B-B14F-4D97-AF65-F5344CB8AC3E}">
        <p14:creationId xmlns:p14="http://schemas.microsoft.com/office/powerpoint/2010/main" val="1255303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在这个平台中，我们可以支持多个</a:t>
            </a:r>
            <a:r>
              <a:rPr kumimoji="1" lang="en" altLang="zh-CN" dirty="0"/>
              <a:t>K8S</a:t>
            </a:r>
            <a:r>
              <a:rPr kumimoji="1" lang="zh-CN" altLang="en-US" dirty="0"/>
              <a:t>集群。有时候，多集群的需求是难以避免的，因为你的场景并不总是受你的控制。例如，你可能需要在上海和广州各有一个集群，因为推理服务需要就近访问。上海的集群需要访问上海的</a:t>
            </a:r>
            <a:r>
              <a:rPr kumimoji="1" lang="en" altLang="zh-CN" dirty="0"/>
              <a:t>API</a:t>
            </a:r>
            <a:r>
              <a:rPr kumimoji="1" lang="zh-CN" altLang="en" dirty="0"/>
              <a:t>，</a:t>
            </a:r>
            <a:r>
              <a:rPr kumimoji="1" lang="zh-CN" altLang="en-US" dirty="0"/>
              <a:t>所以你需要在这两个地区都有一个集群。通常情况下，传统的</a:t>
            </a:r>
            <a:r>
              <a:rPr kumimoji="1" lang="en" altLang="zh-CN" dirty="0"/>
              <a:t>K8S</a:t>
            </a:r>
            <a:r>
              <a:rPr kumimoji="1" lang="zh-CN" altLang="en-US" dirty="0"/>
              <a:t>集群是不允许跨地域的。此外，有些情况下你可能会遇到广州没有</a:t>
            </a:r>
            <a:r>
              <a:rPr kumimoji="1" lang="en" altLang="zh-CN" dirty="0"/>
              <a:t>GPU</a:t>
            </a:r>
            <a:r>
              <a:rPr kumimoji="1" lang="zh-CN" altLang="en" dirty="0"/>
              <a:t>，</a:t>
            </a:r>
            <a:r>
              <a:rPr kumimoji="1" lang="zh-CN" altLang="en-US" dirty="0"/>
              <a:t>所以必须在上海购买，这就需要有上海的</a:t>
            </a:r>
            <a:r>
              <a:rPr kumimoji="1" lang="en" altLang="zh-CN" dirty="0"/>
              <a:t>K8S</a:t>
            </a:r>
            <a:r>
              <a:rPr kumimoji="1" lang="zh-CN" altLang="en-US" dirty="0"/>
              <a:t>集群。还有一些</a:t>
            </a:r>
            <a:r>
              <a:rPr kumimoji="1" lang="en" altLang="zh-CN" dirty="0"/>
              <a:t>K8S</a:t>
            </a:r>
            <a:r>
              <a:rPr kumimoji="1" lang="zh-CN" altLang="en-US" dirty="0"/>
              <a:t>集群，有些可以访问外网，有些则只能在内网环境中使用。</a:t>
            </a:r>
          </a:p>
          <a:p>
            <a:endParaRPr kumimoji="1" lang="zh-CN" altLang="en-US" dirty="0"/>
          </a:p>
          <a:p>
            <a:r>
              <a:rPr kumimoji="1" lang="zh-CN" altLang="en-US" dirty="0"/>
              <a:t>为了避免在公司业务场景下受到限制，我们需要部署多个</a:t>
            </a:r>
            <a:r>
              <a:rPr kumimoji="1" lang="en" altLang="zh-CN" dirty="0"/>
              <a:t>K8S</a:t>
            </a:r>
            <a:r>
              <a:rPr kumimoji="1" lang="zh-CN" altLang="en-US" dirty="0"/>
              <a:t>集群。因此，在这个</a:t>
            </a:r>
            <a:r>
              <a:rPr kumimoji="1" lang="en" altLang="zh-CN" dirty="0"/>
              <a:t>AI</a:t>
            </a:r>
            <a:r>
              <a:rPr kumimoji="1" lang="zh-CN" altLang="en-US" dirty="0"/>
              <a:t>平台中，我们支持多个</a:t>
            </a:r>
            <a:r>
              <a:rPr kumimoji="1" lang="en" altLang="zh-CN" dirty="0"/>
              <a:t>K8S</a:t>
            </a:r>
            <a:r>
              <a:rPr kumimoji="1" lang="zh-CN" altLang="en-US" dirty="0"/>
              <a:t>集群。由于支持多个</a:t>
            </a:r>
            <a:r>
              <a:rPr kumimoji="1" lang="en" altLang="zh-CN" dirty="0"/>
              <a:t>K8S</a:t>
            </a:r>
            <a:r>
              <a:rPr kumimoji="1" lang="zh-CN" altLang="en-US" dirty="0"/>
              <a:t>集群，所以在部署过程中，你需要了解一些组件的作用，因为有些组件在某些集群上不需要部署，而有些组件在主集群上需要部署。我们会有一个主集群，称为控制集群，其他集群可以理解为计算集群，用于运行业务代码，包括训练、</a:t>
            </a:r>
            <a:r>
              <a:rPr kumimoji="1" lang="en" altLang="zh-CN" dirty="0"/>
              <a:t>notebook</a:t>
            </a:r>
            <a:r>
              <a:rPr kumimoji="1" lang="zh-CN" altLang="en-US" dirty="0"/>
              <a:t>和推理等。</a:t>
            </a:r>
          </a:p>
          <a:p>
            <a:endParaRPr kumimoji="1" lang="zh-CN" altLang="en-US" dirty="0"/>
          </a:p>
          <a:p>
            <a:r>
              <a:rPr kumimoji="1" lang="zh-CN" altLang="en-US" dirty="0"/>
              <a:t>为了让控制集群能够控制计算集群，我们需要在每个计算集群上部署一遍</a:t>
            </a:r>
            <a:r>
              <a:rPr kumimoji="1" lang="en" altLang="zh-CN" dirty="0"/>
              <a:t>cube studio</a:t>
            </a:r>
            <a:r>
              <a:rPr kumimoji="1" lang="zh-CN" altLang="en-US" dirty="0"/>
              <a:t>控制器。控制器不仅仅是一个</a:t>
            </a:r>
            <a:r>
              <a:rPr kumimoji="1" lang="en" altLang="zh-CN" dirty="0"/>
              <a:t>pod</a:t>
            </a:r>
            <a:r>
              <a:rPr kumimoji="1" lang="zh-CN" altLang="en" dirty="0"/>
              <a:t>，</a:t>
            </a:r>
            <a:r>
              <a:rPr kumimoji="1" lang="zh-CN" altLang="en-US" dirty="0"/>
              <a:t>而是一组</a:t>
            </a:r>
            <a:r>
              <a:rPr kumimoji="1" lang="en" altLang="zh-CN" dirty="0"/>
              <a:t>pod</a:t>
            </a:r>
            <a:r>
              <a:rPr kumimoji="1" lang="zh-CN" altLang="en" dirty="0"/>
              <a:t>，</a:t>
            </a:r>
            <a:r>
              <a:rPr kumimoji="1" lang="zh-CN" altLang="en-US" dirty="0"/>
              <a:t>这组</a:t>
            </a:r>
            <a:r>
              <a:rPr kumimoji="1" lang="en" altLang="zh-CN" dirty="0"/>
              <a:t>pod</a:t>
            </a:r>
            <a:r>
              <a:rPr kumimoji="1" lang="zh-CN" altLang="en-US" dirty="0"/>
              <a:t>可以让主集群控制和计算其他集群。这样，用户可以无感知地在新的集群上发起训练、开发、推理等工作。整个多集群的概念就是这样实现的。</a:t>
            </a:r>
          </a:p>
        </p:txBody>
      </p:sp>
    </p:spTree>
    <p:extLst>
      <p:ext uri="{BB962C8B-B14F-4D97-AF65-F5344CB8AC3E}">
        <p14:creationId xmlns:p14="http://schemas.microsoft.com/office/powerpoint/2010/main" val="25749187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在一个集群中，我们将其划分为多个资源组。例如，你可能最初只有一个集群，包含</a:t>
            </a:r>
            <a:r>
              <a:rPr kumimoji="1" lang="en-US" altLang="zh-CN" dirty="0"/>
              <a:t>5</a:t>
            </a:r>
            <a:r>
              <a:rPr kumimoji="1" lang="zh-CN" altLang="en-US" dirty="0"/>
              <a:t>台机器。但是你可能希望其中两台机器用于线上服务，两台机器用于安全部门，以及两台机器用于推荐、广告和搜索等部门。因此，在一个集群下，我们需要将其划分为多个项目组。</a:t>
            </a:r>
          </a:p>
          <a:p>
            <a:endParaRPr kumimoji="1" lang="zh-CN" altLang="en-US" dirty="0"/>
          </a:p>
          <a:p>
            <a:r>
              <a:rPr kumimoji="1" lang="zh-CN" altLang="en-US" dirty="0"/>
              <a:t>最开始部署时，我们会有一个公共项目组，所有人都可以使用。当然，你也可以针对某些机器通过标签将其标注为独立的项目组。用户在选择时，只需要根据项目组来适配资源机器的分组，就可以实现算力资源组的划分。需要注意的是，项目组并不完全等价于资源组。项目组下可以配置权限组、挂载组和资源组，以及一些代理配置，都是个性化的。而我们现在讨论的资源组，是专门针对机器上如何划分资源的。</a:t>
            </a:r>
          </a:p>
          <a:p>
            <a:endParaRPr kumimoji="1" lang="zh-CN" altLang="en-US" dirty="0"/>
          </a:p>
          <a:p>
            <a:r>
              <a:rPr kumimoji="1" lang="zh-CN" altLang="en-US" dirty="0"/>
              <a:t>在开源项目中，我们有一个公共项目组，也就是</a:t>
            </a:r>
            <a:r>
              <a:rPr kumimoji="1" lang="en" altLang="zh-CN" dirty="0"/>
              <a:t>public</a:t>
            </a:r>
            <a:r>
              <a:rPr kumimoji="1" lang="zh-CN" altLang="en-US" dirty="0"/>
              <a:t>项目组和个别组织架构组。在这个机器资源组中，我们可以实现资源均衡。例如，即使你有</a:t>
            </a:r>
            <a:r>
              <a:rPr kumimoji="1" lang="en-US" altLang="zh-CN" dirty="0"/>
              <a:t>100</a:t>
            </a:r>
            <a:r>
              <a:rPr kumimoji="1" lang="zh-CN" altLang="en-US" dirty="0"/>
              <a:t>台机器，虽然分配了</a:t>
            </a:r>
            <a:r>
              <a:rPr kumimoji="1" lang="en-US" altLang="zh-CN" dirty="0"/>
              <a:t>50</a:t>
            </a:r>
            <a:r>
              <a:rPr kumimoji="1" lang="zh-CN" altLang="en-US" dirty="0"/>
              <a:t>台机器给某个专用组，但如果该组没有充分利用这些机器，平台可以将未使用的机器划分到</a:t>
            </a:r>
            <a:r>
              <a:rPr kumimoji="1" lang="en" altLang="zh-CN" dirty="0"/>
              <a:t>public</a:t>
            </a:r>
            <a:r>
              <a:rPr kumimoji="1" lang="zh-CN" altLang="en-US" dirty="0"/>
              <a:t>项目组。当专用组需要更多资源时，平台可以将资源从</a:t>
            </a:r>
            <a:r>
              <a:rPr kumimoji="1" lang="en" altLang="zh-CN" dirty="0"/>
              <a:t>public</a:t>
            </a:r>
            <a:r>
              <a:rPr kumimoji="1" lang="zh-CN" altLang="en-US" dirty="0"/>
              <a:t>项目组划分回来。</a:t>
            </a:r>
          </a:p>
          <a:p>
            <a:endParaRPr kumimoji="1" lang="zh-CN" altLang="en-US" dirty="0"/>
          </a:p>
          <a:p>
            <a:r>
              <a:rPr kumimoji="1" lang="zh-CN" altLang="en-US" dirty="0"/>
              <a:t>基本原则是，首先保障基础能力，确保任务能够正常运行。例如，你有</a:t>
            </a:r>
            <a:r>
              <a:rPr kumimoji="1" lang="en-US" altLang="zh-CN" dirty="0"/>
              <a:t>50</a:t>
            </a:r>
            <a:r>
              <a:rPr kumimoji="1" lang="zh-CN" altLang="en-US" dirty="0"/>
              <a:t>台机器，其中</a:t>
            </a:r>
            <a:r>
              <a:rPr kumimoji="1" lang="en-US" altLang="zh-CN" dirty="0"/>
              <a:t>10</a:t>
            </a:r>
            <a:r>
              <a:rPr kumimoji="1" lang="zh-CN" altLang="en-US" dirty="0"/>
              <a:t>个定时任务或推理服务，需要占用</a:t>
            </a:r>
            <a:r>
              <a:rPr kumimoji="1" lang="en-US" altLang="zh-CN" dirty="0"/>
              <a:t>30</a:t>
            </a:r>
            <a:r>
              <a:rPr kumimoji="1" lang="zh-CN" altLang="en-US" dirty="0"/>
              <a:t>台机器。另外</a:t>
            </a:r>
            <a:r>
              <a:rPr kumimoji="1" lang="en-US" altLang="zh-CN" dirty="0"/>
              <a:t>20</a:t>
            </a:r>
            <a:r>
              <a:rPr kumimoji="1" lang="zh-CN" altLang="en-US" dirty="0"/>
              <a:t>台机器用于常规开发，但开发任务可能不稳定。在这种情况下，平台会确保你的</a:t>
            </a:r>
            <a:r>
              <a:rPr kumimoji="1" lang="en-US" altLang="zh-CN" dirty="0"/>
              <a:t>30</a:t>
            </a:r>
            <a:r>
              <a:rPr kumimoji="1" lang="zh-CN" altLang="en-US" dirty="0"/>
              <a:t>个常规任务能够得到资源，而另外</a:t>
            </a:r>
            <a:r>
              <a:rPr kumimoji="1" lang="en-US" altLang="zh-CN" dirty="0"/>
              <a:t>20</a:t>
            </a:r>
            <a:r>
              <a:rPr kumimoji="1" lang="zh-CN" altLang="en-US" dirty="0"/>
              <a:t>个机器会根据资源使用情况不定期地划分到</a:t>
            </a:r>
            <a:r>
              <a:rPr kumimoji="1" lang="en" altLang="zh-CN" dirty="0"/>
              <a:t>public</a:t>
            </a:r>
            <a:r>
              <a:rPr kumimoji="1" lang="zh-CN" altLang="en-US" dirty="0"/>
              <a:t>项目组或从</a:t>
            </a:r>
            <a:r>
              <a:rPr kumimoji="1" lang="en" altLang="zh-CN" dirty="0"/>
              <a:t>public</a:t>
            </a:r>
            <a:r>
              <a:rPr kumimoji="1" lang="zh-CN" altLang="en-US" dirty="0"/>
              <a:t>项目组划回。甚至在专用组的</a:t>
            </a:r>
            <a:r>
              <a:rPr kumimoji="1" lang="en-US" altLang="zh-CN" dirty="0"/>
              <a:t>20</a:t>
            </a:r>
            <a:r>
              <a:rPr kumimoji="1" lang="zh-CN" altLang="en-US" dirty="0"/>
              <a:t>台机器不够用时，平台仍然可以从</a:t>
            </a:r>
            <a:r>
              <a:rPr kumimoji="1" lang="en" altLang="zh-CN" dirty="0"/>
              <a:t>public</a:t>
            </a:r>
            <a:r>
              <a:rPr kumimoji="1" lang="zh-CN" altLang="en-US" dirty="0"/>
              <a:t>项目组分配更多资源。这样既保障了资源充足，又保障了资源兜底的方案。</a:t>
            </a:r>
          </a:p>
        </p:txBody>
      </p:sp>
    </p:spTree>
    <p:extLst>
      <p:ext uri="{BB962C8B-B14F-4D97-AF65-F5344CB8AC3E}">
        <p14:creationId xmlns:p14="http://schemas.microsoft.com/office/powerpoint/2010/main" val="16897036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另外一个重要的概念是边缘集群。举个例子，如果你在上海或广州拥有多家分店或子公司，这些分店的算力都在它们各自的子网中，而不是在一个公共的中央集群里。在这种情况下，你可能希望利用这些边缘服务器，包括车载服务器。我们有一个开源用户，他们是一家汽车公司，需要在每辆汽车上部署一个推理服务，用于监控智能驾驶和识别车辆路线。这些服务需要实时更新，所以整个车载系统就成为了一个边缘服务器。这些边缘设备可能是车载摄像头，也可以是其他类型的摄像头。在这种情况下，你需要使用边缘集群模式。</a:t>
            </a:r>
          </a:p>
          <a:p>
            <a:endParaRPr kumimoji="1" lang="zh-CN" altLang="en-US" dirty="0"/>
          </a:p>
          <a:p>
            <a:r>
              <a:rPr kumimoji="1" lang="zh-CN" altLang="en-US" dirty="0"/>
              <a:t>在这个模式下，训练过程放在中心服务器上，而终端设备负责采集和推理，不负责训练。当然，也有一些场景需要在终端设备上进行微调训练，如手腕上的智能设备。在这种情况下，预训练模型可能需要根据用户的手腕遮挡情况进行实时调整。这种场景也属于边缘集群模式。</a:t>
            </a:r>
          </a:p>
          <a:p>
            <a:endParaRPr kumimoji="1" lang="zh-CN" altLang="en-US" dirty="0"/>
          </a:p>
          <a:p>
            <a:r>
              <a:rPr kumimoji="1" lang="zh-CN" altLang="en-US" dirty="0"/>
              <a:t>边缘集群通常负责数据采集，但也有可能从中心网络的公共数据集进行微调。数据集可能会发送到核心网络进行训练，而推理过程可能在边缘设备上进行，也可能在中心服务器上进行。如果推理在中心服务器上进行，那么边缘设备只需要进行</a:t>
            </a:r>
            <a:r>
              <a:rPr kumimoji="1" lang="en" altLang="zh-CN" dirty="0"/>
              <a:t>API</a:t>
            </a:r>
            <a:r>
              <a:rPr kumimoji="1" lang="zh-CN" altLang="en-US" dirty="0"/>
              <a:t>调用。如果推理在终端设备上进行，那么就不再需要网络请求，只需在本地完成任务。甚至在断网情况下，也可以继续进行推理。</a:t>
            </a:r>
          </a:p>
          <a:p>
            <a:endParaRPr kumimoji="1" lang="zh-CN" altLang="en-US" dirty="0"/>
          </a:p>
          <a:p>
            <a:r>
              <a:rPr kumimoji="1" lang="zh-CN" altLang="en-US" dirty="0"/>
              <a:t>总之，边缘集群网络适用于特殊的网络场景。如果你只有几台内部服务器，没有子公司、子客户、子设备或终端设备，那么你可以使用常规的云原生网络。</a:t>
            </a:r>
          </a:p>
        </p:txBody>
      </p:sp>
    </p:spTree>
    <p:extLst>
      <p:ext uri="{BB962C8B-B14F-4D97-AF65-F5344CB8AC3E}">
        <p14:creationId xmlns:p14="http://schemas.microsoft.com/office/powerpoint/2010/main" val="27353703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接下来，我们将讨论分布式存储。我们的系统不仅依赖于分布式存储进行开发，而且在训练和推理服务中也都依赖于它。然而，在开源领域，并没有提供特定的分布式存储解决方案。因此，我们不限制用户只能使用一个分布式存储，实际上可以有多个。客户甚至可以自己提供分布式存储。此外，您还可以根据性能和价格配置多个分布式存储。</a:t>
            </a:r>
          </a:p>
          <a:p>
            <a:endParaRPr kumimoji="1" lang="zh-CN" altLang="en-US" dirty="0"/>
          </a:p>
          <a:p>
            <a:r>
              <a:rPr kumimoji="1" lang="zh-CN" altLang="en-US" dirty="0"/>
              <a:t>例如，我们可能会配置两个存储：一个用于高性能的应用，如</a:t>
            </a:r>
            <a:r>
              <a:rPr kumimoji="1" lang="en" altLang="zh-CN" dirty="0"/>
              <a:t>IO</a:t>
            </a:r>
            <a:r>
              <a:rPr kumimoji="1" lang="zh-CN" altLang="en-US" dirty="0"/>
              <a:t>要求非常高的推理服务，尤其是在同步服务中，时延必须尽量减小。另一方面，异步服务可能只需要较高的吞吐量，对</a:t>
            </a:r>
            <a:r>
              <a:rPr kumimoji="1" lang="en" altLang="zh-CN" dirty="0"/>
              <a:t>IO</a:t>
            </a:r>
            <a:r>
              <a:rPr kumimoji="1" lang="zh-CN" altLang="en-US" dirty="0"/>
              <a:t>性能的要求不高。在这种情况下，我们可以使用性能较差但价格便宜的存储。</a:t>
            </a:r>
          </a:p>
          <a:p>
            <a:endParaRPr kumimoji="1" lang="zh-CN" altLang="en-US" dirty="0"/>
          </a:p>
          <a:p>
            <a:r>
              <a:rPr kumimoji="1" lang="zh-CN" altLang="en-US" dirty="0"/>
              <a:t>训练过程也是类似的。如果训练代码的优化能力不是特别好，那么我们需要足够强大的</a:t>
            </a:r>
            <a:r>
              <a:rPr kumimoji="1" lang="en" altLang="zh-CN" dirty="0"/>
              <a:t>IO</a:t>
            </a:r>
            <a:r>
              <a:rPr kumimoji="1" lang="zh-CN" altLang="en-US" dirty="0"/>
              <a:t>性能，以确保</a:t>
            </a:r>
            <a:r>
              <a:rPr kumimoji="1" lang="en" altLang="zh-CN" dirty="0"/>
              <a:t>GPU</a:t>
            </a:r>
            <a:r>
              <a:rPr kumimoji="1" lang="zh-CN" altLang="en-US" dirty="0"/>
              <a:t>利用率足够高。如果</a:t>
            </a:r>
            <a:r>
              <a:rPr kumimoji="1" lang="en" altLang="zh-CN" dirty="0"/>
              <a:t>IO</a:t>
            </a:r>
            <a:r>
              <a:rPr kumimoji="1" lang="zh-CN" altLang="en-US" dirty="0"/>
              <a:t>性能不佳，训练过程中读取</a:t>
            </a:r>
            <a:r>
              <a:rPr kumimoji="1" lang="en" altLang="zh-CN" dirty="0"/>
              <a:t>IO</a:t>
            </a:r>
            <a:r>
              <a:rPr kumimoji="1" lang="zh-CN" altLang="en-US" dirty="0"/>
              <a:t>的时间就会很长，导致</a:t>
            </a:r>
            <a:r>
              <a:rPr kumimoji="1" lang="en" altLang="zh-CN" dirty="0"/>
              <a:t>GPU</a:t>
            </a:r>
            <a:r>
              <a:rPr kumimoji="1" lang="zh-CN" altLang="en-US" dirty="0"/>
              <a:t>的空闲时间增加，从而降低整体的</a:t>
            </a:r>
            <a:r>
              <a:rPr kumimoji="1" lang="en" altLang="zh-CN" dirty="0"/>
              <a:t>GPU</a:t>
            </a:r>
            <a:r>
              <a:rPr kumimoji="1" lang="zh-CN" altLang="en-US" dirty="0"/>
              <a:t>利用率。因此，节省分布式存储的成本可能会导致</a:t>
            </a:r>
            <a:r>
              <a:rPr kumimoji="1" lang="en" altLang="zh-CN" dirty="0"/>
              <a:t>IO</a:t>
            </a:r>
            <a:r>
              <a:rPr kumimoji="1" lang="zh-CN" altLang="en-US" dirty="0"/>
              <a:t>时间过长，进而降低</a:t>
            </a:r>
            <a:r>
              <a:rPr kumimoji="1" lang="en" altLang="zh-CN" dirty="0"/>
              <a:t>GPU</a:t>
            </a:r>
            <a:r>
              <a:rPr kumimoji="1" lang="zh-CN" altLang="en-US" dirty="0"/>
              <a:t>利用率，这样的结果可能是得不偿失的。</a:t>
            </a:r>
          </a:p>
          <a:p>
            <a:endParaRPr kumimoji="1" lang="zh-CN" altLang="en-US" dirty="0"/>
          </a:p>
          <a:p>
            <a:r>
              <a:rPr kumimoji="1" lang="zh-CN" altLang="en-US" dirty="0"/>
              <a:t>相反，如果我们能提高</a:t>
            </a:r>
            <a:r>
              <a:rPr kumimoji="1" lang="en" altLang="zh-CN" dirty="0"/>
              <a:t>IO</a:t>
            </a:r>
            <a:r>
              <a:rPr kumimoji="1" lang="zh-CN" altLang="en-US" dirty="0"/>
              <a:t>性能，</a:t>
            </a:r>
            <a:r>
              <a:rPr kumimoji="1" lang="en" altLang="zh-CN" dirty="0"/>
              <a:t>GPU</a:t>
            </a:r>
            <a:r>
              <a:rPr kumimoji="1" lang="zh-CN" altLang="en-US" dirty="0"/>
              <a:t>利用率也会相应提高。这样一来，整体成本可能会降低，同时产出的业务效果所需的时间也会缩短。</a:t>
            </a:r>
            <a:endParaRPr kumimoji="1" lang="en-US" altLang="zh-CN" dirty="0"/>
          </a:p>
          <a:p>
            <a:endParaRPr kumimoji="1" lang="en-US" altLang="zh-CN" dirty="0"/>
          </a:p>
          <a:p>
            <a:r>
              <a:rPr kumimoji="1" lang="zh-CN" altLang="en-US" dirty="0"/>
              <a:t>在我们的平台上，无论是</a:t>
            </a:r>
            <a:r>
              <a:rPr kumimoji="1" lang="en-US" altLang="zh-CN" dirty="0"/>
              <a:t>notebook</a:t>
            </a:r>
            <a:r>
              <a:rPr kumimoji="1" lang="zh-CN" altLang="en-US" dirty="0"/>
              <a:t>在线开发，还是镜像在线构建，</a:t>
            </a:r>
            <a:r>
              <a:rPr kumimoji="1" lang="en-US" altLang="zh-CN" dirty="0"/>
              <a:t>pipeline</a:t>
            </a:r>
            <a:r>
              <a:rPr kumimoji="1" lang="zh-CN" altLang="en-US" dirty="0"/>
              <a:t> 任务拖拉拽训练运行，或者推理服务。所有这些任务都会挂载到相同的分布式存储中。默认情况下，挂载的是个人子目录。这意味着一旦你进入这个平台，就不需要来回导入数据。无论你在哪里开发，目录都是一样的。例如，你在</a:t>
            </a:r>
            <a:r>
              <a:rPr kumimoji="1" lang="en" altLang="zh-CN" dirty="0"/>
              <a:t>Notebook</a:t>
            </a:r>
            <a:r>
              <a:rPr kumimoji="1" lang="zh-CN" altLang="en-US" dirty="0"/>
              <a:t>里面写了一个文件，那个目录地址在</a:t>
            </a:r>
            <a:r>
              <a:rPr kumimoji="1" lang="en" altLang="zh-CN" dirty="0"/>
              <a:t>Pipeline</a:t>
            </a:r>
            <a:r>
              <a:rPr kumimoji="1" lang="zh-CN" altLang="en-US" dirty="0"/>
              <a:t>里面就可以读取。当</a:t>
            </a:r>
            <a:r>
              <a:rPr kumimoji="1" lang="en" altLang="zh-CN" dirty="0"/>
              <a:t>Pipeline</a:t>
            </a:r>
            <a:r>
              <a:rPr kumimoji="1" lang="zh-CN" altLang="en-US" dirty="0"/>
              <a:t>训练完成后产生一个模型，那个地址里的模型就可以被推理服务加载。</a:t>
            </a:r>
          </a:p>
          <a:p>
            <a:endParaRPr kumimoji="1" lang="zh-CN" altLang="en-US" dirty="0"/>
          </a:p>
          <a:p>
            <a:r>
              <a:rPr kumimoji="1" lang="zh-CN" altLang="en-US" dirty="0"/>
              <a:t>整个过程就像在一台机器上操作一样，但实际上它并不是在同一台机器上完成的。平台会根据当前空闲的机器来分配任务。你可以选择使用高性能或低性能的分布式存储，以获得不同的成本效益。例如，在模型上线的过程中，模型首先会被存储在分布式存储中，然后加载到内存中。加载过程可以稍微慢一点，比如说</a:t>
            </a:r>
            <a:r>
              <a:rPr kumimoji="1" lang="en-US" altLang="zh-CN" dirty="0"/>
              <a:t>3</a:t>
            </a:r>
            <a:r>
              <a:rPr kumimoji="1" lang="zh-CN" altLang="en-US" dirty="0"/>
              <a:t>秒钟，这并不会影响服务的上线。与推理请求不同，推理请求可能需要在</a:t>
            </a:r>
            <a:r>
              <a:rPr kumimoji="1" lang="en-US" altLang="zh-CN" dirty="0"/>
              <a:t>0.1</a:t>
            </a:r>
            <a:r>
              <a:rPr kumimoji="1" lang="zh-CN" altLang="en-US" dirty="0"/>
              <a:t>秒内返回结果。</a:t>
            </a:r>
          </a:p>
          <a:p>
            <a:endParaRPr kumimoji="1" lang="zh-CN" altLang="en-US" dirty="0"/>
          </a:p>
          <a:p>
            <a:r>
              <a:rPr kumimoji="1" lang="zh-CN" altLang="en-US" dirty="0"/>
              <a:t>对于模型存档，如果我们每天训练一个模型或每小时训练一个模型，一周下来可能产出</a:t>
            </a:r>
            <a:r>
              <a:rPr kumimoji="1" lang="en-US" altLang="zh-CN" dirty="0"/>
              <a:t>30</a:t>
            </a:r>
            <a:r>
              <a:rPr kumimoji="1" lang="zh-CN" altLang="en-US" dirty="0"/>
              <a:t>个或</a:t>
            </a:r>
            <a:r>
              <a:rPr kumimoji="1" lang="en-US" altLang="zh-CN" dirty="0"/>
              <a:t>300</a:t>
            </a:r>
            <a:r>
              <a:rPr kumimoji="1" lang="zh-CN" altLang="en-US" dirty="0"/>
              <a:t>个模型。这些模型可以放在低性能的分布式存储中。当需要使用时，再将其拷贝出来即可。</a:t>
            </a:r>
            <a:endParaRPr kumimoji="1" lang="en-US" altLang="zh-CN" dirty="0"/>
          </a:p>
          <a:p>
            <a:endParaRPr kumimoji="1" lang="en-US" altLang="zh-CN" dirty="0"/>
          </a:p>
          <a:p>
            <a:r>
              <a:rPr lang="zh-CN" altLang="en-US" b="0" dirty="0">
                <a:solidFill>
                  <a:srgbClr val="CCCCCC"/>
                </a:solidFill>
                <a:effectLst/>
                <a:latin typeface="Menlo" panose="020B0609030804020204" pitchFamily="49" charset="0"/>
              </a:rPr>
              <a:t>除了使用高性能和低性能的分布式存储，我们还可以通过配置文件、主机目录和内存进行挂载。以一个需要频繁写入但不需要大容量的临时目录为例，我们可以将数据存储在该目录中，然后立即处理并删除。在这个过程中，如果觉得耗时，可以将其放在主机目录上，相当于容器的非分布式存储目录。如果需要更高性能，可以将其放在内存中。不过，如果不熟悉内存操作，可以将内存映射成路径。</a:t>
            </a:r>
            <a:endParaRPr lang="en-US" altLang="zh-CN" b="0" dirty="0">
              <a:solidFill>
                <a:srgbClr val="CCCCCC"/>
              </a:solidFill>
              <a:effectLst/>
              <a:latin typeface="Menlo" panose="020B0609030804020204" pitchFamily="49" charset="0"/>
            </a:endParaRPr>
          </a:p>
          <a:p>
            <a:endParaRPr lang="en-US" altLang="zh-CN" b="0" dirty="0">
              <a:solidFill>
                <a:srgbClr val="CCCCCC"/>
              </a:solidFill>
              <a:effectLst/>
              <a:latin typeface="Menlo" panose="020B0609030804020204" pitchFamily="49" charset="0"/>
            </a:endParaRPr>
          </a:p>
          <a:p>
            <a:r>
              <a:rPr lang="zh-CN" altLang="en-US" b="0" dirty="0">
                <a:solidFill>
                  <a:srgbClr val="CCCCCC"/>
                </a:solidFill>
                <a:effectLst/>
                <a:latin typeface="Menlo" panose="020B0609030804020204" pitchFamily="49" charset="0"/>
              </a:rPr>
              <a:t>分布式存储目录在容器中自动挂载到</a:t>
            </a:r>
            <a:r>
              <a:rPr lang="en-US" altLang="zh-CN" b="0" dirty="0">
                <a:solidFill>
                  <a:srgbClr val="CCCCCC"/>
                </a:solidFill>
                <a:effectLst/>
                <a:latin typeface="Menlo" panose="020B0609030804020204" pitchFamily="49" charset="0"/>
              </a:rPr>
              <a:t>/</a:t>
            </a:r>
            <a:r>
              <a:rPr lang="en" altLang="zh-CN" b="0" dirty="0" err="1">
                <a:solidFill>
                  <a:srgbClr val="CCCCCC"/>
                </a:solidFill>
                <a:effectLst/>
                <a:latin typeface="Menlo" panose="020B0609030804020204" pitchFamily="49" charset="0"/>
              </a:rPr>
              <a:t>mnt</a:t>
            </a:r>
            <a:r>
              <a:rPr lang="zh-CN" altLang="en-US" b="0" dirty="0">
                <a:solidFill>
                  <a:srgbClr val="CCCCCC"/>
                </a:solidFill>
                <a:effectLst/>
                <a:latin typeface="Menlo" panose="020B0609030804020204" pitchFamily="49" charset="0"/>
              </a:rPr>
              <a:t>目录下。例如，</a:t>
            </a:r>
            <a:r>
              <a:rPr lang="en" altLang="zh-CN" b="0" dirty="0">
                <a:solidFill>
                  <a:srgbClr val="CCCCCC"/>
                </a:solidFill>
                <a:effectLst/>
                <a:latin typeface="Menlo" panose="020B0609030804020204" pitchFamily="49" charset="0"/>
              </a:rPr>
              <a:t>admin</a:t>
            </a:r>
            <a:r>
              <a:rPr lang="zh-CN" altLang="en-US" b="0" dirty="0">
                <a:solidFill>
                  <a:srgbClr val="CCCCCC"/>
                </a:solidFill>
                <a:effectLst/>
                <a:latin typeface="Menlo" panose="020B0609030804020204" pitchFamily="49" charset="0"/>
              </a:rPr>
              <a:t>用户的目录就是</a:t>
            </a:r>
            <a:r>
              <a:rPr lang="en-US" altLang="zh-CN" b="0" dirty="0">
                <a:solidFill>
                  <a:srgbClr val="CCCCCC"/>
                </a:solidFill>
                <a:effectLst/>
                <a:latin typeface="Menlo" panose="020B0609030804020204" pitchFamily="49" charset="0"/>
              </a:rPr>
              <a:t>/</a:t>
            </a:r>
            <a:r>
              <a:rPr lang="en" altLang="zh-CN" b="0" dirty="0" err="1">
                <a:solidFill>
                  <a:srgbClr val="CCCCCC"/>
                </a:solidFill>
                <a:effectLst/>
                <a:latin typeface="Menlo" panose="020B0609030804020204" pitchFamily="49" charset="0"/>
              </a:rPr>
              <a:t>mnt</a:t>
            </a:r>
            <a:r>
              <a:rPr lang="en" altLang="zh-CN" b="0" dirty="0">
                <a:solidFill>
                  <a:srgbClr val="CCCCCC"/>
                </a:solidFill>
                <a:effectLst/>
                <a:latin typeface="Menlo" panose="020B0609030804020204" pitchFamily="49" charset="0"/>
              </a:rPr>
              <a:t>/admin</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在容器中的这个目录下，文件都会被持久化保存，因为它是远程分布式存储目录。其他目录则会在容器删除后被清理掉。</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例如，有一个环境有几个方案。首先，可以在打镜像时将其打入容器。这样，在容器加载时，如果文件位于非分布式存储目录（即不是</a:t>
            </a:r>
            <a:r>
              <a:rPr lang="en-US" altLang="zh-CN" b="0" dirty="0">
                <a:solidFill>
                  <a:srgbClr val="CCCCCC"/>
                </a:solidFill>
                <a:effectLst/>
                <a:latin typeface="Menlo" panose="020B0609030804020204" pitchFamily="49" charset="0"/>
              </a:rPr>
              <a:t>/</a:t>
            </a:r>
            <a:r>
              <a:rPr lang="en" altLang="zh-CN" b="0" dirty="0" err="1">
                <a:solidFill>
                  <a:srgbClr val="CCCCCC"/>
                </a:solidFill>
                <a:effectLst/>
                <a:latin typeface="Menlo" panose="020B0609030804020204" pitchFamily="49" charset="0"/>
              </a:rPr>
              <a:t>mnt</a:t>
            </a:r>
            <a:r>
              <a:rPr lang="en" altLang="zh-CN" b="0" dirty="0">
                <a:solidFill>
                  <a:srgbClr val="CCCCCC"/>
                </a:solidFill>
                <a:effectLst/>
                <a:latin typeface="Menlo" panose="020B0609030804020204" pitchFamily="49" charset="0"/>
              </a:rPr>
              <a:t>/admin</a:t>
            </a:r>
            <a:r>
              <a:rPr lang="zh-CN" altLang="en-US" b="0" dirty="0">
                <a:solidFill>
                  <a:srgbClr val="CCCCCC"/>
                </a:solidFill>
                <a:effectLst/>
                <a:latin typeface="Menlo" panose="020B0609030804020204" pitchFamily="49" charset="0"/>
              </a:rPr>
              <a:t>目录），那么加载效果就和本地磁盘效果一样。需要注意的是，本地磁盘加载效果通常优于远程分布式存储的加载效果，但容器重启后，容器内的本地数据就会丢失。如果环境中有大量代码，例如一个</a:t>
            </a:r>
            <a:r>
              <a:rPr lang="en-US" altLang="zh-CN" b="0" dirty="0">
                <a:solidFill>
                  <a:srgbClr val="CCCCCC"/>
                </a:solidFill>
                <a:effectLst/>
                <a:latin typeface="Menlo" panose="020B0609030804020204" pitchFamily="49" charset="0"/>
              </a:rPr>
              <a:t>10</a:t>
            </a:r>
            <a:r>
              <a:rPr lang="zh-CN" altLang="en-US" b="0" dirty="0">
                <a:solidFill>
                  <a:srgbClr val="CCCCCC"/>
                </a:solidFill>
                <a:effectLst/>
                <a:latin typeface="Menlo" panose="020B0609030804020204" pitchFamily="49" charset="0"/>
              </a:rPr>
              <a:t>几</a:t>
            </a:r>
            <a:r>
              <a:rPr lang="en" altLang="zh-CN" b="0" dirty="0">
                <a:solidFill>
                  <a:srgbClr val="CCCCCC"/>
                </a:solidFill>
                <a:effectLst/>
                <a:latin typeface="Menlo" panose="020B0609030804020204" pitchFamily="49" charset="0"/>
              </a:rPr>
              <a:t>GB</a:t>
            </a:r>
            <a:r>
              <a:rPr lang="zh-CN" altLang="en-US" b="0" dirty="0">
                <a:solidFill>
                  <a:srgbClr val="CCCCCC"/>
                </a:solidFill>
                <a:effectLst/>
                <a:latin typeface="Menlo" panose="020B0609030804020204" pitchFamily="49" charset="0"/>
              </a:rPr>
              <a:t>的</a:t>
            </a:r>
            <a:r>
              <a:rPr lang="en" altLang="zh-CN" b="0" dirty="0" err="1">
                <a:solidFill>
                  <a:srgbClr val="CCCCCC"/>
                </a:solidFill>
                <a:effectLst/>
                <a:latin typeface="Menlo" panose="020B0609030804020204" pitchFamily="49" charset="0"/>
              </a:rPr>
              <a:t>conda</a:t>
            </a:r>
            <a:r>
              <a:rPr lang="zh-CN" altLang="en-US" b="0" dirty="0">
                <a:solidFill>
                  <a:srgbClr val="CCCCCC"/>
                </a:solidFill>
                <a:effectLst/>
                <a:latin typeface="Menlo" panose="020B0609030804020204" pitchFamily="49" charset="0"/>
              </a:rPr>
              <a:t>环境，将其打入镜像会使加载速度更快，但镜像体积较大。如果将环境放在分布式存储目录中，加载速度会慢一些，但方便修改。例如，安装一个</a:t>
            </a:r>
            <a:r>
              <a:rPr lang="en" altLang="zh-CN" b="0" dirty="0">
                <a:solidFill>
                  <a:srgbClr val="CCCCCC"/>
                </a:solidFill>
                <a:effectLst/>
                <a:latin typeface="Menlo" panose="020B0609030804020204" pitchFamily="49" charset="0"/>
              </a:rPr>
              <a:t>pip</a:t>
            </a:r>
            <a:r>
              <a:rPr lang="zh-CN" altLang="en-US" b="0" dirty="0">
                <a:solidFill>
                  <a:srgbClr val="CCCCCC"/>
                </a:solidFill>
                <a:effectLst/>
                <a:latin typeface="Menlo" panose="020B0609030804020204" pitchFamily="49" charset="0"/>
              </a:rPr>
              <a:t>包后，只需将其放入分布式存储目录即可。如果放在镜像中，则需要重新打镜像。因此，使用哪种方式取决于个人习惯和需求。甚至可以在运行时现场安装环境。</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在存储方面，如果是临时文件，建议将其放在非分布式存储目录中，即不要写入</a:t>
            </a:r>
            <a:r>
              <a:rPr lang="en-US" altLang="zh-CN" b="0" dirty="0">
                <a:solidFill>
                  <a:srgbClr val="CCCCCC"/>
                </a:solidFill>
                <a:effectLst/>
                <a:latin typeface="Menlo" panose="020B0609030804020204" pitchFamily="49" charset="0"/>
              </a:rPr>
              <a:t>/</a:t>
            </a:r>
            <a:r>
              <a:rPr lang="en" altLang="zh-CN" b="0" dirty="0" err="1">
                <a:solidFill>
                  <a:srgbClr val="CCCCCC"/>
                </a:solidFill>
                <a:effectLst/>
                <a:latin typeface="Menlo" panose="020B0609030804020204" pitchFamily="49" charset="0"/>
              </a:rPr>
              <a:t>mnt</a:t>
            </a:r>
            <a:r>
              <a:rPr lang="en" altLang="zh-CN" b="0" dirty="0">
                <a:solidFill>
                  <a:srgbClr val="CCCCCC"/>
                </a:solidFill>
                <a:effectLst/>
                <a:latin typeface="Menlo" panose="020B0609030804020204" pitchFamily="49" charset="0"/>
              </a:rPr>
              <a:t>/$username</a:t>
            </a:r>
            <a:r>
              <a:rPr lang="zh-CN" altLang="en-US" b="0" dirty="0">
                <a:solidFill>
                  <a:srgbClr val="CCCCCC"/>
                </a:solidFill>
                <a:effectLst/>
                <a:latin typeface="Menlo" panose="020B0609030804020204" pitchFamily="49" charset="0"/>
              </a:rPr>
              <a:t>目录下。如果需要持久化保存，如模型结果文件、历史过程等，可以将其保存到</a:t>
            </a:r>
            <a:r>
              <a:rPr lang="en-US" altLang="zh-CN" b="0" dirty="0">
                <a:solidFill>
                  <a:srgbClr val="CCCCCC"/>
                </a:solidFill>
                <a:effectLst/>
                <a:latin typeface="Menlo" panose="020B0609030804020204" pitchFamily="49" charset="0"/>
              </a:rPr>
              <a:t>/</a:t>
            </a:r>
            <a:r>
              <a:rPr lang="en" altLang="zh-CN" b="0" dirty="0" err="1">
                <a:solidFill>
                  <a:srgbClr val="CCCCCC"/>
                </a:solidFill>
                <a:effectLst/>
                <a:latin typeface="Menlo" panose="020B0609030804020204" pitchFamily="49" charset="0"/>
              </a:rPr>
              <a:t>mnt</a:t>
            </a:r>
            <a:r>
              <a:rPr lang="zh-CN" altLang="en-US" b="0" dirty="0">
                <a:solidFill>
                  <a:srgbClr val="CCCCCC"/>
                </a:solidFill>
                <a:effectLst/>
                <a:latin typeface="Menlo" panose="020B0609030804020204" pitchFamily="49" charset="0"/>
              </a:rPr>
              <a:t>个人目录下。</a:t>
            </a:r>
            <a:endParaRPr lang="en-US" altLang="zh-CN" b="0" dirty="0">
              <a:solidFill>
                <a:srgbClr val="CCCCCC"/>
              </a:solidFill>
              <a:effectLst/>
              <a:latin typeface="Menlo" panose="020B0609030804020204" pitchFamily="49" charset="0"/>
            </a:endParaRPr>
          </a:p>
          <a:p>
            <a:endParaRPr lang="en-US" altLang="zh-CN" b="0" dirty="0">
              <a:solidFill>
                <a:srgbClr val="CCCCCC"/>
              </a:solidFill>
              <a:effectLst/>
              <a:latin typeface="Menlo" panose="020B0609030804020204" pitchFamily="49" charset="0"/>
            </a:endParaRPr>
          </a:p>
          <a:p>
            <a:r>
              <a:rPr lang="zh-CN" altLang="en-US" b="0" dirty="0">
                <a:solidFill>
                  <a:srgbClr val="CCCCCC"/>
                </a:solidFill>
                <a:effectLst/>
                <a:latin typeface="Menlo" panose="020B0609030804020204" pitchFamily="49" charset="0"/>
              </a:rPr>
              <a:t>此外，我们还支持挂载 组目录，例如共享数据、公共环境和公共代码。可以同时挂载组目录和个人目录，个人代码可以放在个人目录下。</a:t>
            </a:r>
            <a:endParaRPr lang="en-US" altLang="zh-CN" b="0" dirty="0">
              <a:solidFill>
                <a:srgbClr val="CCCCCC"/>
              </a:solidFill>
              <a:effectLst/>
              <a:latin typeface="Menlo" panose="020B0609030804020204" pitchFamily="49" charset="0"/>
            </a:endParaRPr>
          </a:p>
          <a:p>
            <a:endParaRPr lang="en-US" altLang="zh-CN" b="0" dirty="0">
              <a:solidFill>
                <a:srgbClr val="CCCCCC"/>
              </a:solidFill>
              <a:effectLst/>
              <a:latin typeface="Menlo" panose="020B0609030804020204" pitchFamily="49" charset="0"/>
            </a:endParaRPr>
          </a:p>
          <a:p>
            <a:r>
              <a:rPr lang="zh-CN" altLang="en-US" b="0" dirty="0">
                <a:solidFill>
                  <a:srgbClr val="CCCCCC"/>
                </a:solidFill>
                <a:effectLst/>
                <a:latin typeface="Menlo" panose="020B0609030804020204" pitchFamily="49" charset="0"/>
              </a:rPr>
              <a:t>另外，我们还可以挂载配置</a:t>
            </a:r>
            <a:r>
              <a:rPr lang="en" altLang="zh-CN" b="0" dirty="0" err="1">
                <a:solidFill>
                  <a:srgbClr val="CCCCCC"/>
                </a:solidFill>
                <a:effectLst/>
                <a:latin typeface="Menlo" panose="020B0609030804020204" pitchFamily="49" charset="0"/>
              </a:rPr>
              <a:t>configmap</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主要用于推理服务。配置项可以通过分布式存储的文件实现，或者通过环境变量。因此，</a:t>
            </a:r>
            <a:r>
              <a:rPr lang="en" altLang="zh-CN" b="0" dirty="0" err="1">
                <a:solidFill>
                  <a:srgbClr val="CCCCCC"/>
                </a:solidFill>
                <a:effectLst/>
                <a:latin typeface="Menlo" panose="020B0609030804020204" pitchFamily="49" charset="0"/>
              </a:rPr>
              <a:t>configmap</a:t>
            </a:r>
            <a:r>
              <a:rPr lang="zh-CN" altLang="en-US" b="0" dirty="0">
                <a:solidFill>
                  <a:srgbClr val="CCCCCC"/>
                </a:solidFill>
                <a:effectLst/>
                <a:latin typeface="Menlo" panose="020B0609030804020204" pitchFamily="49" charset="0"/>
              </a:rPr>
              <a:t>在实际使用中的场景可能相对较少。</a:t>
            </a:r>
            <a:endParaRPr kumimoji="1" lang="en-US" altLang="zh-CN" dirty="0"/>
          </a:p>
          <a:p>
            <a:endParaRPr kumimoji="1" lang="en-US" altLang="zh-CN" dirty="0"/>
          </a:p>
          <a:p>
            <a:r>
              <a:rPr kumimoji="1" lang="zh-CN" altLang="en-US" dirty="0"/>
              <a:t>对于内存挂载。在日常主机代码运行过程中，特别是使用</a:t>
            </a:r>
            <a:r>
              <a:rPr kumimoji="1" lang="en-US" altLang="zh-CN" dirty="0" err="1"/>
              <a:t>Pytorch</a:t>
            </a:r>
            <a:r>
              <a:rPr kumimoji="1" lang="zh-CN" altLang="en-US" dirty="0"/>
              <a:t>进行多进程操作时，会遇到共享内存的问题。然而，在容器内部，尤其是在</a:t>
            </a:r>
            <a:r>
              <a:rPr kumimoji="1" lang="en-US" altLang="zh-CN" dirty="0"/>
              <a:t>K8s</a:t>
            </a:r>
            <a:r>
              <a:rPr kumimoji="1" lang="zh-CN" altLang="en-US" dirty="0"/>
              <a:t>中，共享内存被限制为默认使用</a:t>
            </a:r>
            <a:r>
              <a:rPr kumimoji="1" lang="en-US" altLang="zh-CN" dirty="0"/>
              <a:t>64M</a:t>
            </a:r>
            <a:r>
              <a:rPr kumimoji="1" lang="zh-CN" altLang="en-US" dirty="0"/>
              <a:t>。因此，无论是单机多卡还是多机多卡的分布式运行，都可能遇到共享内存不足的问题。有时会将内存映射到共享内存中，但在平台发布新版本后，已经默认将一半内存挂载到共享内存上，所以通常不需要过于担心这个问题。</a:t>
            </a:r>
          </a:p>
          <a:p>
            <a:endParaRPr kumimoji="1" lang="zh-CN" altLang="en-US" dirty="0"/>
          </a:p>
          <a:p>
            <a:r>
              <a:rPr kumimoji="1" lang="zh-CN" altLang="en-US" dirty="0"/>
              <a:t>总结一下，数据个人目录可以实现隔离，可以挂载主目录，也可以挂载多种分布式存储类型，包括低性能和高性能。个人主目录是通过</a:t>
            </a:r>
            <a:r>
              <a:rPr kumimoji="1" lang="en-US" altLang="zh-CN" dirty="0"/>
              <a:t>K8s</a:t>
            </a:r>
            <a:r>
              <a:rPr kumimoji="1" lang="zh-CN" altLang="en-US" dirty="0"/>
              <a:t>的</a:t>
            </a:r>
            <a:r>
              <a:rPr kumimoji="1" lang="en-US" altLang="zh-CN" dirty="0" err="1"/>
              <a:t>subpath</a:t>
            </a:r>
            <a:r>
              <a:rPr kumimoji="1" lang="zh-CN" altLang="en-US" dirty="0"/>
              <a:t>形式实现的，这种</a:t>
            </a:r>
            <a:r>
              <a:rPr kumimoji="1" lang="en-US" altLang="zh-CN" dirty="0" err="1"/>
              <a:t>subpath</a:t>
            </a:r>
            <a:r>
              <a:rPr kumimoji="1" lang="zh-CN" altLang="en-US" dirty="0"/>
              <a:t>实际上是软链接到真正的分布式存储。因为需要挂载多个分布式存储，挂载点可以通过软链接的形式，而不是直接对应到</a:t>
            </a:r>
            <a:r>
              <a:rPr kumimoji="1" lang="en-US" altLang="zh-CN" dirty="0"/>
              <a:t>K8s</a:t>
            </a:r>
            <a:r>
              <a:rPr kumimoji="1" lang="zh-CN" altLang="en-US" dirty="0"/>
              <a:t>的主机目录。</a:t>
            </a:r>
          </a:p>
          <a:p>
            <a:endParaRPr kumimoji="1" lang="zh-CN" altLang="en-US" dirty="0"/>
          </a:p>
          <a:p>
            <a:r>
              <a:rPr kumimoji="1" lang="zh-CN" altLang="en-US" dirty="0"/>
              <a:t>举个例子，如果我们之前使用的分布式存储</a:t>
            </a:r>
            <a:r>
              <a:rPr kumimoji="1" lang="en-US" altLang="zh-CN" dirty="0" err="1"/>
              <a:t>ceph</a:t>
            </a:r>
            <a:r>
              <a:rPr kumimoji="1" lang="zh-CN" altLang="en-US" dirty="0"/>
              <a:t>性能不佳，想要将其更换为</a:t>
            </a:r>
            <a:r>
              <a:rPr kumimoji="1" lang="en-US" altLang="zh-CN" dirty="0"/>
              <a:t>SSD</a:t>
            </a:r>
            <a:r>
              <a:rPr kumimoji="1" lang="zh-CN" altLang="en-US" dirty="0"/>
              <a:t>版本的</a:t>
            </a:r>
            <a:r>
              <a:rPr kumimoji="1" lang="en-US" altLang="zh-CN" dirty="0" err="1"/>
              <a:t>ceph</a:t>
            </a:r>
            <a:r>
              <a:rPr kumimoji="1" lang="zh-CN" altLang="en-US" dirty="0"/>
              <a:t>，可以在挂载时不直接挂载</a:t>
            </a:r>
            <a:r>
              <a:rPr kumimoji="1" lang="en-US" altLang="zh-CN" dirty="0" err="1"/>
              <a:t>ceph</a:t>
            </a:r>
            <a:r>
              <a:rPr kumimoji="1" lang="zh-CN" altLang="en-US" dirty="0"/>
              <a:t>的分布式存储，而是挂载主机上的一个软链接，只需更改软链接即可指向新的分布式存储。如果分布式存储可以很好地同步状态，那么只需更改软链接即可；如果不能自动同步，还需要手动将用户代码同步到新的分布式存储中。这种方法也可以解决之前提到的磁盘爆炸问题，因为分布式存储不在平台机器的管理范围内，而是一个独立的系统，可以方便地进行扩容和收容。</a:t>
            </a:r>
          </a:p>
          <a:p>
            <a:endParaRPr kumimoji="1" lang="zh-CN" altLang="en-US" dirty="0"/>
          </a:p>
          <a:p>
            <a:r>
              <a:rPr kumimoji="1" lang="zh-CN" altLang="en-US" dirty="0"/>
              <a:t>在考虑成本、使用和利用率方面，我们需要综合考虑这些因素。此外，还有多种类型的主机挂载，如内存和</a:t>
            </a:r>
            <a:r>
              <a:rPr kumimoji="1" lang="en-US" altLang="zh-CN" dirty="0" err="1"/>
              <a:t>configmap</a:t>
            </a:r>
            <a:r>
              <a:rPr kumimoji="1" lang="zh-CN" altLang="en-US" dirty="0"/>
              <a:t>等分布式存储。</a:t>
            </a:r>
            <a:endParaRPr kumimoji="1" lang="en-US" altLang="zh-CN" dirty="0"/>
          </a:p>
          <a:p>
            <a:endParaRPr kumimoji="1" lang="en-US" altLang="zh-CN" dirty="0"/>
          </a:p>
          <a:p>
            <a:endParaRPr kumimoji="1" lang="zh-CN" altLang="en-US" dirty="0"/>
          </a:p>
        </p:txBody>
      </p:sp>
    </p:spTree>
    <p:extLst>
      <p:ext uri="{BB962C8B-B14F-4D97-AF65-F5344CB8AC3E}">
        <p14:creationId xmlns:p14="http://schemas.microsoft.com/office/powerpoint/2010/main" val="40412555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另一个重要的功能是在线开发。在线开发现在提供了几种方式，其中一种是</a:t>
            </a:r>
            <a:r>
              <a:rPr kumimoji="1" lang="en" altLang="zh-CN" dirty="0"/>
              <a:t>Notebook</a:t>
            </a:r>
            <a:r>
              <a:rPr kumimoji="1" lang="zh-CN" altLang="en" dirty="0"/>
              <a:t>。</a:t>
            </a:r>
            <a:r>
              <a:rPr kumimoji="1" lang="zh-CN" altLang="en-US" dirty="0"/>
              <a:t>因为在传统机器学习中，</a:t>
            </a:r>
            <a:r>
              <a:rPr kumimoji="1" lang="en" altLang="zh-CN" dirty="0"/>
              <a:t>Notebook</a:t>
            </a:r>
            <a:r>
              <a:rPr kumimoji="1" lang="zh-CN" altLang="en-US" dirty="0"/>
              <a:t>被广泛使用，同时在推广搜索中，</a:t>
            </a:r>
            <a:r>
              <a:rPr kumimoji="1" lang="en" altLang="zh-CN" dirty="0"/>
              <a:t>Notebook</a:t>
            </a:r>
            <a:r>
              <a:rPr kumimoji="1" lang="zh-CN" altLang="en-US" dirty="0"/>
              <a:t>的使用也稍微多一点。但是对于涉及到深度学习的同学，基本上会使用</a:t>
            </a:r>
            <a:r>
              <a:rPr kumimoji="1" lang="en" altLang="zh-CN" dirty="0"/>
              <a:t>VS Code</a:t>
            </a:r>
            <a:r>
              <a:rPr kumimoji="1" lang="zh-CN" altLang="en-US" dirty="0"/>
              <a:t>或者自己的</a:t>
            </a:r>
            <a:r>
              <a:rPr kumimoji="1" lang="en" altLang="zh-CN" dirty="0"/>
              <a:t>PyCharm</a:t>
            </a:r>
            <a:r>
              <a:rPr kumimoji="1" lang="zh-CN" altLang="en" dirty="0"/>
              <a:t>。</a:t>
            </a:r>
            <a:r>
              <a:rPr kumimoji="1" lang="zh-CN" altLang="en-US" dirty="0"/>
              <a:t>现在在线开发中提供的是</a:t>
            </a:r>
            <a:r>
              <a:rPr kumimoji="1" lang="en" altLang="zh-CN" dirty="0" err="1"/>
              <a:t>Jupyter</a:t>
            </a:r>
            <a:r>
              <a:rPr kumimoji="1" lang="zh-CN" altLang="en-US" dirty="0"/>
              <a:t>和</a:t>
            </a:r>
            <a:r>
              <a:rPr kumimoji="1" lang="en" altLang="zh-CN" dirty="0"/>
              <a:t>VS Code</a:t>
            </a:r>
            <a:r>
              <a:rPr kumimoji="1" lang="zh-CN" altLang="en" dirty="0"/>
              <a:t>。</a:t>
            </a:r>
            <a:r>
              <a:rPr kumimoji="1" lang="zh-CN" altLang="en-US" dirty="0"/>
              <a:t>实际上，这里的</a:t>
            </a:r>
            <a:r>
              <a:rPr kumimoji="1" lang="en" altLang="zh-CN" dirty="0"/>
              <a:t>VS Code</a:t>
            </a:r>
            <a:r>
              <a:rPr kumimoji="1" lang="zh-CN" altLang="en-US" dirty="0"/>
              <a:t>并不是真正的</a:t>
            </a:r>
            <a:r>
              <a:rPr kumimoji="1" lang="en" altLang="zh-CN" dirty="0"/>
              <a:t>VS Code</a:t>
            </a:r>
            <a:r>
              <a:rPr kumimoji="1" lang="zh-CN" altLang="en" dirty="0"/>
              <a:t>，</a:t>
            </a:r>
            <a:r>
              <a:rPr kumimoji="1" lang="zh-CN" altLang="en-US" dirty="0"/>
              <a:t>而是一个类似于</a:t>
            </a:r>
            <a:r>
              <a:rPr kumimoji="1" lang="en" altLang="zh-CN" dirty="0"/>
              <a:t>VS Code</a:t>
            </a:r>
            <a:r>
              <a:rPr kumimoji="1" lang="zh-CN" altLang="en-US" dirty="0"/>
              <a:t>的编辑器</a:t>
            </a:r>
            <a:r>
              <a:rPr kumimoji="1" lang="en-US" altLang="zh-CN" dirty="0" err="1"/>
              <a:t>theia</a:t>
            </a:r>
            <a:r>
              <a:rPr kumimoji="1" lang="zh-CN" altLang="en-US" dirty="0"/>
              <a:t>，它来自</a:t>
            </a:r>
            <a:r>
              <a:rPr kumimoji="1" lang="en" altLang="zh-CN" dirty="0"/>
              <a:t>Java</a:t>
            </a:r>
            <a:r>
              <a:rPr kumimoji="1" lang="zh-CN" altLang="en-US" dirty="0"/>
              <a:t>生态体系。它的外观和</a:t>
            </a:r>
            <a:r>
              <a:rPr kumimoji="1" lang="en" altLang="zh-CN" dirty="0"/>
              <a:t>VS Code</a:t>
            </a:r>
            <a:r>
              <a:rPr kumimoji="1" lang="zh-CN" altLang="en-US" dirty="0"/>
              <a:t>是一样的，也支持</a:t>
            </a:r>
            <a:r>
              <a:rPr kumimoji="1" lang="en" altLang="zh-CN" dirty="0"/>
              <a:t>VS Code</a:t>
            </a:r>
            <a:r>
              <a:rPr kumimoji="1" lang="zh-CN" altLang="en-US" dirty="0"/>
              <a:t>的插件。</a:t>
            </a:r>
          </a:p>
          <a:p>
            <a:endParaRPr kumimoji="1" lang="zh-CN" altLang="en-US" dirty="0"/>
          </a:p>
          <a:p>
            <a:r>
              <a:rPr kumimoji="1" lang="zh-CN" altLang="en-US" dirty="0"/>
              <a:t>在</a:t>
            </a:r>
            <a:r>
              <a:rPr kumimoji="1" lang="en" altLang="zh-CN" dirty="0" err="1"/>
              <a:t>Jupyter</a:t>
            </a:r>
            <a:r>
              <a:rPr kumimoji="1" lang="en" altLang="zh-CN" dirty="0"/>
              <a:t> Notebook</a:t>
            </a:r>
            <a:r>
              <a:rPr kumimoji="1" lang="zh-CN" altLang="en-US" dirty="0"/>
              <a:t>中，你可以安装插件，运行</a:t>
            </a:r>
            <a:r>
              <a:rPr kumimoji="1" lang="en" altLang="zh-CN" dirty="0"/>
              <a:t>Notebook</a:t>
            </a:r>
            <a:r>
              <a:rPr kumimoji="1" lang="zh-CN" altLang="en-US" dirty="0"/>
              <a:t>的</a:t>
            </a:r>
            <a:r>
              <a:rPr kumimoji="1" lang="en" altLang="zh-CN" dirty="0"/>
              <a:t>Python</a:t>
            </a:r>
            <a:r>
              <a:rPr kumimoji="1" lang="zh-CN" altLang="en-US" dirty="0"/>
              <a:t>内核，实现可视化效果。对于传统机器学习来说，它可以进行数据分析、可视化、特征重要性评估和特征分析等。此外，在传统机器学习中，可以使用诸如</a:t>
            </a:r>
            <a:r>
              <a:rPr kumimoji="1" lang="en" altLang="zh-CN" dirty="0" err="1"/>
              <a:t>DuckDB</a:t>
            </a:r>
            <a:r>
              <a:rPr kumimoji="1" lang="zh-CN" altLang="en-US" dirty="0"/>
              <a:t>和</a:t>
            </a:r>
            <a:r>
              <a:rPr kumimoji="1" lang="en" altLang="zh-CN" dirty="0" err="1"/>
              <a:t>PyArrow</a:t>
            </a:r>
            <a:r>
              <a:rPr kumimoji="1" lang="zh-CN" altLang="en-US" dirty="0"/>
              <a:t>等工具在单机上进行大数据量的数据分析，而不需要依赖分布式调度系统。这些工具都可以在</a:t>
            </a:r>
            <a:r>
              <a:rPr kumimoji="1" lang="en" altLang="zh-CN" dirty="0" err="1"/>
              <a:t>Jupyter</a:t>
            </a:r>
            <a:r>
              <a:rPr kumimoji="1" lang="zh-CN" altLang="en-US" dirty="0"/>
              <a:t>中使用。</a:t>
            </a:r>
          </a:p>
          <a:p>
            <a:endParaRPr kumimoji="1" lang="zh-CN" altLang="en-US" dirty="0"/>
          </a:p>
          <a:p>
            <a:r>
              <a:rPr kumimoji="1" lang="zh-CN" altLang="en-US" dirty="0"/>
              <a:t>现在，有一种敏捷分析的</a:t>
            </a:r>
            <a:r>
              <a:rPr kumimoji="1" lang="en" altLang="zh-CN" dirty="0"/>
              <a:t>OLAP</a:t>
            </a:r>
            <a:r>
              <a:rPr kumimoji="1" lang="zh-CN" altLang="en-US" dirty="0"/>
              <a:t>体系，如</a:t>
            </a:r>
            <a:r>
              <a:rPr kumimoji="1" lang="en" altLang="zh-CN" dirty="0" err="1"/>
              <a:t>ClickHouse</a:t>
            </a:r>
            <a:r>
              <a:rPr kumimoji="1" lang="zh-CN" altLang="en" dirty="0"/>
              <a:t>。</a:t>
            </a:r>
            <a:r>
              <a:rPr kumimoji="1" lang="zh-CN" altLang="en-US" dirty="0"/>
              <a:t>它可以快速调度大量资源，迅速计算结果。然而，使用这种方法需要有一个</a:t>
            </a:r>
            <a:r>
              <a:rPr kumimoji="1" lang="en" altLang="zh-CN" dirty="0"/>
              <a:t>OLAP</a:t>
            </a:r>
            <a:r>
              <a:rPr kumimoji="1" lang="zh-CN" altLang="en-US" dirty="0"/>
              <a:t>集群，这本身就是一个很大的门槛。随着你的使用越多，维护成本越高，集群越多。现在，一些流行的个人开发者并不需要这些集群，因为他们可能只是在一个地方，如</a:t>
            </a:r>
            <a:r>
              <a:rPr kumimoji="1" lang="en" altLang="zh-CN" dirty="0"/>
              <a:t>Hive</a:t>
            </a:r>
            <a:r>
              <a:rPr kumimoji="1" lang="zh-CN" altLang="en-US" dirty="0"/>
              <a:t>或者</a:t>
            </a:r>
            <a:r>
              <a:rPr kumimoji="1" lang="en" altLang="zh-CN" dirty="0"/>
              <a:t>PostgreSQL</a:t>
            </a:r>
            <a:r>
              <a:rPr kumimoji="1" lang="zh-CN" altLang="en-US" dirty="0"/>
              <a:t>中有几百万的数据，或者在</a:t>
            </a:r>
            <a:r>
              <a:rPr kumimoji="1" lang="en" altLang="zh-CN" dirty="0"/>
              <a:t>CSV</a:t>
            </a:r>
            <a:r>
              <a:rPr kumimoji="1" lang="zh-CN" altLang="en-US" dirty="0"/>
              <a:t>中导出了一个几十兆的结构化数据。在这种情况下，传统的方式是将数据导入到</a:t>
            </a:r>
            <a:r>
              <a:rPr kumimoji="1" lang="en" altLang="zh-CN" dirty="0"/>
              <a:t>Pandas</a:t>
            </a:r>
            <a:r>
              <a:rPr kumimoji="1" lang="zh-CN" altLang="en-US" dirty="0"/>
              <a:t>中进行处理，但是当数据量超过十几万行时，</a:t>
            </a:r>
            <a:r>
              <a:rPr kumimoji="1" lang="en" altLang="zh-CN" dirty="0"/>
              <a:t>Pandas</a:t>
            </a:r>
            <a:r>
              <a:rPr kumimoji="1" lang="zh-CN" altLang="en-US" dirty="0"/>
              <a:t>的性能就会出现问题。</a:t>
            </a:r>
          </a:p>
          <a:p>
            <a:endParaRPr kumimoji="1" lang="zh-CN" altLang="en-US" dirty="0"/>
          </a:p>
          <a:p>
            <a:r>
              <a:rPr kumimoji="1" lang="zh-CN" altLang="en-US" dirty="0"/>
              <a:t>在这种情况下，可以使用诸如</a:t>
            </a:r>
            <a:r>
              <a:rPr kumimoji="1" lang="en" altLang="zh-CN" dirty="0" err="1"/>
              <a:t>DuckDB</a:t>
            </a:r>
            <a:r>
              <a:rPr kumimoji="1" lang="zh-CN" altLang="en-US" dirty="0"/>
              <a:t>这样的工具，它基于</a:t>
            </a:r>
            <a:r>
              <a:rPr kumimoji="1" lang="en" altLang="zh-CN" dirty="0" err="1"/>
              <a:t>PyArrow</a:t>
            </a:r>
            <a:r>
              <a:rPr kumimoji="1" lang="zh-CN" altLang="en-US" dirty="0"/>
              <a:t>进行大数据量的数据处理。</a:t>
            </a:r>
            <a:r>
              <a:rPr kumimoji="1" lang="en" altLang="zh-CN" dirty="0" err="1"/>
              <a:t>PyArrow</a:t>
            </a:r>
            <a:r>
              <a:rPr kumimoji="1" lang="zh-CN" altLang="en-US" dirty="0"/>
              <a:t>类似于</a:t>
            </a:r>
            <a:r>
              <a:rPr kumimoji="1" lang="en" altLang="zh-CN" dirty="0"/>
              <a:t>Pandas</a:t>
            </a:r>
            <a:r>
              <a:rPr kumimoji="1" lang="zh-CN" altLang="en" dirty="0"/>
              <a:t>，</a:t>
            </a:r>
            <a:r>
              <a:rPr kumimoji="1" lang="zh-CN" altLang="en-US" dirty="0"/>
              <a:t>但是它支持大数据量的处理，其内部函数和</a:t>
            </a:r>
            <a:r>
              <a:rPr kumimoji="1" lang="en" altLang="zh-CN" dirty="0"/>
              <a:t>Pandas</a:t>
            </a:r>
            <a:r>
              <a:rPr kumimoji="1" lang="zh-CN" altLang="en-US" dirty="0"/>
              <a:t>的一样。我们的</a:t>
            </a:r>
            <a:r>
              <a:rPr kumimoji="1" lang="en" altLang="zh-CN" dirty="0"/>
              <a:t>Cube Studio</a:t>
            </a:r>
            <a:r>
              <a:rPr kumimoji="1" lang="zh-CN" altLang="en-US" dirty="0"/>
              <a:t>数据集</a:t>
            </a:r>
            <a:r>
              <a:rPr kumimoji="1" lang="en" altLang="zh-CN" dirty="0"/>
              <a:t>SDK</a:t>
            </a:r>
            <a:r>
              <a:rPr kumimoji="1" lang="zh-CN" altLang="en-US" dirty="0"/>
              <a:t>也是基于</a:t>
            </a:r>
            <a:r>
              <a:rPr kumimoji="1" lang="en" altLang="zh-CN" dirty="0" err="1"/>
              <a:t>PyArrow</a:t>
            </a:r>
            <a:r>
              <a:rPr kumimoji="1" lang="zh-CN" altLang="en-US" dirty="0"/>
              <a:t>开发的，它可以很方便地加载大数据量的离线文件到内存中进行</a:t>
            </a:r>
            <a:r>
              <a:rPr kumimoji="1" lang="en" altLang="zh-CN" dirty="0"/>
              <a:t>SQL</a:t>
            </a:r>
            <a:r>
              <a:rPr kumimoji="1" lang="zh-CN" altLang="en-US" dirty="0"/>
              <a:t>分析，速度非常快。</a:t>
            </a:r>
          </a:p>
          <a:p>
            <a:endParaRPr kumimoji="1" lang="zh-CN" altLang="en-US" dirty="0"/>
          </a:p>
          <a:p>
            <a:r>
              <a:rPr kumimoji="1" lang="zh-CN" altLang="en-US" dirty="0"/>
              <a:t>以前，你可能在主机上或本地使用编辑器，现在可以使用在线编辑器。在线编辑器涉及到选择哪台机器、哪台机器有资源以及如何进行代理等问题。你可以在一个人的环境中创建多套</a:t>
            </a:r>
            <a:r>
              <a:rPr kumimoji="1" lang="en" altLang="zh-CN" dirty="0"/>
              <a:t>Notebook</a:t>
            </a:r>
            <a:r>
              <a:rPr kumimoji="1" lang="zh-CN" altLang="en" dirty="0"/>
              <a:t>，</a:t>
            </a:r>
            <a:r>
              <a:rPr kumimoji="1" lang="zh-CN" altLang="en-US" dirty="0"/>
              <a:t>每个</a:t>
            </a:r>
            <a:r>
              <a:rPr kumimoji="1" lang="en" altLang="zh-CN" dirty="0"/>
              <a:t>Notebook</a:t>
            </a:r>
            <a:r>
              <a:rPr kumimoji="1" lang="zh-CN" altLang="en-US" dirty="0"/>
              <a:t>都有不同的环境。同时，多个人可以共享一台机器进行</a:t>
            </a:r>
            <a:r>
              <a:rPr kumimoji="1" lang="en" altLang="zh-CN" dirty="0"/>
              <a:t>IDE</a:t>
            </a:r>
            <a:r>
              <a:rPr kumimoji="1" lang="zh-CN" altLang="en-US" dirty="0"/>
              <a:t>开发。你还可以封装自己的环境，添加自己的</a:t>
            </a:r>
            <a:r>
              <a:rPr kumimoji="1" lang="en" altLang="zh-CN" dirty="0"/>
              <a:t>Notebook</a:t>
            </a:r>
            <a:r>
              <a:rPr kumimoji="1" lang="zh-CN" altLang="en-US" dirty="0"/>
              <a:t>类型，比如在线的</a:t>
            </a:r>
            <a:r>
              <a:rPr kumimoji="1" lang="en" altLang="zh-CN" dirty="0"/>
              <a:t>PyCharm</a:t>
            </a:r>
            <a:r>
              <a:rPr kumimoji="1" lang="zh-CN" altLang="en" dirty="0"/>
              <a:t>。</a:t>
            </a:r>
          </a:p>
          <a:p>
            <a:endParaRPr kumimoji="1" lang="zh-CN" altLang="en" dirty="0"/>
          </a:p>
          <a:p>
            <a:r>
              <a:rPr kumimoji="1" lang="zh-CN" altLang="en-US" dirty="0"/>
              <a:t>我们在开源项目中封装了</a:t>
            </a:r>
            <a:r>
              <a:rPr kumimoji="1" lang="en" altLang="zh-CN" dirty="0" err="1"/>
              <a:t>Jupyter</a:t>
            </a:r>
            <a:r>
              <a:rPr kumimoji="1" lang="zh-CN" altLang="en-US" dirty="0"/>
              <a:t>和</a:t>
            </a:r>
            <a:r>
              <a:rPr kumimoji="1" lang="en" altLang="zh-CN" dirty="0"/>
              <a:t>VS Code</a:t>
            </a:r>
            <a:r>
              <a:rPr kumimoji="1" lang="zh-CN" altLang="en-US" dirty="0"/>
              <a:t>这两种相对常用的类型，同时在</a:t>
            </a:r>
            <a:r>
              <a:rPr kumimoji="1" lang="en" altLang="zh-CN" dirty="0" err="1"/>
              <a:t>Jupyter</a:t>
            </a:r>
            <a:r>
              <a:rPr kumimoji="1" lang="zh-CN" altLang="en-US" dirty="0"/>
              <a:t>中增加了一些插件，如</a:t>
            </a:r>
            <a:r>
              <a:rPr kumimoji="1" lang="en" altLang="zh-CN" dirty="0" err="1"/>
              <a:t>Tensorboard</a:t>
            </a:r>
            <a:r>
              <a:rPr kumimoji="1" lang="zh-CN" altLang="en-US" dirty="0"/>
              <a:t>插件，用于查看训练过程和训练指标等。目前，我们提供了两种类型的在线开发，但基础环境有</a:t>
            </a:r>
            <a:r>
              <a:rPr kumimoji="1" lang="en-US" altLang="zh-CN" dirty="0"/>
              <a:t>6</a:t>
            </a:r>
            <a:r>
              <a:rPr kumimoji="1" lang="zh-CN" altLang="en-US" dirty="0"/>
              <a:t>到</a:t>
            </a:r>
            <a:r>
              <a:rPr kumimoji="1" lang="en-US" altLang="zh-CN" dirty="0"/>
              <a:t>8</a:t>
            </a:r>
            <a:r>
              <a:rPr kumimoji="1" lang="zh-CN" altLang="en-US" dirty="0"/>
              <a:t>种，包括常规的</a:t>
            </a:r>
            <a:r>
              <a:rPr kumimoji="1" lang="en" altLang="zh-CN" dirty="0"/>
              <a:t>CPU</a:t>
            </a:r>
            <a:r>
              <a:rPr kumimoji="1" lang="zh-CN" altLang="en" dirty="0"/>
              <a:t>、</a:t>
            </a:r>
            <a:r>
              <a:rPr kumimoji="1" lang="en" altLang="zh-CN" dirty="0"/>
              <a:t>GPU</a:t>
            </a:r>
            <a:r>
              <a:rPr kumimoji="1" lang="zh-CN" altLang="en" dirty="0"/>
              <a:t>、</a:t>
            </a:r>
            <a:r>
              <a:rPr kumimoji="1" lang="zh-CN" altLang="en-US" dirty="0"/>
              <a:t>大数据版本、深度学习版本和传统机器学习版本等。</a:t>
            </a:r>
            <a:r>
              <a:rPr kumimoji="1" lang="en" altLang="zh-CN" dirty="0"/>
              <a:t>VS Code</a:t>
            </a:r>
            <a:r>
              <a:rPr kumimoji="1" lang="zh-CN" altLang="en-US" dirty="0"/>
              <a:t>也提供了两种类型的</a:t>
            </a:r>
            <a:r>
              <a:rPr kumimoji="1" lang="en" altLang="zh-CN" dirty="0"/>
              <a:t>GPU</a:t>
            </a:r>
            <a:r>
              <a:rPr kumimoji="1" lang="zh-CN" altLang="en-US" dirty="0"/>
              <a:t>版本。这些都是在线开发的一部分。</a:t>
            </a:r>
          </a:p>
        </p:txBody>
      </p:sp>
    </p:spTree>
    <p:extLst>
      <p:ext uri="{BB962C8B-B14F-4D97-AF65-F5344CB8AC3E}">
        <p14:creationId xmlns:p14="http://schemas.microsoft.com/office/powerpoint/2010/main" val="37081201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对于</a:t>
            </a:r>
            <a:r>
              <a:rPr kumimoji="1" lang="en-US" altLang="zh-CN" dirty="0" err="1"/>
              <a:t>vscode</a:t>
            </a:r>
            <a:r>
              <a:rPr kumimoji="1" lang="zh-CN" altLang="en-US" dirty="0"/>
              <a:t>，它更像一个本地</a:t>
            </a:r>
            <a:r>
              <a:rPr kumimoji="1" lang="en" altLang="zh-CN" dirty="0"/>
              <a:t>IDE</a:t>
            </a:r>
            <a:r>
              <a:rPr kumimoji="1" lang="zh-CN" altLang="en" dirty="0"/>
              <a:t>，</a:t>
            </a:r>
            <a:r>
              <a:rPr kumimoji="1" lang="zh-CN" altLang="en-US" dirty="0"/>
              <a:t>专注于纯代码开发。在</a:t>
            </a:r>
            <a:r>
              <a:rPr kumimoji="1" lang="en" altLang="zh-CN" dirty="0" err="1"/>
              <a:t>Vscode</a:t>
            </a:r>
            <a:r>
              <a:rPr kumimoji="1" lang="zh-CN" altLang="en-US" dirty="0"/>
              <a:t>中，你可以设置多个目录，例如挂载组目录和个人目录。实际上，你可以根据需要轻松切换目录。例如，你可以在组目录中处理公共事务，然后切换到个人目录。当然，你也可以在组目录中创建个人子目录，这是没有限制的。</a:t>
            </a:r>
          </a:p>
          <a:p>
            <a:endParaRPr kumimoji="1" lang="zh-CN" altLang="en-US" dirty="0"/>
          </a:p>
          <a:p>
            <a:r>
              <a:rPr kumimoji="1" lang="zh-CN" altLang="en-US" dirty="0"/>
              <a:t>对于技术对接方面，</a:t>
            </a:r>
            <a:r>
              <a:rPr kumimoji="1" lang="en" altLang="zh-CN" dirty="0" err="1"/>
              <a:t>Vscode</a:t>
            </a:r>
            <a:r>
              <a:rPr kumimoji="1" lang="zh-CN" altLang="en-US" dirty="0"/>
              <a:t>采用多挂载的方式。那么，它是如何与本地文件打通的呢？实际上有两种方法。首先，你可以通过上传和下载功能，将本地的数据集传输到</a:t>
            </a:r>
            <a:r>
              <a:rPr kumimoji="1" lang="en" altLang="zh-CN" dirty="0"/>
              <a:t>Notebook</a:t>
            </a:r>
            <a:r>
              <a:rPr kumimoji="1" lang="zh-CN" altLang="en-US" dirty="0"/>
              <a:t>或</a:t>
            </a:r>
            <a:r>
              <a:rPr kumimoji="1" lang="en" altLang="zh-CN" dirty="0" err="1"/>
              <a:t>Jupyter</a:t>
            </a:r>
            <a:r>
              <a:rPr kumimoji="1" lang="zh-CN" altLang="en-US" dirty="0"/>
              <a:t>环境中，或者从这些环境中下载到本地。此外，你还可以通过</a:t>
            </a:r>
            <a:r>
              <a:rPr kumimoji="1" lang="en" altLang="zh-CN" dirty="0"/>
              <a:t>SSH</a:t>
            </a:r>
            <a:r>
              <a:rPr kumimoji="1" lang="zh-CN" altLang="en-US" dirty="0"/>
              <a:t>远程开发的方式将</a:t>
            </a:r>
            <a:r>
              <a:rPr kumimoji="1" lang="en" altLang="zh-CN" dirty="0" err="1"/>
              <a:t>Vscode</a:t>
            </a:r>
            <a:r>
              <a:rPr kumimoji="1" lang="zh-CN" altLang="en-US" dirty="0"/>
              <a:t>与本地环境连接起来。这样，你就可以在本地打开编辑器，像在本地开发一样进行操作，但实际上你正在处理的是远程代码。</a:t>
            </a:r>
          </a:p>
        </p:txBody>
      </p:sp>
    </p:spTree>
    <p:extLst>
      <p:ext uri="{BB962C8B-B14F-4D97-AF65-F5344CB8AC3E}">
        <p14:creationId xmlns:p14="http://schemas.microsoft.com/office/powerpoint/2010/main" val="33927807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0" dirty="0">
                <a:solidFill>
                  <a:srgbClr val="CCCCCC"/>
                </a:solidFill>
                <a:effectLst/>
                <a:latin typeface="Menlo" panose="020B0609030804020204" pitchFamily="49" charset="0"/>
              </a:rPr>
              <a:t>在本次演讲中，我们将主要介绍一下几个基础内容点。首先，我们将在今天上午讲述整个平台的架构，包括各个功能模块以及每个模块在整个系统中的角色。这部分内容建议全员聆听，因为了解平台的功能对于日后使用和推广给客户或同学都是非常有帮助的。</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接下来，在下午我们将讲解</a:t>
            </a:r>
            <a:r>
              <a:rPr lang="en" altLang="zh-CN" b="0" dirty="0">
                <a:solidFill>
                  <a:srgbClr val="CCCCCC"/>
                </a:solidFill>
                <a:effectLst/>
                <a:latin typeface="Menlo" panose="020B0609030804020204" pitchFamily="49" charset="0"/>
              </a:rPr>
              <a:t>Docker</a:t>
            </a:r>
            <a:r>
              <a:rPr lang="zh-CN" altLang="en-US" b="0" dirty="0">
                <a:solidFill>
                  <a:srgbClr val="CCCCCC"/>
                </a:solidFill>
                <a:effectLst/>
                <a:latin typeface="Menlo" panose="020B0609030804020204" pitchFamily="49" charset="0"/>
              </a:rPr>
              <a:t>和</a:t>
            </a:r>
            <a:r>
              <a:rPr lang="en" altLang="zh-CN" b="0" dirty="0">
                <a:solidFill>
                  <a:srgbClr val="CCCCCC"/>
                </a:solidFill>
                <a:effectLst/>
                <a:latin typeface="Menlo" panose="020B0609030804020204" pitchFamily="49" charset="0"/>
              </a:rPr>
              <a:t>Docker-compose</a:t>
            </a:r>
            <a:r>
              <a:rPr lang="zh-CN" altLang="en-US" b="0" dirty="0">
                <a:solidFill>
                  <a:srgbClr val="CCCCCC"/>
                </a:solidFill>
                <a:effectLst/>
                <a:latin typeface="Menlo" panose="020B0609030804020204" pitchFamily="49" charset="0"/>
              </a:rPr>
              <a:t>以及云原生的一些基础知识。我们建议大家都尽量聆听这部分内容，尽管不需要全部掌握，但对于平台的开发、维护和使用者来说，了解</a:t>
            </a:r>
            <a:r>
              <a:rPr lang="en" altLang="zh-CN" b="0" dirty="0">
                <a:solidFill>
                  <a:srgbClr val="CCCCCC"/>
                </a:solidFill>
                <a:effectLst/>
                <a:latin typeface="Menlo" panose="020B0609030804020204" pitchFamily="49" charset="0"/>
              </a:rPr>
              <a:t>Docker</a:t>
            </a:r>
            <a:r>
              <a:rPr lang="zh-CN" altLang="en-US" b="0" dirty="0">
                <a:solidFill>
                  <a:srgbClr val="CCCCCC"/>
                </a:solidFill>
                <a:effectLst/>
                <a:latin typeface="Menlo" panose="020B0609030804020204" pitchFamily="49" charset="0"/>
              </a:rPr>
              <a:t>是非常有益的。</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在接下来的一周或两周时间里，我们将讲解</a:t>
            </a:r>
            <a:r>
              <a:rPr lang="en" altLang="zh-CN" b="0" dirty="0">
                <a:solidFill>
                  <a:srgbClr val="CCCCCC"/>
                </a:solidFill>
                <a:effectLst/>
                <a:latin typeface="Menlo" panose="020B0609030804020204" pitchFamily="49" charset="0"/>
              </a:rPr>
              <a:t>Kubernetes</a:t>
            </a:r>
            <a:r>
              <a:rPr lang="zh-CN" altLang="en" b="0" dirty="0">
                <a:solidFill>
                  <a:srgbClr val="CCCCCC"/>
                </a:solidFill>
                <a:effectLst/>
                <a:latin typeface="Menlo" panose="020B0609030804020204" pitchFamily="49" charset="0"/>
              </a:rPr>
              <a:t>（</a:t>
            </a:r>
            <a:r>
              <a:rPr lang="en" altLang="zh-CN" b="0" dirty="0">
                <a:solidFill>
                  <a:srgbClr val="CCCCCC"/>
                </a:solidFill>
                <a:effectLst/>
                <a:latin typeface="Menlo" panose="020B0609030804020204" pitchFamily="49" charset="0"/>
              </a:rPr>
              <a:t>K8s</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的相关知识。由于</a:t>
            </a:r>
            <a:r>
              <a:rPr lang="en" altLang="zh-CN" b="0" dirty="0">
                <a:solidFill>
                  <a:srgbClr val="CCCCCC"/>
                </a:solidFill>
                <a:effectLst/>
                <a:latin typeface="Menlo" panose="020B0609030804020204" pitchFamily="49" charset="0"/>
              </a:rPr>
              <a:t>K8s</a:t>
            </a:r>
            <a:r>
              <a:rPr lang="zh-CN" altLang="en-US" b="0" dirty="0">
                <a:solidFill>
                  <a:srgbClr val="CCCCCC"/>
                </a:solidFill>
                <a:effectLst/>
                <a:latin typeface="Menlo" panose="020B0609030804020204" pitchFamily="49" charset="0"/>
              </a:rPr>
              <a:t>的理论知识较多，我们建议运维同学、架构同学以及开发同学重点关注这部分内容。掌握了</a:t>
            </a:r>
            <a:r>
              <a:rPr lang="en" altLang="zh-CN" b="0" dirty="0">
                <a:solidFill>
                  <a:srgbClr val="CCCCCC"/>
                </a:solidFill>
                <a:effectLst/>
                <a:latin typeface="Menlo" panose="020B0609030804020204" pitchFamily="49" charset="0"/>
              </a:rPr>
              <a:t>Docker</a:t>
            </a:r>
            <a:r>
              <a:rPr lang="zh-CN" altLang="en-US" b="0" dirty="0">
                <a:solidFill>
                  <a:srgbClr val="CCCCCC"/>
                </a:solidFill>
                <a:effectLst/>
                <a:latin typeface="Menlo" panose="020B0609030804020204" pitchFamily="49" charset="0"/>
              </a:rPr>
              <a:t>和</a:t>
            </a:r>
            <a:r>
              <a:rPr lang="en" altLang="zh-CN" b="0" dirty="0">
                <a:solidFill>
                  <a:srgbClr val="CCCCCC"/>
                </a:solidFill>
                <a:effectLst/>
                <a:latin typeface="Menlo" panose="020B0609030804020204" pitchFamily="49" charset="0"/>
              </a:rPr>
              <a:t>K8s</a:t>
            </a:r>
            <a:r>
              <a:rPr lang="zh-CN" altLang="en-US" b="0" dirty="0">
                <a:solidFill>
                  <a:srgbClr val="CCCCCC"/>
                </a:solidFill>
                <a:effectLst/>
                <a:latin typeface="Menlo" panose="020B0609030804020204" pitchFamily="49" charset="0"/>
              </a:rPr>
              <a:t>的基础理论后，我们将进一步讲解如何部署和使用各种组件，以及如何在平台上扩展功能。</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我们的平台是一个一站式的中台概念平台，其中包含了许多组件和插件，可以方便地进行功能扩展。在最初的版本中，我们需要启动</a:t>
            </a:r>
            <a:r>
              <a:rPr lang="en-US" altLang="zh-CN" b="0" dirty="0">
                <a:solidFill>
                  <a:srgbClr val="CCCCCC"/>
                </a:solidFill>
                <a:effectLst/>
                <a:latin typeface="Menlo" panose="020B0609030804020204" pitchFamily="49" charset="0"/>
              </a:rPr>
              <a:t>100</a:t>
            </a:r>
            <a:r>
              <a:rPr lang="zh-CN" altLang="en-US" b="0" dirty="0">
                <a:solidFill>
                  <a:srgbClr val="CCCCCC"/>
                </a:solidFill>
                <a:effectLst/>
                <a:latin typeface="Menlo" panose="020B0609030804020204" pitchFamily="49" charset="0"/>
              </a:rPr>
              <a:t>多个</a:t>
            </a:r>
            <a:r>
              <a:rPr lang="en" altLang="zh-CN" b="0" dirty="0">
                <a:solidFill>
                  <a:srgbClr val="CCCCCC"/>
                </a:solidFill>
                <a:effectLst/>
                <a:latin typeface="Menlo" panose="020B0609030804020204" pitchFamily="49" charset="0"/>
              </a:rPr>
              <a:t>Pod</a:t>
            </a:r>
            <a:r>
              <a:rPr lang="zh-CN" altLang="en-US" b="0" dirty="0">
                <a:solidFill>
                  <a:srgbClr val="CCCCCC"/>
                </a:solidFill>
                <a:effectLst/>
                <a:latin typeface="Menlo" panose="020B0609030804020204" pitchFamily="49" charset="0"/>
              </a:rPr>
              <a:t>来运行整个平台的所有功能。在接下来的两节课中，我们将讲解如何部署各个组件以及如何在集群中进行配置，以使其在功能上生效。此外，我们还将介绍一些周边的监控体系、服务网格、分布式训练等基础组件和相关技术。</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在掌握了如何部署和维护</a:t>
            </a:r>
            <a:r>
              <a:rPr lang="en" altLang="zh-CN" b="0" dirty="0">
                <a:solidFill>
                  <a:srgbClr val="CCCCCC"/>
                </a:solidFill>
                <a:effectLst/>
                <a:latin typeface="Menlo" panose="020B0609030804020204" pitchFamily="49" charset="0"/>
              </a:rPr>
              <a:t>K8s</a:t>
            </a:r>
            <a:r>
              <a:rPr lang="zh-CN" altLang="en-US" b="0" dirty="0">
                <a:solidFill>
                  <a:srgbClr val="CCCCCC"/>
                </a:solidFill>
                <a:effectLst/>
                <a:latin typeface="Menlo" panose="020B0609030804020204" pitchFamily="49" charset="0"/>
              </a:rPr>
              <a:t>集群和</a:t>
            </a:r>
            <a:r>
              <a:rPr lang="en" altLang="zh-CN" b="0" dirty="0">
                <a:solidFill>
                  <a:srgbClr val="CCCCCC"/>
                </a:solidFill>
                <a:effectLst/>
                <a:latin typeface="Menlo" panose="020B0609030804020204" pitchFamily="49" charset="0"/>
              </a:rPr>
              <a:t>Cube-Studio</a:t>
            </a:r>
            <a:r>
              <a:rPr lang="zh-CN" altLang="en-US" b="0" dirty="0">
                <a:solidFill>
                  <a:srgbClr val="CCCCCC"/>
                </a:solidFill>
                <a:effectLst/>
                <a:latin typeface="Menlo" panose="020B0609030804020204" pitchFamily="49" charset="0"/>
              </a:rPr>
              <a:t>平台后，我们将进一步讲解如何使用这个平台，以及如何在不修改平台源码的情况下，为平台增加个性化的功能。这部分内容将涉及到</a:t>
            </a:r>
            <a:r>
              <a:rPr lang="en" altLang="zh-CN" b="0" dirty="0">
                <a:solidFill>
                  <a:srgbClr val="CCCCCC"/>
                </a:solidFill>
                <a:effectLst/>
                <a:latin typeface="Menlo" panose="020B0609030804020204" pitchFamily="49" charset="0"/>
              </a:rPr>
              <a:t>Notebook</a:t>
            </a:r>
            <a:r>
              <a:rPr lang="zh-CN" altLang="en" b="0" dirty="0">
                <a:solidFill>
                  <a:srgbClr val="CCCCCC"/>
                </a:solidFill>
                <a:effectLst/>
                <a:latin typeface="Menlo" panose="020B0609030804020204" pitchFamily="49" charset="0"/>
              </a:rPr>
              <a:t>、</a:t>
            </a:r>
            <a:r>
              <a:rPr lang="en" altLang="zh-CN" b="0" dirty="0">
                <a:solidFill>
                  <a:srgbClr val="CCCCCC"/>
                </a:solidFill>
                <a:effectLst/>
                <a:latin typeface="Menlo" panose="020B0609030804020204" pitchFamily="49" charset="0"/>
              </a:rPr>
              <a:t>Pipeline</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分布式训练、超参数搜索、推理服务等各个方面。</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接下来的两节课将讲述如何对平台进行二次开发，包括界面优化、后端逻辑增强、推送功能、</a:t>
            </a:r>
            <a:r>
              <a:rPr lang="en" altLang="zh-CN" b="0" dirty="0">
                <a:solidFill>
                  <a:srgbClr val="CCCCCC"/>
                </a:solidFill>
                <a:effectLst/>
                <a:latin typeface="Menlo" panose="020B0609030804020204" pitchFamily="49" charset="0"/>
              </a:rPr>
              <a:t>OA</a:t>
            </a:r>
            <a:r>
              <a:rPr lang="zh-CN" altLang="en-US" b="0" dirty="0">
                <a:solidFill>
                  <a:srgbClr val="CCCCCC"/>
                </a:solidFill>
                <a:effectLst/>
                <a:latin typeface="Menlo" panose="020B0609030804020204" pitchFamily="49" charset="0"/>
              </a:rPr>
              <a:t>系统集成、数据中台对接等方面。在学习了这几节课后，你将能够清楚地知道如何修改平台的代码以满足自己的需求。</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如果时间允许，我们还将讲解</a:t>
            </a:r>
            <a:r>
              <a:rPr lang="en" altLang="zh-CN" b="0" dirty="0" err="1">
                <a:solidFill>
                  <a:srgbClr val="CCCCCC"/>
                </a:solidFill>
                <a:effectLst/>
                <a:latin typeface="Menlo" panose="020B0609030804020204" pitchFamily="49" charset="0"/>
              </a:rPr>
              <a:t>AIHub</a:t>
            </a:r>
            <a:r>
              <a:rPr lang="zh-CN" altLang="en-US" b="0" dirty="0">
                <a:solidFill>
                  <a:srgbClr val="CCCCCC"/>
                </a:solidFill>
                <a:effectLst/>
                <a:latin typeface="Menlo" panose="020B0609030804020204" pitchFamily="49" charset="0"/>
              </a:rPr>
              <a:t>二次开发、边缘集群以及最近热门的</a:t>
            </a:r>
            <a:r>
              <a:rPr lang="en" altLang="zh-CN" b="0" dirty="0">
                <a:solidFill>
                  <a:srgbClr val="CCCCCC"/>
                </a:solidFill>
                <a:effectLst/>
                <a:latin typeface="Menlo" panose="020B0609030804020204" pitchFamily="49" charset="0"/>
              </a:rPr>
              <a:t>GPT</a:t>
            </a:r>
            <a:r>
              <a:rPr lang="zh-CN" altLang="en-US" b="0" dirty="0">
                <a:solidFill>
                  <a:srgbClr val="CCCCCC"/>
                </a:solidFill>
                <a:effectLst/>
                <a:latin typeface="Menlo" panose="020B0609030804020204" pitchFamily="49" charset="0"/>
              </a:rPr>
              <a:t>大模型等内容。总共有</a:t>
            </a:r>
            <a:r>
              <a:rPr lang="en-US" altLang="zh-CN" b="0" dirty="0">
                <a:solidFill>
                  <a:srgbClr val="CCCCCC"/>
                </a:solidFill>
                <a:effectLst/>
                <a:latin typeface="Menlo" panose="020B0609030804020204" pitchFamily="49" charset="0"/>
              </a:rPr>
              <a:t>25</a:t>
            </a:r>
            <a:r>
              <a:rPr lang="zh-CN" altLang="en-US" b="0" dirty="0">
                <a:solidFill>
                  <a:srgbClr val="CCCCCC"/>
                </a:solidFill>
                <a:effectLst/>
                <a:latin typeface="Menlo" panose="020B0609030804020204" pitchFamily="49" charset="0"/>
              </a:rPr>
              <a:t>节课的内容，但由于时间的关系，所以我们会将部分内容融合在一起讲解。每节课包括理论讲解和实操演示，具体的时间安排会根据实际情况进行调整。</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最后，我们将在今天的课程中讲解一些平台简介以及架构方面的内容。希望大家能够通过本次课程，对平台有更深入的了解和掌握。</a:t>
            </a:r>
          </a:p>
          <a:p>
            <a:endParaRPr lang="zh-CN" altLang="en-US" dirty="0"/>
          </a:p>
        </p:txBody>
      </p:sp>
      <p:sp>
        <p:nvSpPr>
          <p:cNvPr id="4" name="灯片编号占位符 3"/>
          <p:cNvSpPr>
            <a:spLocks noGrp="1"/>
          </p:cNvSpPr>
          <p:nvPr>
            <p:ph type="sldNum" sz="quarter" idx="5"/>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A6577E92-2DE2-46DA-AE45-D0F7D560FE0A}" type="slidenum">
              <a:rPr kumimoji="0" lang="zh-CN" altLang="en-US" sz="2400" b="1" i="0" u="none" strike="noStrike" kern="0" cap="none" spc="0" normalizeH="0" baseline="0" noProof="0" smtClean="0">
                <a:ln>
                  <a:noFill/>
                </a:ln>
                <a:solidFill>
                  <a:srgbClr val="000000"/>
                </a:solidFill>
                <a:effectLst/>
                <a:uLnTx/>
                <a:uFillTx/>
                <a:latin typeface="Helvetica Neue"/>
                <a:ea typeface="等线" panose="02010600030101010101" pitchFamily="2" charset="-122"/>
                <a:cs typeface="Helvetica Neue"/>
                <a:sym typeface="Helvetica Neue"/>
              </a:rPr>
              <a:pPr marL="0" marR="0" lvl="0" indent="0" algn="ctr" defTabSz="584200" rtl="0" eaLnBrk="1" fontAlgn="auto" latinLnBrk="0" hangingPunct="0">
                <a:lnSpc>
                  <a:spcPct val="100000"/>
                </a:lnSpc>
                <a:spcBef>
                  <a:spcPts val="0"/>
                </a:spcBef>
                <a:spcAft>
                  <a:spcPts val="0"/>
                </a:spcAft>
                <a:buClrTx/>
                <a:buSzTx/>
                <a:buFontTx/>
                <a:buNone/>
                <a:tabLst/>
                <a:defRPr/>
              </a:pPr>
              <a:t>2</a:t>
            </a:fld>
            <a:endParaRPr kumimoji="0" lang="zh-CN" altLang="en-US" sz="2400" b="1" i="0" u="none" strike="noStrike" kern="0" cap="none" spc="0" normalizeH="0" baseline="0" noProof="0">
              <a:ln>
                <a:noFill/>
              </a:ln>
              <a:solidFill>
                <a:srgbClr val="000000"/>
              </a:solidFill>
              <a:effectLst/>
              <a:uLnTx/>
              <a:uFillTx/>
              <a:latin typeface="Helvetica Neue"/>
              <a:ea typeface="等线" panose="02010600030101010101" pitchFamily="2" charset="-122"/>
              <a:cs typeface="Helvetica Neue"/>
              <a:sym typeface="Helvetica Neue"/>
            </a:endParaRPr>
          </a:p>
        </p:txBody>
      </p:sp>
    </p:spTree>
    <p:extLst>
      <p:ext uri="{BB962C8B-B14F-4D97-AF65-F5344CB8AC3E}">
        <p14:creationId xmlns:p14="http://schemas.microsoft.com/office/powerpoint/2010/main" val="12178357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刚才我们提到了</a:t>
            </a:r>
            <a:r>
              <a:rPr kumimoji="1" lang="en" altLang="zh-CN" dirty="0" err="1"/>
              <a:t>Vscode</a:t>
            </a:r>
            <a:r>
              <a:rPr kumimoji="1" lang="zh-CN" altLang="en" dirty="0"/>
              <a:t>，</a:t>
            </a:r>
            <a:r>
              <a:rPr kumimoji="1" lang="zh-CN" altLang="en-US" dirty="0"/>
              <a:t>现在让我来介绍一下</a:t>
            </a:r>
            <a:r>
              <a:rPr kumimoji="1" lang="en" altLang="zh-CN" dirty="0" err="1"/>
              <a:t>Jupyter</a:t>
            </a:r>
            <a:r>
              <a:rPr kumimoji="1" lang="zh-CN" altLang="en" dirty="0"/>
              <a:t>。</a:t>
            </a:r>
            <a:r>
              <a:rPr kumimoji="1" lang="en" altLang="zh-CN" dirty="0" err="1"/>
              <a:t>Jupyter</a:t>
            </a:r>
            <a:r>
              <a:rPr kumimoji="1" lang="zh-CN" altLang="en-US" dirty="0"/>
              <a:t>更侧重于传统机器学习的一些数据分析和可视化。目前，</a:t>
            </a:r>
            <a:r>
              <a:rPr kumimoji="1" lang="en" altLang="zh-CN" dirty="0" err="1"/>
              <a:t>Jupyter</a:t>
            </a:r>
            <a:r>
              <a:rPr kumimoji="1" lang="zh-CN" altLang="en-US" dirty="0"/>
              <a:t>提供了几种版本，包括基础版本、大数据版本、传统机器学习版本、深度学习版本以及极客版本。需要注意的是，极客版本并没有单独提供，而是在商业版中包含。在极客版本中，你可以找到</a:t>
            </a:r>
            <a:r>
              <a:rPr kumimoji="1" lang="en" altLang="zh-CN" dirty="0"/>
              <a:t>SDK</a:t>
            </a:r>
            <a:r>
              <a:rPr kumimoji="1" lang="zh-CN" altLang="en" dirty="0"/>
              <a:t>，</a:t>
            </a:r>
            <a:r>
              <a:rPr kumimoji="1" lang="zh-CN" altLang="en-US" dirty="0"/>
              <a:t>通过代码形式发起</a:t>
            </a:r>
            <a:r>
              <a:rPr kumimoji="1" lang="en" altLang="zh-CN" dirty="0"/>
              <a:t>pipeline</a:t>
            </a:r>
            <a:r>
              <a:rPr kumimoji="1" lang="zh-CN" altLang="en-US" dirty="0"/>
              <a:t>训练和推理，而不需要在页面上进行点击操作。</a:t>
            </a:r>
          </a:p>
          <a:p>
            <a:endParaRPr kumimoji="1" lang="zh-CN" altLang="en-US" dirty="0"/>
          </a:p>
          <a:p>
            <a:r>
              <a:rPr kumimoji="1" lang="zh-CN" altLang="en-US" dirty="0"/>
              <a:t>当然，对于大多数人来说，页面点击操作可能更符合他们的日常使用习惯。但对于一些特别热衷技术的极客同学，他们可能不喜欢过于简化的操作方式，更倾向于通过类似黑客的方式，用代码实现各种控制和操作。</a:t>
            </a:r>
          </a:p>
        </p:txBody>
      </p:sp>
    </p:spTree>
    <p:extLst>
      <p:ext uri="{BB962C8B-B14F-4D97-AF65-F5344CB8AC3E}">
        <p14:creationId xmlns:p14="http://schemas.microsoft.com/office/powerpoint/2010/main" val="26969030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在线开发不仅包括代码开发，还有镜像开发。镜像开发的设计目标是为了方便那些不太懂</a:t>
            </a:r>
            <a:r>
              <a:rPr kumimoji="1" lang="en" altLang="zh-CN" dirty="0"/>
              <a:t>Docker</a:t>
            </a:r>
            <a:r>
              <a:rPr kumimoji="1" lang="zh-CN" altLang="en-US" dirty="0"/>
              <a:t>的人，因为掌握</a:t>
            </a:r>
            <a:r>
              <a:rPr kumimoji="1" lang="en" altLang="zh-CN" dirty="0"/>
              <a:t>Docker</a:t>
            </a:r>
            <a:r>
              <a:rPr kumimoji="1" lang="zh-CN" altLang="en-US" dirty="0"/>
              <a:t>也是一个不小的门槛。算法同学在学习</a:t>
            </a:r>
            <a:r>
              <a:rPr kumimoji="1" lang="en" altLang="zh-CN" dirty="0"/>
              <a:t>Docker</a:t>
            </a:r>
            <a:r>
              <a:rPr kumimoji="1" lang="zh-CN" altLang="en-US" dirty="0"/>
              <a:t>时，需要学习</a:t>
            </a:r>
            <a:r>
              <a:rPr kumimoji="1" lang="en" altLang="zh-CN" dirty="0"/>
              <a:t>Docker</a:t>
            </a:r>
            <a:r>
              <a:rPr kumimoji="1" lang="zh-CN" altLang="en-US" dirty="0"/>
              <a:t>的命令和构建。当然，我建议大家都学一下，因为在我工作的两家公司里，几乎所有同学都会使用</a:t>
            </a:r>
            <a:r>
              <a:rPr kumimoji="1" lang="en" altLang="zh-CN" dirty="0"/>
              <a:t>Docker</a:t>
            </a:r>
            <a:r>
              <a:rPr kumimoji="1" lang="zh-CN" altLang="en" dirty="0"/>
              <a:t>，</a:t>
            </a:r>
            <a:r>
              <a:rPr kumimoji="1" lang="zh-CN" altLang="en-US" dirty="0"/>
              <a:t>无论是前端开发还是其他岗位，</a:t>
            </a:r>
            <a:r>
              <a:rPr kumimoji="1" lang="en" altLang="zh-CN" dirty="0"/>
              <a:t>Docker</a:t>
            </a:r>
            <a:r>
              <a:rPr kumimoji="1" lang="zh-CN" altLang="en-US" dirty="0"/>
              <a:t>已经成为必备技能。然而，为了降低算法同学学习</a:t>
            </a:r>
            <a:r>
              <a:rPr kumimoji="1" lang="en" altLang="zh-CN" dirty="0"/>
              <a:t>Docker</a:t>
            </a:r>
            <a:r>
              <a:rPr kumimoji="1" lang="zh-CN" altLang="en-US" dirty="0"/>
              <a:t>的成本，</a:t>
            </a:r>
            <a:r>
              <a:rPr kumimoji="1" lang="en" altLang="zh-CN" dirty="0"/>
              <a:t>Cube Studio</a:t>
            </a:r>
            <a:r>
              <a:rPr kumimoji="1" lang="zh-CN" altLang="en-US" dirty="0"/>
              <a:t>提供了一种镜像在线构建的能力。</a:t>
            </a:r>
          </a:p>
          <a:p>
            <a:endParaRPr kumimoji="1" lang="zh-CN" altLang="en-US" dirty="0"/>
          </a:p>
          <a:p>
            <a:r>
              <a:rPr kumimoji="1" lang="zh-CN" altLang="en-US" dirty="0"/>
              <a:t>镜像构建的思想过程是这样的：首先会启动一个类似于</a:t>
            </a:r>
            <a:r>
              <a:rPr kumimoji="1" lang="en" altLang="zh-CN" dirty="0"/>
              <a:t>web</a:t>
            </a:r>
            <a:r>
              <a:rPr kumimoji="1" lang="zh-CN" altLang="en-US" dirty="0"/>
              <a:t> </a:t>
            </a:r>
            <a:r>
              <a:rPr kumimoji="1" lang="en-US" altLang="zh-CN" dirty="0"/>
              <a:t>shell</a:t>
            </a:r>
            <a:r>
              <a:rPr kumimoji="1" lang="zh-CN" altLang="en-US" dirty="0"/>
              <a:t>的终端。在这个终端命令行里，你可以做所有的事情，就像在本地机器里面一样。镜像保存时，它会启动一个</a:t>
            </a:r>
            <a:r>
              <a:rPr kumimoji="1" lang="en" altLang="zh-CN" dirty="0"/>
              <a:t>Docker in Docker</a:t>
            </a:r>
            <a:r>
              <a:rPr kumimoji="1" lang="zh-CN" altLang="en-US" dirty="0"/>
              <a:t>的容器，把这个</a:t>
            </a:r>
            <a:r>
              <a:rPr kumimoji="1" lang="en" altLang="zh-CN" dirty="0"/>
              <a:t>Pod</a:t>
            </a:r>
            <a:r>
              <a:rPr kumimoji="1" lang="zh-CN" altLang="en-US" dirty="0"/>
              <a:t>所归属的容器再构建成镜像。因为我们现在使用的</a:t>
            </a:r>
            <a:r>
              <a:rPr kumimoji="1" lang="en" altLang="zh-CN" dirty="0"/>
              <a:t>K8S</a:t>
            </a:r>
            <a:r>
              <a:rPr kumimoji="1" lang="zh-CN" altLang="en-US" dirty="0"/>
              <a:t>都是基于</a:t>
            </a:r>
            <a:r>
              <a:rPr kumimoji="1" lang="en" altLang="zh-CN" dirty="0"/>
              <a:t>Docker</a:t>
            </a:r>
            <a:r>
              <a:rPr kumimoji="1" lang="zh-CN" altLang="en-US" dirty="0"/>
              <a:t>的，所以你可以在</a:t>
            </a:r>
            <a:r>
              <a:rPr kumimoji="1" lang="en" altLang="zh-CN" dirty="0"/>
              <a:t>Docker</a:t>
            </a:r>
            <a:r>
              <a:rPr kumimoji="1" lang="zh-CN" altLang="en-US" dirty="0"/>
              <a:t>内部把这个容器再构建成镜像，然后推送到仓库里。这样，你就不用去学习</a:t>
            </a:r>
            <a:r>
              <a:rPr kumimoji="1" lang="en" altLang="zh-CN" dirty="0" err="1"/>
              <a:t>Dockerfile</a:t>
            </a:r>
            <a:r>
              <a:rPr kumimoji="1" lang="zh-CN" altLang="en-US" dirty="0"/>
              <a:t>或者</a:t>
            </a:r>
            <a:r>
              <a:rPr kumimoji="1" lang="en" altLang="zh-CN" dirty="0"/>
              <a:t>Docker</a:t>
            </a:r>
            <a:r>
              <a:rPr kumimoji="1" lang="zh-CN" altLang="en-US" dirty="0"/>
              <a:t>的启动命令和构建命令，就可以完成这样一套工作。</a:t>
            </a:r>
          </a:p>
          <a:p>
            <a:endParaRPr kumimoji="1" lang="zh-CN" altLang="en-US" dirty="0"/>
          </a:p>
          <a:p>
            <a:r>
              <a:rPr kumimoji="1" lang="zh-CN" altLang="en-US" dirty="0"/>
              <a:t>所以，镜像调试的目标是为了方便这批同学。当然，如果你是一个云原生爱好者或者你本身就很会使用</a:t>
            </a:r>
            <a:r>
              <a:rPr kumimoji="1" lang="en" altLang="zh-CN" dirty="0"/>
              <a:t>Docker</a:t>
            </a:r>
            <a:r>
              <a:rPr kumimoji="1" lang="zh-CN" altLang="en" dirty="0"/>
              <a:t>，</a:t>
            </a:r>
            <a:r>
              <a:rPr kumimoji="1" lang="zh-CN" altLang="en-US" dirty="0"/>
              <a:t>而且本地构建非常熟练，我反而建议你使用本地的</a:t>
            </a:r>
            <a:r>
              <a:rPr kumimoji="1" lang="en" altLang="zh-CN" dirty="0" err="1"/>
              <a:t>Dockerfile</a:t>
            </a:r>
            <a:r>
              <a:rPr kumimoji="1" lang="zh-CN" altLang="en-US" dirty="0"/>
              <a:t>进行构建。同时，我们现在也有在线</a:t>
            </a:r>
            <a:r>
              <a:rPr kumimoji="1" lang="en" altLang="zh-CN" dirty="0" err="1"/>
              <a:t>Dockerfile</a:t>
            </a:r>
            <a:r>
              <a:rPr kumimoji="1" lang="zh-CN" altLang="en-US" dirty="0"/>
              <a:t>功能，因为如果你在本地构建，可能会遇到一些问题，比如</a:t>
            </a:r>
            <a:r>
              <a:rPr kumimoji="1" lang="en" altLang="zh-CN" dirty="0"/>
              <a:t>Docker</a:t>
            </a:r>
            <a:r>
              <a:rPr kumimoji="1" lang="zh-CN" altLang="en-US" dirty="0"/>
              <a:t>占用的空间非常大，需要经常清理。为了避免这样的清理，你可以使用远端的</a:t>
            </a:r>
            <a:r>
              <a:rPr kumimoji="1" lang="en" altLang="zh-CN" dirty="0"/>
              <a:t>Docker</a:t>
            </a:r>
            <a:r>
              <a:rPr kumimoji="1" lang="zh-CN" altLang="en" dirty="0"/>
              <a:t>，</a:t>
            </a:r>
            <a:r>
              <a:rPr kumimoji="1" lang="zh-CN" altLang="en-US" dirty="0"/>
              <a:t>通过</a:t>
            </a:r>
            <a:r>
              <a:rPr kumimoji="1" lang="en" altLang="zh-CN" dirty="0"/>
              <a:t>SSH</a:t>
            </a:r>
            <a:r>
              <a:rPr kumimoji="1" lang="zh-CN" altLang="en-US" dirty="0"/>
              <a:t>连接。当然，这是更推荐的方案。但是，如果你的</a:t>
            </a:r>
            <a:r>
              <a:rPr kumimoji="1" lang="en" altLang="zh-CN" dirty="0" err="1"/>
              <a:t>Dockerfile</a:t>
            </a:r>
            <a:r>
              <a:rPr kumimoji="1" lang="zh-CN" altLang="en-US" dirty="0"/>
              <a:t>太多，也不好管理，那么我们现在在线</a:t>
            </a:r>
            <a:r>
              <a:rPr kumimoji="1" lang="en" altLang="zh-CN" dirty="0" err="1"/>
              <a:t>Dockerfile</a:t>
            </a:r>
            <a:r>
              <a:rPr kumimoji="1" lang="zh-CN" altLang="en-US" dirty="0"/>
              <a:t>构建功能就可以派上用场。这样，你既不浪费磁盘空间，又不需要管理</a:t>
            </a:r>
            <a:r>
              <a:rPr kumimoji="1" lang="en" altLang="zh-CN" dirty="0" err="1"/>
              <a:t>Dockerfile</a:t>
            </a:r>
            <a:r>
              <a:rPr kumimoji="1" lang="zh-CN" altLang="en" dirty="0"/>
              <a:t>。</a:t>
            </a:r>
            <a:r>
              <a:rPr kumimoji="1" lang="zh-CN" altLang="en-US" dirty="0"/>
              <a:t>总之，如果你已经熟悉</a:t>
            </a:r>
            <a:r>
              <a:rPr kumimoji="1" lang="en" altLang="zh-CN" dirty="0"/>
              <a:t>Docker</a:t>
            </a:r>
            <a:r>
              <a:rPr kumimoji="1" lang="zh-CN" altLang="en-US" dirty="0"/>
              <a:t>和</a:t>
            </a:r>
            <a:r>
              <a:rPr kumimoji="1" lang="en" altLang="zh-CN" dirty="0" err="1"/>
              <a:t>Dockerfile</a:t>
            </a:r>
            <a:r>
              <a:rPr kumimoji="1" lang="zh-CN" altLang="en" dirty="0"/>
              <a:t>，</a:t>
            </a:r>
            <a:r>
              <a:rPr kumimoji="1" lang="zh-CN" altLang="en-US" dirty="0"/>
              <a:t>那么你可以不使用这种在线开发方式。</a:t>
            </a:r>
          </a:p>
        </p:txBody>
      </p:sp>
    </p:spTree>
    <p:extLst>
      <p:ext uri="{BB962C8B-B14F-4D97-AF65-F5344CB8AC3E}">
        <p14:creationId xmlns:p14="http://schemas.microsoft.com/office/powerpoint/2010/main" val="1654489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另外一个重要的功能就是镜像管理。目前，我们的平台已经提供了一系列镜像，以便于您无需再自行构建。例如，</a:t>
            </a:r>
            <a:r>
              <a:rPr kumimoji="1" lang="en" altLang="zh-CN" dirty="0"/>
              <a:t>notebook </a:t>
            </a:r>
            <a:r>
              <a:rPr kumimoji="1" lang="zh-CN" altLang="en-US" dirty="0"/>
              <a:t>的镜像以及刚才提到的几种类型，在 </a:t>
            </a:r>
            <a:r>
              <a:rPr kumimoji="1" lang="en" altLang="zh-CN" dirty="0"/>
              <a:t>GitHub </a:t>
            </a:r>
            <a:r>
              <a:rPr kumimoji="1" lang="zh-CN" altLang="en-US" dirty="0"/>
              <a:t>上都有相应的基础镜像和对应的 </a:t>
            </a:r>
            <a:r>
              <a:rPr kumimoji="1" lang="en" altLang="zh-CN" dirty="0" err="1"/>
              <a:t>Dockerfile</a:t>
            </a:r>
            <a:r>
              <a:rPr kumimoji="1" lang="zh-CN" altLang="en" dirty="0"/>
              <a:t>。</a:t>
            </a:r>
            <a:r>
              <a:rPr kumimoji="1" lang="zh-CN" altLang="en-US" dirty="0"/>
              <a:t>此外，推理服务镜像也分为 </a:t>
            </a:r>
            <a:r>
              <a:rPr kumimoji="1" lang="en" altLang="zh-CN" dirty="0"/>
              <a:t>CPU </a:t>
            </a:r>
            <a:r>
              <a:rPr kumimoji="1" lang="zh-CN" altLang="en-US" dirty="0"/>
              <a:t>和 </a:t>
            </a:r>
            <a:r>
              <a:rPr kumimoji="1" lang="en" altLang="zh-CN" dirty="0"/>
              <a:t>GPU </a:t>
            </a:r>
            <a:r>
              <a:rPr kumimoji="1" lang="zh-CN" altLang="en-US" dirty="0"/>
              <a:t>版本，并且有不同版本的 </a:t>
            </a:r>
            <a:r>
              <a:rPr kumimoji="1" lang="en" altLang="zh-CN" dirty="0" err="1"/>
              <a:t>tfserving</a:t>
            </a:r>
            <a:r>
              <a:rPr kumimoji="1" lang="en" altLang="zh-CN" dirty="0"/>
              <a:t> </a:t>
            </a:r>
            <a:r>
              <a:rPr kumimoji="1" lang="zh-CN" altLang="en-US" dirty="0"/>
              <a:t>等。这些镜像的基础镜像和 </a:t>
            </a:r>
            <a:r>
              <a:rPr kumimoji="1" lang="en" altLang="zh-CN" dirty="0" err="1"/>
              <a:t>Dockerfile</a:t>
            </a:r>
            <a:r>
              <a:rPr kumimoji="1" lang="en" altLang="zh-CN" dirty="0"/>
              <a:t> </a:t>
            </a:r>
            <a:r>
              <a:rPr kumimoji="1" lang="zh-CN" altLang="en-US" dirty="0"/>
              <a:t>也都可以在 </a:t>
            </a:r>
            <a:r>
              <a:rPr kumimoji="1" lang="en" altLang="zh-CN" dirty="0"/>
              <a:t>GitHub </a:t>
            </a:r>
            <a:r>
              <a:rPr kumimoji="1" lang="zh-CN" altLang="en-US" dirty="0"/>
              <a:t>上找到。</a:t>
            </a:r>
          </a:p>
          <a:p>
            <a:endParaRPr kumimoji="1" lang="zh-CN" altLang="en-US" dirty="0"/>
          </a:p>
          <a:p>
            <a:r>
              <a:rPr kumimoji="1" lang="zh-CN" altLang="en-US" dirty="0"/>
              <a:t>同时，我们还提供了 </a:t>
            </a:r>
            <a:r>
              <a:rPr kumimoji="1" lang="en" altLang="zh-CN" dirty="0"/>
              <a:t>GPU </a:t>
            </a:r>
            <a:r>
              <a:rPr kumimoji="1" lang="zh-CN" altLang="en-US" dirty="0"/>
              <a:t>镜像，因为构建 </a:t>
            </a:r>
            <a:r>
              <a:rPr kumimoji="1" lang="en" altLang="zh-CN" dirty="0"/>
              <a:t>GPU </a:t>
            </a:r>
            <a:r>
              <a:rPr kumimoji="1" lang="zh-CN" altLang="en-US" dirty="0"/>
              <a:t>镜像通常是一项相对繁琐的工作，尤其是在处理多 </a:t>
            </a:r>
            <a:r>
              <a:rPr kumimoji="1" lang="en" altLang="zh-CN" dirty="0"/>
              <a:t>GPU </a:t>
            </a:r>
            <a:r>
              <a:rPr kumimoji="1" lang="zh-CN" altLang="en-US" dirty="0"/>
              <a:t>镜像时。目前，我们已经在 </a:t>
            </a:r>
            <a:r>
              <a:rPr kumimoji="1" lang="en" altLang="zh-CN" dirty="0"/>
              <a:t>GitHub </a:t>
            </a:r>
            <a:r>
              <a:rPr kumimoji="1" lang="zh-CN" altLang="en-US" dirty="0"/>
              <a:t>上提供了不同版本的 </a:t>
            </a:r>
            <a:r>
              <a:rPr kumimoji="1" lang="en" altLang="zh-CN" dirty="0"/>
              <a:t>GPU </a:t>
            </a:r>
            <a:r>
              <a:rPr kumimoji="1" lang="zh-CN" altLang="en-US" dirty="0"/>
              <a:t>镜像和 </a:t>
            </a:r>
            <a:r>
              <a:rPr kumimoji="1" lang="en" altLang="zh-CN" dirty="0"/>
              <a:t>Python </a:t>
            </a:r>
            <a:r>
              <a:rPr kumimoji="1" lang="zh-CN" altLang="en-US" dirty="0"/>
              <a:t>镜像，以及它们的 </a:t>
            </a:r>
            <a:r>
              <a:rPr kumimoji="1" lang="en" altLang="zh-CN" dirty="0" err="1"/>
              <a:t>Dockerfile</a:t>
            </a:r>
            <a:r>
              <a:rPr kumimoji="1" lang="en" altLang="zh-CN" dirty="0"/>
              <a:t> </a:t>
            </a:r>
            <a:r>
              <a:rPr kumimoji="1" lang="zh-CN" altLang="en-US" dirty="0"/>
              <a:t>和基础镜像。您可以直接使用这些资源，并在此基础上封装自己的功能。</a:t>
            </a:r>
          </a:p>
        </p:txBody>
      </p:sp>
    </p:spTree>
    <p:extLst>
      <p:ext uri="{BB962C8B-B14F-4D97-AF65-F5344CB8AC3E}">
        <p14:creationId xmlns:p14="http://schemas.microsoft.com/office/powerpoint/2010/main" val="10717336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另外一个重要功能是</a:t>
            </a:r>
            <a:r>
              <a:rPr kumimoji="1" lang="en" altLang="zh-CN" dirty="0"/>
              <a:t>pipeline</a:t>
            </a:r>
            <a:r>
              <a:rPr kumimoji="1" lang="zh-CN" altLang="en-US" dirty="0"/>
              <a:t>编排，它对应于模板开发。我们设计</a:t>
            </a:r>
            <a:r>
              <a:rPr kumimoji="1" lang="en" altLang="zh-CN" dirty="0"/>
              <a:t>pipeline</a:t>
            </a:r>
            <a:r>
              <a:rPr kumimoji="1" lang="zh-CN" altLang="en-US" dirty="0"/>
              <a:t>编排的目的是为了实现不同的机器学习任务。用户只需在界面上进行拖拽、修改参数，就可以轻松地运行整个任务流。在</a:t>
            </a:r>
            <a:r>
              <a:rPr kumimoji="1" lang="en" altLang="zh-CN" dirty="0"/>
              <a:t>pipeline</a:t>
            </a:r>
            <a:r>
              <a:rPr kumimoji="1" lang="zh-CN" altLang="en-US" dirty="0"/>
              <a:t>中，左侧是我们提供的模板，这些模板可以是平台提供的，也可以是用户自己开发的。现在开发模板不需要改造平台，只需将镜像注册进来，它就能成为一个模板。用户可以将模板拖拽到中间，编排上下游之后形成一个链路，依赖关系和中间存储的传递都可以实现。</a:t>
            </a:r>
          </a:p>
          <a:p>
            <a:endParaRPr kumimoji="1" lang="zh-CN" altLang="en-US" dirty="0"/>
          </a:p>
          <a:p>
            <a:r>
              <a:rPr kumimoji="1" lang="zh-CN" altLang="en-US" dirty="0"/>
              <a:t>右侧是当前任务的属性编辑，分为两类。一类是公共属性，比如任务名称、资源占用、超时设置和重试次数等。另一类是任务的特殊参数，如下载模板需要编辑下载地址和记录文件，分布式任务需要编辑代码地址和启动命令等。</a:t>
            </a:r>
          </a:p>
          <a:p>
            <a:endParaRPr kumimoji="1" lang="zh-CN" altLang="en-US" dirty="0"/>
          </a:p>
          <a:p>
            <a:r>
              <a:rPr kumimoji="1" lang="zh-CN" altLang="en-US" dirty="0"/>
              <a:t>用户可以在这里对每个任务进行</a:t>
            </a:r>
            <a:r>
              <a:rPr kumimoji="1" lang="en" altLang="zh-CN" dirty="0"/>
              <a:t>debug</a:t>
            </a:r>
            <a:r>
              <a:rPr kumimoji="1" lang="zh-CN" altLang="en" dirty="0"/>
              <a:t>。</a:t>
            </a:r>
            <a:r>
              <a:rPr kumimoji="1" lang="zh-CN" altLang="en-US" dirty="0"/>
              <a:t>一般情况下，我们会先把整个任务流拖拽好，然后逐个调试。在代码未完成之前，可以使用</a:t>
            </a:r>
            <a:r>
              <a:rPr kumimoji="1" lang="en" altLang="zh-CN" dirty="0"/>
              <a:t>debug</a:t>
            </a:r>
            <a:r>
              <a:rPr kumimoji="1" lang="zh-CN" altLang="en-US" dirty="0"/>
              <a:t>模式编写代码。当然，也可以先在</a:t>
            </a:r>
            <a:r>
              <a:rPr kumimoji="1" lang="en" altLang="zh-CN" dirty="0"/>
              <a:t>Notebook</a:t>
            </a:r>
            <a:r>
              <a:rPr kumimoji="1" lang="zh-CN" altLang="en-US" dirty="0"/>
              <a:t>中编写好代码，然后直接运行。每个任务都可以单独运行和调试，</a:t>
            </a:r>
            <a:r>
              <a:rPr kumimoji="1" lang="en" altLang="zh-CN" dirty="0"/>
              <a:t>debug</a:t>
            </a:r>
            <a:r>
              <a:rPr kumimoji="1" lang="zh-CN" altLang="en-US" dirty="0"/>
              <a:t>模式下可以启动终端执行命令，查看日志和清理之前的运行结果。</a:t>
            </a:r>
            <a:r>
              <a:rPr kumimoji="1" lang="en" altLang="zh-CN" dirty="0"/>
              <a:t>debug</a:t>
            </a:r>
            <a:r>
              <a:rPr kumimoji="1" lang="zh-CN" altLang="en-US" dirty="0"/>
              <a:t>和</a:t>
            </a:r>
            <a:r>
              <a:rPr kumimoji="1" lang="en" altLang="zh-CN" dirty="0"/>
              <a:t>run</a:t>
            </a:r>
            <a:r>
              <a:rPr kumimoji="1" lang="zh-CN" altLang="en-US" dirty="0"/>
              <a:t>模式下，系统会按天清理，避免长期占用资源。如果不想被清理，可以使用整个</a:t>
            </a:r>
            <a:r>
              <a:rPr kumimoji="1" lang="en" altLang="zh-CN" dirty="0"/>
              <a:t>pipeline</a:t>
            </a:r>
            <a:r>
              <a:rPr kumimoji="1" lang="zh-CN" altLang="en-US" dirty="0"/>
              <a:t>进行运行，这种情况下只有在任务结束后才会清理。</a:t>
            </a:r>
          </a:p>
          <a:p>
            <a:endParaRPr kumimoji="1" lang="zh-CN" altLang="en-US" dirty="0"/>
          </a:p>
          <a:p>
            <a:r>
              <a:rPr kumimoji="1" lang="zh-CN" altLang="en-US" dirty="0"/>
              <a:t>每个任务都可以独立运行，运行完之后，可以串联起来执行整个任务流。整个任务流运行完成后，可以交付给其他人使用，或者设置定时任务自动运行。</a:t>
            </a:r>
            <a:endParaRPr kumimoji="1" lang="en-US" altLang="zh-CN" dirty="0"/>
          </a:p>
          <a:p>
            <a:endParaRPr kumimoji="1" lang="zh-CN" altLang="en-US" dirty="0"/>
          </a:p>
          <a:p>
            <a:r>
              <a:rPr kumimoji="1" lang="zh-CN" altLang="en-US" dirty="0"/>
              <a:t>在个人探索阶段，你可能不确定是否需要定时上线，可以在</a:t>
            </a:r>
            <a:r>
              <a:rPr kumimoji="1" lang="en" altLang="zh-CN" dirty="0"/>
              <a:t>Notebook</a:t>
            </a:r>
            <a:r>
              <a:rPr kumimoji="1" lang="zh-CN" altLang="en-US" dirty="0"/>
              <a:t>中进行一次性的工作。但如果你需要将任务交付给他人或定时运行，使用</a:t>
            </a:r>
            <a:r>
              <a:rPr kumimoji="1" lang="en" altLang="zh-CN" dirty="0"/>
              <a:t>pipeline</a:t>
            </a:r>
            <a:r>
              <a:rPr kumimoji="1" lang="zh-CN" altLang="en-US" dirty="0"/>
              <a:t>可能会更好。例如，在推荐广告搜索中，由于每天的数据和用户行为都不同，你需要定时运行任务。这个任务流程中可能包括数据下载、训练、评估和上线等多个步骤，而不仅仅是简单的测试脚本。</a:t>
            </a:r>
          </a:p>
          <a:p>
            <a:endParaRPr kumimoji="1" lang="zh-CN" altLang="en-US" dirty="0"/>
          </a:p>
          <a:p>
            <a:r>
              <a:rPr kumimoji="1" lang="zh-CN" altLang="en-US" dirty="0"/>
              <a:t>对于音视频模型，如果强依赖于当前的社会行为，如实时热点追踪和兴趣变化，可能需要实时调整模型。这种情况下，你可以按小时、</a:t>
            </a:r>
            <a:r>
              <a:rPr kumimoji="1" lang="en-US" altLang="zh-CN" dirty="0"/>
              <a:t>20</a:t>
            </a:r>
            <a:r>
              <a:rPr kumimoji="1" lang="zh-CN" altLang="en-US" dirty="0"/>
              <a:t>分钟、按天或按周进行训练。然而，</a:t>
            </a:r>
            <a:r>
              <a:rPr kumimoji="1" lang="en" altLang="zh-CN" dirty="0"/>
              <a:t>pipeline</a:t>
            </a:r>
            <a:r>
              <a:rPr kumimoji="1" lang="zh-CN" altLang="en-US" dirty="0"/>
              <a:t>的基本原则是任务调度，始终有开始和结束，不可能实现永远在线。例如，如果你想实现秒级更新，那就需要另一套逻辑。</a:t>
            </a:r>
          </a:p>
          <a:p>
            <a:endParaRPr kumimoji="1" lang="zh-CN" altLang="en-US" dirty="0"/>
          </a:p>
          <a:p>
            <a:r>
              <a:rPr kumimoji="1" lang="en" altLang="zh-CN" dirty="0"/>
              <a:t>pipeline</a:t>
            </a:r>
            <a:r>
              <a:rPr kumimoji="1" lang="zh-CN" altLang="en-US" dirty="0"/>
              <a:t>始终是任务，始终是离线调度。离线调度的周期可以缩短到</a:t>
            </a:r>
            <a:r>
              <a:rPr kumimoji="1" lang="en-US" altLang="zh-CN" dirty="0"/>
              <a:t>20</a:t>
            </a:r>
            <a:r>
              <a:rPr kumimoji="1" lang="zh-CN" altLang="en-US" dirty="0"/>
              <a:t>分钟，基本上适用于所有场景。秒级更新的场景相对较少，而且实际应用中并不一定有效。频繁更新可能导致模型过于依赖当前数据，而忽略了历史统概。历史统概对于评估用户兴趣非常重要，不能被忽略。</a:t>
            </a:r>
          </a:p>
          <a:p>
            <a:endParaRPr kumimoji="1" lang="zh-CN" altLang="en-US" dirty="0"/>
          </a:p>
          <a:p>
            <a:r>
              <a:rPr kumimoji="1" lang="zh-CN" altLang="en-US" dirty="0"/>
              <a:t>离线更新和秒级更新可以配套使用。例如，你可以在白天每</a:t>
            </a:r>
            <a:r>
              <a:rPr kumimoji="1" lang="en-US" altLang="zh-CN" dirty="0"/>
              <a:t>10</a:t>
            </a:r>
            <a:r>
              <a:rPr kumimoji="1" lang="zh-CN" altLang="en-US" dirty="0"/>
              <a:t>分钟更新一次，在夜间将日更和月更的模型替换。第二天早上，系统可能会重新回到历史模型，同时附加一些新的信息。除非你长时间观察某个话题，否则历史兴趣不会被替换。</a:t>
            </a:r>
          </a:p>
          <a:p>
            <a:endParaRPr kumimoji="1" lang="zh-CN" altLang="en-US" dirty="0"/>
          </a:p>
          <a:p>
            <a:r>
              <a:rPr kumimoji="1" lang="en" altLang="zh-CN" dirty="0"/>
              <a:t>pipeline</a:t>
            </a:r>
            <a:r>
              <a:rPr kumimoji="1" lang="zh-CN" altLang="en-US" dirty="0"/>
              <a:t>的意义在于离线更新，可以是分钟、小时等周期。它更倾向于统概模型效果的应用。此外，</a:t>
            </a:r>
            <a:r>
              <a:rPr kumimoji="1" lang="en" altLang="zh-CN" dirty="0"/>
              <a:t>pipeline</a:t>
            </a:r>
            <a:r>
              <a:rPr kumimoji="1" lang="zh-CN" altLang="en-US" dirty="0"/>
              <a:t>不仅用于模型训练，还可以用于数据处理。例如，如果你有</a:t>
            </a:r>
            <a:r>
              <a:rPr kumimoji="1" lang="en-US" altLang="zh-CN" dirty="0"/>
              <a:t>10</a:t>
            </a:r>
            <a:r>
              <a:rPr kumimoji="1" lang="en" altLang="zh-CN" dirty="0"/>
              <a:t>T</a:t>
            </a:r>
            <a:r>
              <a:rPr kumimoji="1" lang="zh-CN" altLang="en-US" dirty="0"/>
              <a:t>或</a:t>
            </a:r>
            <a:r>
              <a:rPr kumimoji="1" lang="en-US" altLang="zh-CN" dirty="0"/>
              <a:t>20</a:t>
            </a:r>
            <a:r>
              <a:rPr kumimoji="1" lang="en" altLang="zh-CN" dirty="0"/>
              <a:t>T</a:t>
            </a:r>
            <a:r>
              <a:rPr kumimoji="1" lang="zh-CN" altLang="en-US" dirty="0"/>
              <a:t>的数据需要下载，可以使用分布式文件下载，大大提高了工程效率。</a:t>
            </a:r>
          </a:p>
        </p:txBody>
      </p:sp>
    </p:spTree>
    <p:extLst>
      <p:ext uri="{BB962C8B-B14F-4D97-AF65-F5344CB8AC3E}">
        <p14:creationId xmlns:p14="http://schemas.microsoft.com/office/powerpoint/2010/main" val="8715664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kumimoji="1" lang="zh-CN" altLang="en-US" dirty="0"/>
              <a:t>每个模板可以由平台开发，也可以由用户自己开发。因此，我们可以抽象出一种“模板市场”的概念，也可以称之为“模板库”。用户可以将公共代码编写好，然后封装成一个镜像并注册。大家只需配置一些参数，就可以使用这个镜像，轻松地运行代码。</a:t>
            </a:r>
          </a:p>
          <a:p>
            <a:endParaRPr kumimoji="1" lang="zh-CN" altLang="en-US" dirty="0"/>
          </a:p>
          <a:p>
            <a:r>
              <a:rPr kumimoji="1" lang="zh-CN" altLang="en-US" dirty="0"/>
              <a:t>目前，我们的所有代码除了一个自定义镜像之外，都是模板。在开源版本中，我们封装的大部分都是分布式模板。我们认为个人模板相对容易封装，例如传统的机器学习模板，单机运行可能就足够了，用户可能更倾向于应用落地。在商业版中，我们可能会封装一些应用落地的版本，而在开源版本中，我们更倾向于封装一些基础能力和分布式架构的基础能力。</a:t>
            </a:r>
          </a:p>
          <a:p>
            <a:endParaRPr kumimoji="1" lang="zh-CN" altLang="en-US" dirty="0"/>
          </a:p>
          <a:p>
            <a:r>
              <a:rPr kumimoji="1" lang="zh-CN" altLang="en-US" dirty="0"/>
              <a:t>尽管我们封装了许多算法，但可能有些算法你自己并不需要，因此你可以选择自己封装。除了模板之外，我们还提供了一个非常通用的自定义镜像，以便在无法满足所有场景和功能需求的情况下，用户可以在自定义镜像中实现所有的单机工作。</a:t>
            </a:r>
          </a:p>
          <a:p>
            <a:endParaRPr kumimoji="1" lang="zh-CN" altLang="en-US" dirty="0"/>
          </a:p>
          <a:p>
            <a:r>
              <a:rPr kumimoji="1" lang="zh-CN" altLang="en-US" dirty="0"/>
              <a:t>目前，在</a:t>
            </a:r>
            <a:r>
              <a:rPr kumimoji="1" lang="en" altLang="zh-CN" dirty="0"/>
              <a:t>pipeline</a:t>
            </a:r>
            <a:r>
              <a:rPr kumimoji="1" lang="zh-CN" altLang="en-US" dirty="0"/>
              <a:t>中的模板除了自定义镜像之外，其他模板都只需要配置参数，无需编写代码。</a:t>
            </a:r>
          </a:p>
        </p:txBody>
      </p:sp>
      <p:sp>
        <p:nvSpPr>
          <p:cNvPr id="4" name="灯片编号占位符 3"/>
          <p:cNvSpPr>
            <a:spLocks noGrp="1"/>
          </p:cNvSpPr>
          <p:nvPr>
            <p:ph type="sldNum" sz="quarter" idx="5"/>
          </p:nvPr>
        </p:nvSpPr>
        <p:spPr/>
        <p:txBody>
          <a:bodyPr/>
          <a:lstStyle/>
          <a:p>
            <a:fld id="{BC6A8F70-FC19-449C-BCF6-CA9BB7A459EB}" type="slidenum">
              <a:rPr lang="zh-CN" altLang="en-US" smtClean="0"/>
              <a:t>24</a:t>
            </a:fld>
            <a:endParaRPr lang="zh-CN" altLang="en-US"/>
          </a:p>
        </p:txBody>
      </p:sp>
    </p:spTree>
    <p:extLst>
      <p:ext uri="{BB962C8B-B14F-4D97-AF65-F5344CB8AC3E}">
        <p14:creationId xmlns:p14="http://schemas.microsoft.com/office/powerpoint/2010/main" val="36747020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接下来，我们来讨论一下模板的封装层次。首先，我们需要确定模板中应该封装哪些结构，以避免出现重复的模板。在开源项目中，我们通常采用以下几种形式，也建议大家使用这些形式进行封装。</a:t>
            </a:r>
          </a:p>
          <a:p>
            <a:endParaRPr lang="zh-CN" altLang="en-US" dirty="0"/>
          </a:p>
          <a:p>
            <a:r>
              <a:rPr lang="zh-CN" altLang="en-US" dirty="0"/>
              <a:t>首先，底层都是基于</a:t>
            </a:r>
            <a:r>
              <a:rPr lang="en" altLang="zh-CN" dirty="0"/>
              <a:t>K8s</a:t>
            </a:r>
            <a:r>
              <a:rPr lang="zh-CN" altLang="en-US" dirty="0"/>
              <a:t>的，因此都采用</a:t>
            </a:r>
            <a:r>
              <a:rPr lang="en" altLang="zh-CN" dirty="0"/>
              <a:t>Docker</a:t>
            </a:r>
            <a:r>
              <a:rPr lang="zh-CN" altLang="en-US" dirty="0"/>
              <a:t>形式。在此基础上，我们封装一层框架层，这与算法无关，涉及各种各样的框架。这部分可能由非算法人员实现，例如工程师、架构师或后台开发人员。他们的目标是充分利用</a:t>
            </a:r>
            <a:r>
              <a:rPr lang="en" altLang="zh-CN" dirty="0"/>
              <a:t>K8s</a:t>
            </a:r>
            <a:r>
              <a:rPr lang="zh-CN" altLang="en" dirty="0"/>
              <a:t>，</a:t>
            </a:r>
            <a:r>
              <a:rPr lang="zh-CN" altLang="en-US" dirty="0"/>
              <a:t>按照官方文档中的方法将框架应用于</a:t>
            </a:r>
            <a:r>
              <a:rPr lang="en" altLang="zh-CN" dirty="0"/>
              <a:t>K8s</a:t>
            </a:r>
            <a:r>
              <a:rPr lang="zh-CN" altLang="en" dirty="0"/>
              <a:t>，</a:t>
            </a:r>
            <a:r>
              <a:rPr lang="zh-CN" altLang="en-US" dirty="0"/>
              <a:t>并将其制作成模板。这样，无论应用于哪种算法，都可以使用这个模板。这类模板属于框架层面，不需要算法人员或工程师参与实现。</a:t>
            </a:r>
          </a:p>
          <a:p>
            <a:endParaRPr lang="zh-CN" altLang="en-US" dirty="0"/>
          </a:p>
          <a:p>
            <a:r>
              <a:rPr lang="zh-CN" altLang="en-US" dirty="0"/>
              <a:t>其次，我们有算法模板和功能模板。功能模板可以由工程师实现，例如分布式抽帧、下载和转换等。然而，如果涉及算法，例如传统机器学习算法、分布式传统机器学习算法、超参数搜索、语音文本多模态推广搜索等，可能需要算法人员来封装模板。</a:t>
            </a:r>
          </a:p>
          <a:p>
            <a:endParaRPr lang="zh-CN" altLang="en-US" dirty="0"/>
          </a:p>
          <a:p>
            <a:r>
              <a:rPr lang="zh-CN" altLang="en-US" dirty="0"/>
              <a:t>最后，我们可以直接封装应用层面的模板。例如，在文本领域，我们可以实现文本识别、文本鉴黄和文本分类等功能。在这个基础上，我们可以根据不同场景进行封装，例如评论鉴黄、评论分类、内容分类、语音识别等。这样，我们就可以将模板应用于各种场景。</a:t>
            </a:r>
          </a:p>
          <a:p>
            <a:endParaRPr lang="zh-CN" altLang="en-US" dirty="0"/>
          </a:p>
          <a:p>
            <a:r>
              <a:rPr lang="zh-CN" altLang="en-US" dirty="0"/>
              <a:t>总之，封装层次的划分大致如此，从基础到细节的场景形式进行划分。这样的划分方式便于扩展，同时职责划分也相对清晰。</a:t>
            </a:r>
          </a:p>
        </p:txBody>
      </p:sp>
      <p:sp>
        <p:nvSpPr>
          <p:cNvPr id="4" name="灯片编号占位符 3"/>
          <p:cNvSpPr>
            <a:spLocks noGrp="1"/>
          </p:cNvSpPr>
          <p:nvPr>
            <p:ph type="sldNum" sz="quarter" idx="5"/>
          </p:nvPr>
        </p:nvSpPr>
        <p:spPr/>
        <p:txBody>
          <a:bodyPr/>
          <a:lstStyle/>
          <a:p>
            <a:fld id="{2F7A1BA0-B2AC-43F2-9FFB-4262D71357C4}" type="slidenum">
              <a:rPr lang="zh-CN" altLang="en-US" smtClean="0"/>
              <a:t>25</a:t>
            </a:fld>
            <a:endParaRPr lang="zh-CN" altLang="en-US"/>
          </a:p>
        </p:txBody>
      </p:sp>
    </p:spTree>
    <p:extLst>
      <p:ext uri="{BB962C8B-B14F-4D97-AF65-F5344CB8AC3E}">
        <p14:creationId xmlns:p14="http://schemas.microsoft.com/office/powerpoint/2010/main" val="25325020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在模板封装完成之后，你可以单独地调试每个任务。例如，你可以使用终端命令进行</a:t>
            </a:r>
            <a:r>
              <a:rPr kumimoji="1" lang="en" altLang="zh-CN" dirty="0"/>
              <a:t>debug</a:t>
            </a:r>
            <a:r>
              <a:rPr kumimoji="1" lang="zh-CN" altLang="en-US" dirty="0"/>
              <a:t>操作，或者直接运行任务并查看聚合日志。聚合日志的作用是将分布式任务中的各个</a:t>
            </a:r>
            <a:r>
              <a:rPr kumimoji="1" lang="en" altLang="zh-CN" dirty="0"/>
              <a:t>worker</a:t>
            </a:r>
            <a:r>
              <a:rPr kumimoji="1" lang="zh-CN" altLang="en-US" dirty="0"/>
              <a:t>的日志汇总在一个界面中，方便用户查看。例如，分布式</a:t>
            </a:r>
            <a:r>
              <a:rPr kumimoji="1" lang="en" altLang="zh-CN" dirty="0" err="1"/>
              <a:t>PyTorch</a:t>
            </a:r>
            <a:r>
              <a:rPr kumimoji="1" lang="zh-CN" altLang="en-US" dirty="0"/>
              <a:t>任务会在多台机器上启动多个</a:t>
            </a:r>
            <a:r>
              <a:rPr kumimoji="1" lang="en" altLang="zh-CN" dirty="0"/>
              <a:t>pod</a:t>
            </a:r>
            <a:r>
              <a:rPr kumimoji="1" lang="zh-CN" altLang="en" dirty="0"/>
              <a:t>，</a:t>
            </a:r>
            <a:r>
              <a:rPr kumimoji="1" lang="zh-CN" altLang="en-US" dirty="0"/>
              <a:t>而这些</a:t>
            </a:r>
            <a:r>
              <a:rPr kumimoji="1" lang="en" altLang="zh-CN" dirty="0"/>
              <a:t>pod</a:t>
            </a:r>
            <a:r>
              <a:rPr kumimoji="1" lang="zh-CN" altLang="en-US" dirty="0"/>
              <a:t>中的日志实际上是独立的</a:t>
            </a:r>
            <a:r>
              <a:rPr kumimoji="1" lang="en" altLang="zh-CN" dirty="0"/>
              <a:t>worker</a:t>
            </a:r>
            <a:r>
              <a:rPr kumimoji="1" lang="zh-CN" altLang="en-US" dirty="0"/>
              <a:t>日志。用户查看日志时，他们需要看到这些聚合日志，以便于掌握整个任务的运行情况。</a:t>
            </a:r>
          </a:p>
          <a:p>
            <a:endParaRPr kumimoji="1" lang="zh-CN" altLang="en-US" dirty="0"/>
          </a:p>
          <a:p>
            <a:r>
              <a:rPr kumimoji="1" lang="zh-CN" altLang="en-US" dirty="0"/>
              <a:t>同时，资源管理也是一个重要的问题。在任务运行过程中或者运行完成后，你可能需要查看任务的效果或者找出性能瓶颈。首先，你需要关注资源的使用情况。借助</a:t>
            </a:r>
            <a:r>
              <a:rPr kumimoji="1" lang="en" altLang="zh-CN" dirty="0"/>
              <a:t>K8S</a:t>
            </a:r>
            <a:r>
              <a:rPr kumimoji="1" lang="zh-CN" altLang="en-US" dirty="0"/>
              <a:t>进行资源隔离，你可以根据实际需求调整资源分配。例如，如果你申请了</a:t>
            </a:r>
            <a:r>
              <a:rPr kumimoji="1" lang="en-US" altLang="zh-CN" dirty="0"/>
              <a:t>50</a:t>
            </a:r>
            <a:r>
              <a:rPr kumimoji="1" lang="zh-CN" altLang="en-US" dirty="0"/>
              <a:t>核和</a:t>
            </a:r>
            <a:r>
              <a:rPr kumimoji="1" lang="en-US" altLang="zh-CN" dirty="0"/>
              <a:t>50</a:t>
            </a:r>
            <a:r>
              <a:rPr kumimoji="1" lang="en" altLang="zh-CN" dirty="0"/>
              <a:t>G</a:t>
            </a:r>
            <a:r>
              <a:rPr kumimoji="1" lang="zh-CN" altLang="en-US" dirty="0"/>
              <a:t>的资源，但实际运行时只需要</a:t>
            </a:r>
            <a:r>
              <a:rPr kumimoji="1" lang="en-US" altLang="zh-CN" dirty="0"/>
              <a:t>20</a:t>
            </a:r>
            <a:r>
              <a:rPr kumimoji="1" lang="zh-CN" altLang="en-US" dirty="0"/>
              <a:t>核和</a:t>
            </a:r>
            <a:r>
              <a:rPr kumimoji="1" lang="en-US" altLang="zh-CN" dirty="0"/>
              <a:t>20</a:t>
            </a:r>
            <a:r>
              <a:rPr kumimoji="1" lang="en" altLang="zh-CN" dirty="0"/>
              <a:t>G</a:t>
            </a:r>
            <a:r>
              <a:rPr kumimoji="1" lang="zh-CN" altLang="en" dirty="0"/>
              <a:t>，</a:t>
            </a:r>
            <a:r>
              <a:rPr kumimoji="1" lang="zh-CN" altLang="en-US" dirty="0"/>
              <a:t>那么你可以将资源调整为</a:t>
            </a:r>
            <a:r>
              <a:rPr kumimoji="1" lang="en-US" altLang="zh-CN" dirty="0"/>
              <a:t>30</a:t>
            </a:r>
            <a:r>
              <a:rPr kumimoji="1" lang="zh-CN" altLang="en-US" dirty="0"/>
              <a:t>核和</a:t>
            </a:r>
            <a:r>
              <a:rPr kumimoji="1" lang="en-US" altLang="zh-CN" dirty="0"/>
              <a:t>30</a:t>
            </a:r>
            <a:r>
              <a:rPr kumimoji="1" lang="en" altLang="zh-CN" dirty="0"/>
              <a:t>G</a:t>
            </a:r>
            <a:r>
              <a:rPr kumimoji="1" lang="zh-CN" altLang="en" dirty="0"/>
              <a:t>。</a:t>
            </a:r>
            <a:r>
              <a:rPr kumimoji="1" lang="zh-CN" altLang="en-US" dirty="0"/>
              <a:t>反之，如果你发现资源不足，也可以适当增加资源分配。因此，资源管理与运行调试是相辅相成的。</a:t>
            </a:r>
          </a:p>
          <a:p>
            <a:endParaRPr kumimoji="1" lang="zh-CN" altLang="en-US" dirty="0"/>
          </a:p>
          <a:p>
            <a:r>
              <a:rPr kumimoji="1" lang="zh-CN" altLang="en-US" dirty="0"/>
              <a:t>在过去，我们可以通过在主机上运行</a:t>
            </a:r>
            <a:r>
              <a:rPr kumimoji="1" lang="en" altLang="zh-CN" dirty="0"/>
              <a:t>top</a:t>
            </a:r>
            <a:r>
              <a:rPr kumimoji="1" lang="zh-CN" altLang="en-US" dirty="0"/>
              <a:t>或者</a:t>
            </a:r>
            <a:r>
              <a:rPr kumimoji="1" lang="en" altLang="zh-CN" dirty="0" err="1"/>
              <a:t>htop</a:t>
            </a:r>
            <a:r>
              <a:rPr kumimoji="1" lang="zh-CN" altLang="en-US" dirty="0"/>
              <a:t>命令来查看资源使用情况。但现在，由于任务是在多台机器上运行，所以我们需要一套新的资源管理体系来配合</a:t>
            </a:r>
            <a:r>
              <a:rPr kumimoji="1" lang="en" altLang="zh-CN" dirty="0"/>
              <a:t>pipeline</a:t>
            </a:r>
            <a:r>
              <a:rPr kumimoji="1" lang="zh-CN" altLang="en" dirty="0"/>
              <a:t>，</a:t>
            </a:r>
            <a:r>
              <a:rPr kumimoji="1" lang="zh-CN" altLang="en-US" dirty="0"/>
              <a:t>以便更好地监控和管理任务。</a:t>
            </a:r>
          </a:p>
        </p:txBody>
      </p:sp>
    </p:spTree>
    <p:extLst>
      <p:ext uri="{BB962C8B-B14F-4D97-AF65-F5344CB8AC3E}">
        <p14:creationId xmlns:p14="http://schemas.microsoft.com/office/powerpoint/2010/main" val="15462649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经过调整后，现在这个单机已经成功配置了完整的</a:t>
            </a:r>
            <a:r>
              <a:rPr kumimoji="1" lang="en" altLang="zh-CN" dirty="0"/>
              <a:t>pipeline</a:t>
            </a:r>
            <a:r>
              <a:rPr kumimoji="1" lang="zh-CN" altLang="en" dirty="0"/>
              <a:t>。</a:t>
            </a:r>
            <a:r>
              <a:rPr kumimoji="1" lang="zh-CN" altLang="en-US" dirty="0"/>
              <a:t>这个</a:t>
            </a:r>
            <a:r>
              <a:rPr kumimoji="1" lang="en" altLang="zh-CN" dirty="0"/>
              <a:t>pipeline</a:t>
            </a:r>
            <a:r>
              <a:rPr kumimoji="1" lang="zh-CN" altLang="en-US" dirty="0"/>
              <a:t>已经发生了很大的变化，我们可以观察到很多新的功能。首先，我们可以通过可视化效果查看日志，以便更好地了解任务的运行状态。此外，我们还可以查看资源使用情况，以确保系统正常运行。同时，我们还添加了推送告警功能，以便在出现问题时及时通知相关人员。最后，我们还实现了任务结果的可视化展示，使得整个过程更加直观易懂。</a:t>
            </a:r>
          </a:p>
          <a:p>
            <a:endParaRPr kumimoji="1" lang="zh-CN" altLang="en-US" dirty="0"/>
          </a:p>
          <a:p>
            <a:r>
              <a:rPr kumimoji="1" lang="zh-CN" altLang="en-US" dirty="0"/>
              <a:t>这些新功能已经在我们的系统中得到了实际应用。在群里，我们也经常讨论这些功能，你们应该已经看到了。虽然这些功能已经很丰富，但我们会继续努力，不断改进和丰富这个</a:t>
            </a:r>
            <a:r>
              <a:rPr kumimoji="1" lang="en" altLang="zh-CN" dirty="0"/>
              <a:t>pipeline</a:t>
            </a:r>
            <a:r>
              <a:rPr kumimoji="1" lang="zh-CN" altLang="en-US" dirty="0"/>
              <a:t>的功能，而不是减少。</a:t>
            </a:r>
          </a:p>
        </p:txBody>
      </p:sp>
    </p:spTree>
    <p:extLst>
      <p:ext uri="{BB962C8B-B14F-4D97-AF65-F5344CB8AC3E}">
        <p14:creationId xmlns:p14="http://schemas.microsoft.com/office/powerpoint/2010/main" val="14891492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另外一个重要功能是定时调度。定时调度与一次性探索运行有所不同，并且又需要与探索运行分开管理。尽管它们的实例是集体管理的，因为机器资源是共享的，所以在管理中需要将它们区分开。目前，定时调度功能位于</a:t>
            </a:r>
            <a:r>
              <a:rPr kumimoji="1" lang="en" altLang="zh-CN" dirty="0"/>
              <a:t>pipeline</a:t>
            </a:r>
            <a:r>
              <a:rPr kumimoji="1" lang="zh-CN" altLang="en-US" dirty="0"/>
              <a:t>的编辑界面，您可以在此编辑</a:t>
            </a:r>
            <a:r>
              <a:rPr kumimoji="1" lang="en" altLang="zh-CN" dirty="0"/>
              <a:t>pipeline</a:t>
            </a:r>
            <a:r>
              <a:rPr kumimoji="1" lang="zh-CN" altLang="en-US" dirty="0"/>
              <a:t>的公共配置以及定时调度设置。</a:t>
            </a:r>
          </a:p>
          <a:p>
            <a:endParaRPr kumimoji="1" lang="zh-CN" altLang="en-US" dirty="0"/>
          </a:p>
          <a:p>
            <a:r>
              <a:rPr kumimoji="1" lang="zh-CN" altLang="en-US" dirty="0"/>
              <a:t>当前的开源版本支持补录功能，包括忽略之前未成功运行的任务。例如，如果上次任务没有成功运行，您可以选择是否继续运行，或者是否必须在上次成功运行后才能继续。此外，您还可以设置每次任务的重试次数，以及哪些任务依赖于上次运行的结果。</a:t>
            </a:r>
          </a:p>
          <a:p>
            <a:endParaRPr kumimoji="1" lang="zh-CN" altLang="en-US" dirty="0"/>
          </a:p>
          <a:p>
            <a:r>
              <a:rPr kumimoji="1" lang="zh-CN" altLang="en-US" dirty="0"/>
              <a:t>在运行过程中，您可以设置同一时间运行的任务数量。例如，如果您设置每小时运行一次任务，但每次任务可能需要三个小时才能完成，那么在</a:t>
            </a:r>
            <a:r>
              <a:rPr kumimoji="1" lang="en-US" altLang="zh-CN" dirty="0"/>
              <a:t>7</a:t>
            </a:r>
            <a:r>
              <a:rPr kumimoji="1" lang="zh-CN" altLang="en-US" dirty="0"/>
              <a:t>点、</a:t>
            </a:r>
            <a:r>
              <a:rPr kumimoji="1" lang="en-US" altLang="zh-CN" dirty="0"/>
              <a:t>8</a:t>
            </a:r>
            <a:r>
              <a:rPr kumimoji="1" lang="zh-CN" altLang="en-US" dirty="0"/>
              <a:t>点和</a:t>
            </a:r>
            <a:r>
              <a:rPr kumimoji="1" lang="en-US" altLang="zh-CN" dirty="0"/>
              <a:t>9</a:t>
            </a:r>
            <a:r>
              <a:rPr kumimoji="1" lang="zh-CN" altLang="en-US" dirty="0"/>
              <a:t>点这三个小时内，</a:t>
            </a:r>
            <a:r>
              <a:rPr kumimoji="1" lang="en-US" altLang="zh-CN" dirty="0"/>
              <a:t>7</a:t>
            </a:r>
            <a:r>
              <a:rPr kumimoji="1" lang="zh-CN" altLang="en-US" dirty="0"/>
              <a:t>点的任务可能还在运行，而</a:t>
            </a:r>
            <a:r>
              <a:rPr kumimoji="1" lang="en-US" altLang="zh-CN" dirty="0"/>
              <a:t>8</a:t>
            </a:r>
            <a:r>
              <a:rPr kumimoji="1" lang="zh-CN" altLang="en-US" dirty="0"/>
              <a:t>点的任务可能还未开始。在这种情况下，您可以设置任务的并行度，以便在</a:t>
            </a:r>
            <a:r>
              <a:rPr kumimoji="1" lang="en-US" altLang="zh-CN" dirty="0"/>
              <a:t>7</a:t>
            </a:r>
            <a:r>
              <a:rPr kumimoji="1" lang="zh-CN" altLang="en-US" dirty="0"/>
              <a:t>点任务尚未结束时，</a:t>
            </a:r>
            <a:r>
              <a:rPr kumimoji="1" lang="en-US" altLang="zh-CN" dirty="0"/>
              <a:t>8</a:t>
            </a:r>
            <a:r>
              <a:rPr kumimoji="1" lang="zh-CN" altLang="en-US" dirty="0"/>
              <a:t>点的任务是否可以开始运行。</a:t>
            </a:r>
          </a:p>
          <a:p>
            <a:endParaRPr kumimoji="1" lang="zh-CN" altLang="en-US" dirty="0"/>
          </a:p>
          <a:p>
            <a:r>
              <a:rPr kumimoji="1" lang="zh-CN" altLang="en-US" dirty="0"/>
              <a:t>最后，定时调度还支持任务堆积的缩容功能。举例来说，如果当前已有</a:t>
            </a:r>
            <a:r>
              <a:rPr kumimoji="1" lang="en-US" altLang="zh-CN" dirty="0"/>
              <a:t>10</a:t>
            </a:r>
            <a:r>
              <a:rPr kumimoji="1" lang="zh-CN" altLang="en-US" dirty="0"/>
              <a:t>个任务在运行，但实际上只需要最近</a:t>
            </a:r>
            <a:r>
              <a:rPr kumimoji="1" lang="en-US" altLang="zh-CN" dirty="0"/>
              <a:t>3</a:t>
            </a:r>
            <a:r>
              <a:rPr kumimoji="1" lang="zh-CN" altLang="en-US" dirty="0"/>
              <a:t>个小时的任务在运行，那么前面</a:t>
            </a:r>
            <a:r>
              <a:rPr kumimoji="1" lang="en-US" altLang="zh-CN" dirty="0"/>
              <a:t>7</a:t>
            </a:r>
            <a:r>
              <a:rPr kumimoji="1" lang="zh-CN" altLang="en-US" dirty="0"/>
              <a:t>个小时的任务可以在尚未运行结束时直接清理掉。这些功能都可以在定时调度设置中实现。</a:t>
            </a:r>
          </a:p>
        </p:txBody>
      </p:sp>
    </p:spTree>
    <p:extLst>
      <p:ext uri="{BB962C8B-B14F-4D97-AF65-F5344CB8AC3E}">
        <p14:creationId xmlns:p14="http://schemas.microsoft.com/office/powerpoint/2010/main" val="13018177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现在，我们将继续讲解分布式训练在</a:t>
            </a:r>
            <a:r>
              <a:rPr kumimoji="1" lang="en" altLang="zh-CN" dirty="0" err="1"/>
              <a:t>MLOps</a:t>
            </a:r>
            <a:r>
              <a:rPr kumimoji="1" lang="zh-CN" altLang="en-US" dirty="0"/>
              <a:t>中的应用。实际上，在</a:t>
            </a:r>
            <a:r>
              <a:rPr kumimoji="1" lang="en" altLang="zh-CN" dirty="0" err="1"/>
              <a:t>MLOps</a:t>
            </a:r>
            <a:r>
              <a:rPr kumimoji="1" lang="zh-CN" altLang="en-US" dirty="0"/>
              <a:t>中，分布式计算不仅仅包括分布式训练，还包括数据处理和常规媒体文件处理等。分布式训练是一类更复杂的分布式计算架构。我们以前理解的分布式计算可能属于</a:t>
            </a:r>
            <a:r>
              <a:rPr kumimoji="1" lang="en" altLang="zh-CN" dirty="0"/>
              <a:t>Spark</a:t>
            </a:r>
            <a:r>
              <a:rPr kumimoji="1" lang="zh-CN" altLang="en-US" dirty="0"/>
              <a:t>领域的</a:t>
            </a:r>
            <a:r>
              <a:rPr kumimoji="1" lang="en" altLang="zh-CN" dirty="0"/>
              <a:t>MapReduce</a:t>
            </a:r>
            <a:r>
              <a:rPr kumimoji="1" lang="zh-CN" altLang="en-US" dirty="0"/>
              <a:t>类型，但事实上，许多其他框架都有自己的分布式计算框架，如</a:t>
            </a:r>
            <a:r>
              <a:rPr kumimoji="1" lang="en" altLang="zh-CN" dirty="0"/>
              <a:t>Ray</a:t>
            </a:r>
            <a:r>
              <a:rPr kumimoji="1" lang="zh-CN" altLang="en" dirty="0"/>
              <a:t>、</a:t>
            </a:r>
            <a:r>
              <a:rPr kumimoji="1" lang="en" altLang="zh-CN" dirty="0"/>
              <a:t>Volcano</a:t>
            </a:r>
            <a:r>
              <a:rPr kumimoji="1" lang="zh-CN" altLang="en" dirty="0"/>
              <a:t>、</a:t>
            </a:r>
            <a:r>
              <a:rPr kumimoji="1" lang="en" altLang="zh-CN" dirty="0"/>
              <a:t>TensorFlow</a:t>
            </a:r>
            <a:r>
              <a:rPr kumimoji="1" lang="zh-CN" altLang="en" dirty="0"/>
              <a:t>、</a:t>
            </a:r>
            <a:r>
              <a:rPr kumimoji="1" lang="en" altLang="zh-CN" dirty="0" err="1"/>
              <a:t>PyTorch</a:t>
            </a:r>
            <a:r>
              <a:rPr kumimoji="1" lang="zh-CN" altLang="en" dirty="0"/>
              <a:t>、</a:t>
            </a:r>
            <a:r>
              <a:rPr kumimoji="1" lang="en" altLang="zh-CN" dirty="0"/>
              <a:t>NNI</a:t>
            </a:r>
            <a:r>
              <a:rPr kumimoji="1" lang="zh-CN" altLang="en" dirty="0"/>
              <a:t>、</a:t>
            </a:r>
            <a:r>
              <a:rPr kumimoji="1" lang="en" altLang="zh-CN" dirty="0"/>
              <a:t>Kaldi</a:t>
            </a:r>
            <a:r>
              <a:rPr kumimoji="1" lang="zh-CN" altLang="en-US" dirty="0"/>
              <a:t>等。因此，并非只有</a:t>
            </a:r>
            <a:r>
              <a:rPr kumimoji="1" lang="en" altLang="zh-CN" dirty="0"/>
              <a:t>Spark</a:t>
            </a:r>
            <a:r>
              <a:rPr kumimoji="1" lang="zh-CN" altLang="en-US" dirty="0"/>
              <a:t>可以进行分布式计算。</a:t>
            </a:r>
          </a:p>
          <a:p>
            <a:endParaRPr kumimoji="1" lang="zh-CN" altLang="en-US" dirty="0"/>
          </a:p>
          <a:p>
            <a:r>
              <a:rPr kumimoji="1" lang="zh-CN" altLang="en-US" dirty="0"/>
              <a:t>在分布式计算中，我们可以将其总结为三种类型。第一类是无状态的分布式计算。以</a:t>
            </a:r>
            <a:r>
              <a:rPr kumimoji="1" lang="en" altLang="zh-CN" dirty="0"/>
              <a:t>Ray</a:t>
            </a:r>
            <a:r>
              <a:rPr kumimoji="1" lang="zh-CN" altLang="en-US" dirty="0"/>
              <a:t>为例，这种情况下，各个</a:t>
            </a:r>
            <a:r>
              <a:rPr kumimoji="1" lang="en" altLang="zh-CN" dirty="0"/>
              <a:t>worker</a:t>
            </a:r>
            <a:r>
              <a:rPr kumimoji="1" lang="zh-CN" altLang="en-US" dirty="0"/>
              <a:t>之间不进行相互沟通，每个</a:t>
            </a:r>
            <a:r>
              <a:rPr kumimoji="1" lang="en" altLang="zh-CN" dirty="0"/>
              <a:t>worker</a:t>
            </a:r>
            <a:r>
              <a:rPr kumimoji="1" lang="zh-CN" altLang="en-US" dirty="0"/>
              <a:t>只负责自己的任务，不知道其他</a:t>
            </a:r>
            <a:r>
              <a:rPr kumimoji="1" lang="en" altLang="zh-CN" dirty="0"/>
              <a:t>worker</a:t>
            </a:r>
            <a:r>
              <a:rPr kumimoji="1" lang="zh-CN" altLang="en-US" dirty="0"/>
              <a:t>的存在，只听从管理器的调度。</a:t>
            </a:r>
            <a:r>
              <a:rPr kumimoji="1" lang="en" altLang="zh-CN" dirty="0"/>
              <a:t>Ray</a:t>
            </a:r>
            <a:r>
              <a:rPr kumimoji="1" lang="zh-CN" altLang="en-US" dirty="0"/>
              <a:t>和</a:t>
            </a:r>
            <a:r>
              <a:rPr kumimoji="1" lang="en" altLang="zh-CN" dirty="0"/>
              <a:t>Spark</a:t>
            </a:r>
            <a:r>
              <a:rPr kumimoji="1" lang="zh-CN" altLang="en-US" dirty="0"/>
              <a:t>都属于这种类型，它们都有一个</a:t>
            </a:r>
            <a:r>
              <a:rPr kumimoji="1" lang="en" altLang="zh-CN" dirty="0"/>
              <a:t>master</a:t>
            </a:r>
            <a:r>
              <a:rPr kumimoji="1" lang="zh-CN" altLang="en-US" dirty="0"/>
              <a:t>和多个</a:t>
            </a:r>
            <a:r>
              <a:rPr kumimoji="1" lang="en" altLang="zh-CN" dirty="0"/>
              <a:t>worker</a:t>
            </a:r>
            <a:r>
              <a:rPr kumimoji="1" lang="zh-CN" altLang="en" dirty="0"/>
              <a:t>。</a:t>
            </a:r>
            <a:r>
              <a:rPr kumimoji="1" lang="zh-CN" altLang="en-US" dirty="0"/>
              <a:t>在</a:t>
            </a:r>
            <a:r>
              <a:rPr kumimoji="1" lang="en" altLang="zh-CN" dirty="0" err="1"/>
              <a:t>MLOps</a:t>
            </a:r>
            <a:r>
              <a:rPr kumimoji="1" lang="zh-CN" altLang="en-US" dirty="0"/>
              <a:t>平台中，客户端可能是一个模板任务。</a:t>
            </a:r>
          </a:p>
          <a:p>
            <a:endParaRPr kumimoji="1" lang="zh-CN" altLang="en-US" dirty="0"/>
          </a:p>
          <a:p>
            <a:r>
              <a:rPr kumimoji="1" lang="zh-CN" altLang="en-US" dirty="0"/>
              <a:t>正常的分布式任务启动可能比较复杂，需要现场启动集群，确定节点关系，发起任务，将代码调度到每个</a:t>
            </a:r>
            <a:r>
              <a:rPr kumimoji="1" lang="en" altLang="zh-CN" dirty="0"/>
              <a:t>worker</a:t>
            </a:r>
            <a:r>
              <a:rPr kumimoji="1" lang="zh-CN" altLang="en" dirty="0"/>
              <a:t>，</a:t>
            </a:r>
            <a:r>
              <a:rPr kumimoji="1" lang="zh-CN" altLang="en-US" dirty="0"/>
              <a:t>计算完成后回收日志，最后将结果回收到任务模板的发起端。整个分布式任务的计算并不是我们常规理解的长期存在的</a:t>
            </a:r>
            <a:r>
              <a:rPr kumimoji="1" lang="en" altLang="zh-CN" dirty="0"/>
              <a:t>Spark</a:t>
            </a:r>
            <a:r>
              <a:rPr kumimoji="1" lang="zh-CN" altLang="en-US" dirty="0"/>
              <a:t>集群。在</a:t>
            </a:r>
            <a:r>
              <a:rPr kumimoji="1" lang="en" altLang="zh-CN" dirty="0" err="1"/>
              <a:t>MLOps</a:t>
            </a:r>
            <a:r>
              <a:rPr kumimoji="1" lang="zh-CN" altLang="en-US" dirty="0"/>
              <a:t>中，</a:t>
            </a:r>
            <a:r>
              <a:rPr kumimoji="1" lang="en" altLang="zh-CN" dirty="0"/>
              <a:t>pipeline</a:t>
            </a:r>
            <a:r>
              <a:rPr kumimoji="1" lang="zh-CN" altLang="en-US" dirty="0"/>
              <a:t>的每个任务都有开始和结束，它们需要现场启动集群，运行并在完成后结束。这就是分布式计算在</a:t>
            </a:r>
            <a:r>
              <a:rPr kumimoji="1" lang="en" altLang="zh-CN" dirty="0" err="1"/>
              <a:t>MLOps</a:t>
            </a:r>
            <a:r>
              <a:rPr kumimoji="1" lang="zh-CN" altLang="en-US" dirty="0"/>
              <a:t>中的逻辑。</a:t>
            </a:r>
            <a:endParaRPr kumimoji="1" lang="en-US" altLang="zh-CN" dirty="0"/>
          </a:p>
          <a:p>
            <a:endParaRPr kumimoji="1" lang="en-US" altLang="zh-CN" dirty="0"/>
          </a:p>
          <a:p>
            <a:r>
              <a:rPr kumimoji="1" lang="zh-CN" altLang="en-US" dirty="0"/>
              <a:t>在本次演讲中，我们将讨论分布式任务的调度和提交，以及在开源项目中常见的两种模板：</a:t>
            </a:r>
            <a:r>
              <a:rPr kumimoji="1" lang="en" altLang="zh-CN" dirty="0"/>
              <a:t>Hadoop</a:t>
            </a:r>
            <a:r>
              <a:rPr kumimoji="1" lang="zh-CN" altLang="en-US" dirty="0"/>
              <a:t>模板和</a:t>
            </a:r>
            <a:r>
              <a:rPr kumimoji="1" lang="en" altLang="zh-CN" dirty="0"/>
              <a:t>Spark</a:t>
            </a:r>
            <a:r>
              <a:rPr kumimoji="1" lang="zh-CN" altLang="en-US" dirty="0"/>
              <a:t>模板。假设你已经有一个像</a:t>
            </a:r>
            <a:r>
              <a:rPr kumimoji="1" lang="en" altLang="zh-CN" dirty="0"/>
              <a:t>Spark</a:t>
            </a:r>
            <a:r>
              <a:rPr kumimoji="1" lang="zh-CN" altLang="en-US" dirty="0"/>
              <a:t>这样的分布式集群，但你并不想现场启动一个分布式任务，而只是想提交一个分布式任务到现有的集群中。这时，我们可以使用</a:t>
            </a:r>
            <a:r>
              <a:rPr kumimoji="1" lang="en" altLang="zh-CN" dirty="0"/>
              <a:t>Hadoop</a:t>
            </a:r>
            <a:r>
              <a:rPr kumimoji="1" lang="zh-CN" altLang="en-US" dirty="0"/>
              <a:t>模板和</a:t>
            </a:r>
            <a:r>
              <a:rPr kumimoji="1" lang="en" altLang="zh-CN" dirty="0"/>
              <a:t>Spark</a:t>
            </a:r>
            <a:r>
              <a:rPr kumimoji="1" lang="zh-CN" altLang="en-US" dirty="0"/>
              <a:t>模板来实现这一目标。</a:t>
            </a:r>
          </a:p>
          <a:p>
            <a:endParaRPr kumimoji="1" lang="zh-CN" altLang="en-US" dirty="0"/>
          </a:p>
          <a:p>
            <a:r>
              <a:rPr kumimoji="1" lang="en" altLang="zh-CN" dirty="0"/>
              <a:t>Hadoop</a:t>
            </a:r>
            <a:r>
              <a:rPr kumimoji="1" lang="zh-CN" altLang="en-US" dirty="0"/>
              <a:t>模板可以用于提交</a:t>
            </a:r>
            <a:r>
              <a:rPr kumimoji="1" lang="en" altLang="zh-CN" dirty="0"/>
              <a:t>Spark</a:t>
            </a:r>
            <a:r>
              <a:rPr kumimoji="1" lang="zh-CN" altLang="en-US" dirty="0"/>
              <a:t>任务和</a:t>
            </a:r>
            <a:r>
              <a:rPr kumimoji="1" lang="en" altLang="zh-CN" dirty="0"/>
              <a:t>Spark SQL</a:t>
            </a:r>
            <a:r>
              <a:rPr kumimoji="1" lang="zh-CN" altLang="en-US" dirty="0"/>
              <a:t>任务到现有的</a:t>
            </a:r>
            <a:r>
              <a:rPr kumimoji="1" lang="en" altLang="zh-CN" dirty="0"/>
              <a:t>Spark</a:t>
            </a:r>
            <a:r>
              <a:rPr kumimoji="1" lang="zh-CN" altLang="en-US" dirty="0"/>
              <a:t>集群中，但需要配置现有</a:t>
            </a:r>
            <a:r>
              <a:rPr kumimoji="1" lang="en" altLang="zh-CN" dirty="0"/>
              <a:t>Spark</a:t>
            </a:r>
            <a:r>
              <a:rPr kumimoji="1" lang="zh-CN" altLang="en-US" dirty="0"/>
              <a:t>集群的一些参数。另一方面，</a:t>
            </a:r>
            <a:r>
              <a:rPr kumimoji="1" lang="en" altLang="zh-CN" dirty="0"/>
              <a:t>Spark Serverless</a:t>
            </a:r>
            <a:r>
              <a:rPr kumimoji="1" lang="zh-CN" altLang="en-US" dirty="0"/>
              <a:t>模板适用于那些没有</a:t>
            </a:r>
            <a:r>
              <a:rPr kumimoji="1" lang="en" altLang="zh-CN" dirty="0"/>
              <a:t>Spark</a:t>
            </a:r>
            <a:r>
              <a:rPr kumimoji="1" lang="zh-CN" altLang="en-US" dirty="0"/>
              <a:t>集群，但想利用</a:t>
            </a:r>
            <a:r>
              <a:rPr kumimoji="1" lang="en" altLang="zh-CN" dirty="0"/>
              <a:t>Spark</a:t>
            </a:r>
            <a:r>
              <a:rPr kumimoji="1" lang="zh-CN" altLang="en-US" dirty="0"/>
              <a:t>的分布式处理能力处理离线文件的场景。这些文件可能不一定在</a:t>
            </a:r>
            <a:r>
              <a:rPr kumimoji="1" lang="en" altLang="zh-CN" dirty="0"/>
              <a:t>HDFS</a:t>
            </a:r>
            <a:r>
              <a:rPr kumimoji="1" lang="zh-CN" altLang="en-US" dirty="0"/>
              <a:t>上，也可能在数据库中，或者是分布式存储中的离线</a:t>
            </a:r>
            <a:r>
              <a:rPr kumimoji="1" lang="en" altLang="zh-CN" dirty="0"/>
              <a:t>CSV</a:t>
            </a:r>
            <a:r>
              <a:rPr kumimoji="1" lang="zh-CN" altLang="en-US" dirty="0"/>
              <a:t>文件。我们将这种能力称为</a:t>
            </a:r>
            <a:r>
              <a:rPr kumimoji="1" lang="en" altLang="zh-CN" dirty="0"/>
              <a:t>Serverless</a:t>
            </a:r>
            <a:r>
              <a:rPr kumimoji="1" lang="zh-CN" altLang="en" dirty="0"/>
              <a:t>，</a:t>
            </a:r>
            <a:r>
              <a:rPr kumimoji="1" lang="zh-CN" altLang="en-US" dirty="0"/>
              <a:t>即在需要时现场启动一个</a:t>
            </a:r>
            <a:r>
              <a:rPr kumimoji="1" lang="en" altLang="zh-CN" dirty="0"/>
              <a:t>Spark</a:t>
            </a:r>
            <a:r>
              <a:rPr kumimoji="1" lang="zh-CN" altLang="en-US" dirty="0"/>
              <a:t>集群来处理分布式存储中的文件或远程数据库中的文件，处理完成后再将</a:t>
            </a:r>
            <a:r>
              <a:rPr kumimoji="1" lang="en" altLang="zh-CN" dirty="0"/>
              <a:t>Spark</a:t>
            </a:r>
            <a:r>
              <a:rPr kumimoji="1" lang="zh-CN" altLang="en-US" dirty="0"/>
              <a:t>集群关闭。</a:t>
            </a:r>
          </a:p>
          <a:p>
            <a:endParaRPr kumimoji="1" lang="zh-CN" altLang="en-US" dirty="0"/>
          </a:p>
          <a:p>
            <a:r>
              <a:rPr kumimoji="1" lang="en" altLang="zh-CN" dirty="0"/>
              <a:t>Spark Serverless</a:t>
            </a:r>
            <a:r>
              <a:rPr kumimoji="1" lang="zh-CN" altLang="en-US" dirty="0"/>
              <a:t>和</a:t>
            </a:r>
            <a:r>
              <a:rPr kumimoji="1" lang="en" altLang="zh-CN" dirty="0"/>
              <a:t>Ray</a:t>
            </a:r>
            <a:r>
              <a:rPr kumimoji="1" lang="zh-CN" altLang="en-US" dirty="0"/>
              <a:t>都属于无状态的架构，即它们通过一个</a:t>
            </a:r>
            <a:r>
              <a:rPr kumimoji="1" lang="en" altLang="zh-CN" dirty="0"/>
              <a:t>master</a:t>
            </a:r>
            <a:r>
              <a:rPr kumimoji="1" lang="zh-CN" altLang="en-US" dirty="0"/>
              <a:t>节点来控制</a:t>
            </a:r>
            <a:r>
              <a:rPr kumimoji="1" lang="en" altLang="zh-CN" dirty="0"/>
              <a:t>worker</a:t>
            </a:r>
            <a:r>
              <a:rPr kumimoji="1" lang="zh-CN" altLang="en-US" dirty="0"/>
              <a:t>节点，而</a:t>
            </a:r>
            <a:r>
              <a:rPr kumimoji="1" lang="en" altLang="zh-CN" dirty="0"/>
              <a:t>worker</a:t>
            </a:r>
            <a:r>
              <a:rPr kumimoji="1" lang="zh-CN" altLang="en-US" dirty="0"/>
              <a:t>节点之间没有任何关联性。这种关联性是通过</a:t>
            </a:r>
            <a:r>
              <a:rPr kumimoji="1" lang="en" altLang="zh-CN" dirty="0"/>
              <a:t>master</a:t>
            </a:r>
            <a:r>
              <a:rPr kumimoji="1" lang="zh-CN" altLang="en-US" dirty="0"/>
              <a:t>节点来实现的，而</a:t>
            </a:r>
            <a:r>
              <a:rPr kumimoji="1" lang="en" altLang="zh-CN" dirty="0"/>
              <a:t>worker</a:t>
            </a:r>
            <a:r>
              <a:rPr kumimoji="1" lang="zh-CN" altLang="en-US" dirty="0"/>
              <a:t>节点之间并不知道彼此的存在。</a:t>
            </a:r>
            <a:endParaRPr kumimoji="1" lang="en-US" altLang="zh-CN" dirty="0"/>
          </a:p>
          <a:p>
            <a:endParaRPr kumimoji="1" lang="en-US" altLang="zh-CN" dirty="0"/>
          </a:p>
          <a:p>
            <a:r>
              <a:rPr kumimoji="1" lang="zh-CN" altLang="en-US" dirty="0"/>
              <a:t>另外一种分布式计算框架是有状态无交互的，比较有代表性的是</a:t>
            </a:r>
            <a:r>
              <a:rPr kumimoji="1" lang="en-US" altLang="zh-CN" dirty="0"/>
              <a:t>Volcano</a:t>
            </a:r>
            <a:r>
              <a:rPr kumimoji="1" lang="zh-CN" altLang="en-US" dirty="0"/>
              <a:t>。我们有时候也把这种叫做有序任务集。这意味着每一个</a:t>
            </a:r>
            <a:r>
              <a:rPr kumimoji="1" lang="en-US" altLang="zh-CN" dirty="0"/>
              <a:t>worker</a:t>
            </a:r>
            <a:r>
              <a:rPr kumimoji="1" lang="zh-CN" altLang="en-US" dirty="0"/>
              <a:t>都知道自己是第几个</a:t>
            </a:r>
            <a:r>
              <a:rPr kumimoji="1" lang="en-US" altLang="zh-CN" dirty="0"/>
              <a:t>worker</a:t>
            </a:r>
            <a:r>
              <a:rPr kumimoji="1" lang="zh-CN" altLang="en-US" dirty="0"/>
              <a:t>，比如谁是第一个</a:t>
            </a:r>
            <a:r>
              <a:rPr kumimoji="1" lang="en-US" altLang="zh-CN" dirty="0"/>
              <a:t>worker</a:t>
            </a:r>
            <a:r>
              <a:rPr kumimoji="1" lang="zh-CN" altLang="en-US" dirty="0"/>
              <a:t>，谁是第二个</a:t>
            </a:r>
            <a:r>
              <a:rPr kumimoji="1" lang="en-US" altLang="zh-CN" dirty="0"/>
              <a:t>worker</a:t>
            </a:r>
            <a:r>
              <a:rPr kumimoji="1" lang="zh-CN" altLang="en-US" dirty="0"/>
              <a:t>，谁是第三个</a:t>
            </a:r>
            <a:r>
              <a:rPr kumimoji="1" lang="en-US" altLang="zh-CN" dirty="0"/>
              <a:t>worker</a:t>
            </a:r>
            <a:r>
              <a:rPr kumimoji="1" lang="zh-CN" altLang="en-US" dirty="0"/>
              <a:t>等。这种设计的原因是通常这类框架并没有一个分配任务的节点。例如在无状态的框架中，任务分配是由</a:t>
            </a:r>
            <a:r>
              <a:rPr kumimoji="1" lang="en-US" altLang="zh-CN" dirty="0"/>
              <a:t>master</a:t>
            </a:r>
            <a:r>
              <a:rPr kumimoji="1" lang="zh-CN" altLang="en-US" dirty="0"/>
              <a:t>节点来完成的，</a:t>
            </a:r>
            <a:r>
              <a:rPr kumimoji="1" lang="en-US" altLang="zh-CN" dirty="0"/>
              <a:t>master</a:t>
            </a:r>
            <a:r>
              <a:rPr kumimoji="1" lang="zh-CN" altLang="en-US" dirty="0"/>
              <a:t>会根据</a:t>
            </a:r>
            <a:r>
              <a:rPr kumimoji="1" lang="en-US" altLang="zh-CN" dirty="0"/>
              <a:t>driver</a:t>
            </a:r>
            <a:r>
              <a:rPr kumimoji="1" lang="zh-CN" altLang="en-US" dirty="0"/>
              <a:t>端的需求和哪个</a:t>
            </a:r>
            <a:r>
              <a:rPr kumimoji="1" lang="en-US" altLang="zh-CN" dirty="0"/>
              <a:t>worker</a:t>
            </a:r>
            <a:r>
              <a:rPr kumimoji="1" lang="zh-CN" altLang="en-US" dirty="0"/>
              <a:t>空闲来决定将任务分配给哪个</a:t>
            </a:r>
            <a:r>
              <a:rPr kumimoji="1" lang="en-US" altLang="zh-CN" dirty="0"/>
              <a:t>worker</a:t>
            </a:r>
            <a:r>
              <a:rPr kumimoji="1" lang="zh-CN" altLang="en-US" dirty="0"/>
              <a:t>。</a:t>
            </a:r>
          </a:p>
          <a:p>
            <a:endParaRPr kumimoji="1" lang="zh-CN" altLang="en-US" dirty="0"/>
          </a:p>
          <a:p>
            <a:r>
              <a:rPr kumimoji="1" lang="zh-CN" altLang="en-US" dirty="0"/>
              <a:t>然而，在有状态的框架中，并没有这样一个任务分配节点。那么，如何使用这种框架呢？以离线推理任务为例，我们可能需要处理</a:t>
            </a:r>
            <a:r>
              <a:rPr kumimoji="1" lang="en-US" altLang="zh-CN" dirty="0"/>
              <a:t>1000</a:t>
            </a:r>
            <a:r>
              <a:rPr kumimoji="1" lang="zh-CN" altLang="en-US" dirty="0"/>
              <a:t>万张视频，想要在三台机器上完成任务。第一台机器可能处理前</a:t>
            </a:r>
            <a:r>
              <a:rPr kumimoji="1" lang="en-US" altLang="zh-CN" dirty="0"/>
              <a:t>100</a:t>
            </a:r>
            <a:r>
              <a:rPr kumimoji="1" lang="zh-CN" altLang="en-US" dirty="0"/>
              <a:t>个视频，第二台机器处理第二个</a:t>
            </a:r>
            <a:r>
              <a:rPr kumimoji="1" lang="en-US" altLang="zh-CN" dirty="0"/>
              <a:t>100</a:t>
            </a:r>
            <a:r>
              <a:rPr kumimoji="1" lang="zh-CN" altLang="en-US" dirty="0"/>
              <a:t>个视频。为了避免重复处理，但又没有一个现成的框架来分发任务，我们可以使用有序任务集。在这种情况下，我们启动</a:t>
            </a:r>
            <a:r>
              <a:rPr kumimoji="1" lang="en-US" altLang="zh-CN" dirty="0"/>
              <a:t>10</a:t>
            </a:r>
            <a:r>
              <a:rPr kumimoji="1" lang="zh-CN" altLang="en-US" dirty="0"/>
              <a:t>个</a:t>
            </a:r>
            <a:r>
              <a:rPr kumimoji="1" lang="en-US" altLang="zh-CN" dirty="0"/>
              <a:t>worker</a:t>
            </a:r>
            <a:r>
              <a:rPr kumimoji="1" lang="zh-CN" altLang="en-US" dirty="0"/>
              <a:t>，并通过环境变量告诉他们各自是第几个</a:t>
            </a:r>
            <a:r>
              <a:rPr kumimoji="1" lang="en-US" altLang="zh-CN" dirty="0"/>
              <a:t>worker</a:t>
            </a:r>
            <a:r>
              <a:rPr kumimoji="1" lang="zh-CN" altLang="en-US" dirty="0"/>
              <a:t>。当</a:t>
            </a:r>
            <a:r>
              <a:rPr kumimoji="1" lang="en-US" altLang="zh-CN" dirty="0"/>
              <a:t>worker</a:t>
            </a:r>
            <a:r>
              <a:rPr kumimoji="1" lang="zh-CN" altLang="en-US" dirty="0"/>
              <a:t>容器启动后，代码层面上他们能拿到的信息就是自己是第几个</a:t>
            </a:r>
            <a:r>
              <a:rPr kumimoji="1" lang="en-US" altLang="zh-CN" dirty="0"/>
              <a:t>worker</a:t>
            </a:r>
            <a:r>
              <a:rPr kumimoji="1" lang="zh-CN" altLang="en-US" dirty="0"/>
              <a:t>。具体要做什么任务，则由代码逻辑来控制。</a:t>
            </a:r>
          </a:p>
          <a:p>
            <a:endParaRPr kumimoji="1" lang="zh-CN" altLang="en-US" dirty="0"/>
          </a:p>
          <a:p>
            <a:r>
              <a:rPr kumimoji="1" lang="zh-CN" altLang="en-US" dirty="0"/>
              <a:t>例如，第一个</a:t>
            </a:r>
            <a:r>
              <a:rPr kumimoji="1" lang="en-US" altLang="zh-CN" dirty="0"/>
              <a:t>worker</a:t>
            </a:r>
            <a:r>
              <a:rPr kumimoji="1" lang="zh-CN" altLang="en-US" dirty="0"/>
              <a:t>处理第一个分片。当然，你也可以不这么做，比如第一个</a:t>
            </a:r>
            <a:r>
              <a:rPr kumimoji="1" lang="en-US" altLang="zh-CN" dirty="0"/>
              <a:t>worker</a:t>
            </a:r>
            <a:r>
              <a:rPr kumimoji="1" lang="zh-CN" altLang="en-US" dirty="0"/>
              <a:t>处理所有任务，或者所有</a:t>
            </a:r>
            <a:r>
              <a:rPr kumimoji="1" lang="en-US" altLang="zh-CN" dirty="0"/>
              <a:t>worker</a:t>
            </a:r>
            <a:r>
              <a:rPr kumimoji="1" lang="zh-CN" altLang="en-US" dirty="0"/>
              <a:t>都处理相同的任务。这种情况下，你可以让代码层面控制任务分配，比如第一个</a:t>
            </a:r>
            <a:r>
              <a:rPr kumimoji="1" lang="en-US" altLang="zh-CN" dirty="0"/>
              <a:t>worker</a:t>
            </a:r>
            <a:r>
              <a:rPr kumimoji="1" lang="zh-CN" altLang="en-US" dirty="0"/>
              <a:t>只做第一件事情。这样，各个</a:t>
            </a:r>
            <a:r>
              <a:rPr kumimoji="1" lang="en-US" altLang="zh-CN" dirty="0"/>
              <a:t>worker</a:t>
            </a:r>
            <a:r>
              <a:rPr kumimoji="1" lang="zh-CN" altLang="en-US" dirty="0"/>
              <a:t>就有了分工。在这种框架中，</a:t>
            </a:r>
            <a:r>
              <a:rPr kumimoji="1" lang="en-US" altLang="zh-CN" dirty="0"/>
              <a:t>worker</a:t>
            </a:r>
            <a:r>
              <a:rPr kumimoji="1" lang="zh-CN" altLang="en-US" dirty="0"/>
              <a:t>知道自己是第几个，但不需要与其他</a:t>
            </a:r>
            <a:r>
              <a:rPr kumimoji="1" lang="en-US" altLang="zh-CN" dirty="0"/>
              <a:t>worker</a:t>
            </a:r>
            <a:r>
              <a:rPr kumimoji="1" lang="zh-CN" altLang="en-US" dirty="0"/>
              <a:t>沟通。这就是有状态无交互的分布式计算框架。</a:t>
            </a:r>
            <a:endParaRPr kumimoji="1" lang="en-US" altLang="zh-CN" dirty="0"/>
          </a:p>
          <a:p>
            <a:endParaRPr kumimoji="1" lang="en-US" altLang="zh-CN" dirty="0"/>
          </a:p>
          <a:p>
            <a:endParaRPr kumimoji="1" lang="en-US" altLang="zh-CN" dirty="0"/>
          </a:p>
          <a:p>
            <a:r>
              <a:rPr kumimoji="1" lang="zh-CN" altLang="en-US" dirty="0"/>
              <a:t>最后一种分布式计算方式是有状态且需要交互的。在这种方式中，每个节点不仅知道自己是第几个工作节点，还知道自己是</a:t>
            </a:r>
            <a:r>
              <a:rPr kumimoji="1" lang="en-US" altLang="zh-CN" dirty="0"/>
              <a:t>worker</a:t>
            </a:r>
            <a:r>
              <a:rPr kumimoji="1" lang="zh-CN" altLang="en-US" dirty="0"/>
              <a:t>还是</a:t>
            </a:r>
            <a:r>
              <a:rPr kumimoji="1" lang="en-US" altLang="zh-CN" dirty="0"/>
              <a:t>master</a:t>
            </a:r>
            <a:r>
              <a:rPr kumimoji="1" lang="zh-CN" altLang="en-US" dirty="0"/>
              <a:t>。同时，他们还知道自己的角色，并需要有一个沟通协议。例如，如果我是</a:t>
            </a:r>
            <a:r>
              <a:rPr kumimoji="1" lang="en-US" altLang="zh-CN" dirty="0"/>
              <a:t>master</a:t>
            </a:r>
            <a:r>
              <a:rPr kumimoji="1" lang="zh-CN" altLang="en-US" dirty="0"/>
              <a:t>，我需要知道我要负责什么任务。而如果我是</a:t>
            </a:r>
            <a:r>
              <a:rPr kumimoji="1" lang="en-US" altLang="zh-CN" dirty="0"/>
              <a:t>worker</a:t>
            </a:r>
            <a:r>
              <a:rPr kumimoji="1" lang="zh-CN" altLang="en-US" dirty="0"/>
              <a:t>，我需要知道我要处理的任务是通过</a:t>
            </a:r>
            <a:r>
              <a:rPr kumimoji="1" lang="en-US" altLang="zh-CN" dirty="0"/>
              <a:t>master</a:t>
            </a:r>
            <a:r>
              <a:rPr kumimoji="1" lang="zh-CN" altLang="en-US" dirty="0"/>
              <a:t>告诉我的。此外，</a:t>
            </a:r>
            <a:r>
              <a:rPr kumimoji="1" lang="en-US" altLang="zh-CN" dirty="0"/>
              <a:t>worker</a:t>
            </a:r>
            <a:r>
              <a:rPr kumimoji="1" lang="zh-CN" altLang="en-US" dirty="0"/>
              <a:t>还需要知道如何访问</a:t>
            </a:r>
            <a:r>
              <a:rPr kumimoji="1" lang="en-US" altLang="zh-CN" dirty="0"/>
              <a:t>master</a:t>
            </a:r>
            <a:r>
              <a:rPr kumimoji="1" lang="zh-CN" altLang="en-US" dirty="0"/>
              <a:t>以及其他</a:t>
            </a:r>
            <a:r>
              <a:rPr kumimoji="1" lang="en-US" altLang="zh-CN" dirty="0"/>
              <a:t>worker</a:t>
            </a:r>
            <a:r>
              <a:rPr kumimoji="1" lang="zh-CN" altLang="en-US" dirty="0"/>
              <a:t>节点。</a:t>
            </a:r>
          </a:p>
          <a:p>
            <a:endParaRPr kumimoji="1" lang="zh-CN" altLang="en-US" dirty="0"/>
          </a:p>
          <a:p>
            <a:r>
              <a:rPr kumimoji="1" lang="zh-CN" altLang="en-US" dirty="0"/>
              <a:t>以</a:t>
            </a:r>
            <a:r>
              <a:rPr kumimoji="1" lang="en-US" altLang="zh-CN" dirty="0" err="1"/>
              <a:t>Tensorflow</a:t>
            </a:r>
            <a:r>
              <a:rPr kumimoji="1" lang="zh-CN" altLang="en-US" dirty="0"/>
              <a:t>的分布式训练为例，它有两种模式：</a:t>
            </a:r>
            <a:r>
              <a:rPr kumimoji="1" lang="en-US" altLang="zh-CN" dirty="0"/>
              <a:t>PS</a:t>
            </a:r>
            <a:r>
              <a:rPr kumimoji="1" lang="zh-CN" altLang="en-US" dirty="0"/>
              <a:t>模式和</a:t>
            </a:r>
            <a:r>
              <a:rPr kumimoji="1" lang="en-US" altLang="zh-CN" dirty="0" err="1"/>
              <a:t>RingAllReduce</a:t>
            </a:r>
            <a:r>
              <a:rPr kumimoji="1" lang="zh-CN" altLang="en-US" dirty="0"/>
              <a:t>模式。在</a:t>
            </a:r>
            <a:r>
              <a:rPr kumimoji="1" lang="en-US" altLang="zh-CN" dirty="0"/>
              <a:t>PS</a:t>
            </a:r>
            <a:r>
              <a:rPr kumimoji="1" lang="zh-CN" altLang="en-US" dirty="0"/>
              <a:t>模式中，需要有</a:t>
            </a:r>
            <a:r>
              <a:rPr kumimoji="1" lang="en-US" altLang="zh-CN" dirty="0"/>
              <a:t>worker</a:t>
            </a:r>
            <a:r>
              <a:rPr kumimoji="1" lang="zh-CN" altLang="en-US" dirty="0"/>
              <a:t>和</a:t>
            </a:r>
            <a:r>
              <a:rPr kumimoji="1" lang="en-US" altLang="zh-CN" dirty="0"/>
              <a:t>PS</a:t>
            </a:r>
            <a:r>
              <a:rPr kumimoji="1" lang="zh-CN" altLang="en-US" dirty="0"/>
              <a:t>，</a:t>
            </a:r>
            <a:r>
              <a:rPr kumimoji="1" lang="en-US" altLang="zh-CN" dirty="0"/>
              <a:t>worker</a:t>
            </a:r>
            <a:r>
              <a:rPr kumimoji="1" lang="zh-CN" altLang="en-US" dirty="0"/>
              <a:t>从</a:t>
            </a:r>
            <a:r>
              <a:rPr kumimoji="1" lang="en-US" altLang="zh-CN" dirty="0"/>
              <a:t>PS</a:t>
            </a:r>
            <a:r>
              <a:rPr kumimoji="1" lang="zh-CN" altLang="en-US" dirty="0"/>
              <a:t>那里获取模型及其迭代。因此，</a:t>
            </a:r>
            <a:r>
              <a:rPr kumimoji="1" lang="en-US" altLang="zh-CN" dirty="0"/>
              <a:t>worker</a:t>
            </a:r>
            <a:r>
              <a:rPr kumimoji="1" lang="zh-CN" altLang="en-US" dirty="0"/>
              <a:t>需要访问</a:t>
            </a:r>
            <a:r>
              <a:rPr kumimoji="1" lang="en-US" altLang="zh-CN" dirty="0"/>
              <a:t>PS</a:t>
            </a:r>
            <a:r>
              <a:rPr kumimoji="1" lang="zh-CN" altLang="en-US" dirty="0"/>
              <a:t>。而在</a:t>
            </a:r>
            <a:r>
              <a:rPr kumimoji="1" lang="en-US" altLang="zh-CN" dirty="0" err="1"/>
              <a:t>RingAllReduce</a:t>
            </a:r>
            <a:r>
              <a:rPr kumimoji="1" lang="zh-CN" altLang="en-US" dirty="0"/>
              <a:t>模式中，每个</a:t>
            </a:r>
            <a:r>
              <a:rPr kumimoji="1" lang="en-US" altLang="zh-CN" dirty="0"/>
              <a:t>worker</a:t>
            </a:r>
            <a:r>
              <a:rPr kumimoji="1" lang="zh-CN" altLang="en-US" dirty="0"/>
              <a:t>都保存一个独立的副本。在这种情况下，每次迭代完成后，需要将自己迭代的参数告诉</a:t>
            </a:r>
            <a:r>
              <a:rPr kumimoji="1" lang="en-US" altLang="zh-CN" dirty="0"/>
              <a:t>worker2</a:t>
            </a:r>
            <a:r>
              <a:rPr kumimoji="1" lang="zh-CN" altLang="en-US" dirty="0"/>
              <a:t>，然后</a:t>
            </a:r>
            <a:r>
              <a:rPr kumimoji="1" lang="en-US" altLang="zh-CN" dirty="0"/>
              <a:t>worker2</a:t>
            </a:r>
            <a:r>
              <a:rPr kumimoji="1" lang="zh-CN" altLang="en-US" dirty="0"/>
              <a:t>告诉</a:t>
            </a:r>
            <a:r>
              <a:rPr kumimoji="1" lang="en-US" altLang="zh-CN" dirty="0"/>
              <a:t>worker3</a:t>
            </a:r>
            <a:r>
              <a:rPr kumimoji="1" lang="zh-CN" altLang="en-US" dirty="0"/>
              <a:t>，</a:t>
            </a:r>
            <a:r>
              <a:rPr kumimoji="1" lang="en-US" altLang="zh-CN" dirty="0"/>
              <a:t>worker3</a:t>
            </a:r>
            <a:r>
              <a:rPr kumimoji="1" lang="zh-CN" altLang="en-US" dirty="0"/>
              <a:t>告诉</a:t>
            </a:r>
            <a:r>
              <a:rPr kumimoji="1" lang="en-US" altLang="zh-CN" dirty="0"/>
              <a:t>worker4</a:t>
            </a:r>
            <a:r>
              <a:rPr kumimoji="1" lang="zh-CN" altLang="en-US" dirty="0"/>
              <a:t>，如此循环一轮后再进行下一次迭代。这种方式既有状态又需要角色，同时还需要相互交流。</a:t>
            </a:r>
          </a:p>
          <a:p>
            <a:endParaRPr kumimoji="1" lang="zh-CN" altLang="en-US" dirty="0"/>
          </a:p>
          <a:p>
            <a:r>
              <a:rPr kumimoji="1" lang="zh-CN" altLang="en-US" dirty="0"/>
              <a:t>总结一下，第一种分布式计算方式主要用于较简单的数据处理，如下载和处理媒体文件。第二种方式允许用户自定义计算模式，具有丰富的功能，并可以自由控制代码。然而，第一种方式受限于其结构，用户必须按照给定的结构发起任务，并使用特定的包和框架。第三种方式主要用于分布式训练，每种分布式训练框架都有自己的分布式结构。例如，</a:t>
            </a:r>
            <a:r>
              <a:rPr kumimoji="1" lang="en-US" altLang="zh-CN" dirty="0"/>
              <a:t>PS</a:t>
            </a:r>
            <a:r>
              <a:rPr kumimoji="1" lang="zh-CN" altLang="en-US" dirty="0"/>
              <a:t>有两种结构，而</a:t>
            </a:r>
            <a:r>
              <a:rPr kumimoji="1" lang="en-US" altLang="zh-CN" dirty="0" err="1"/>
              <a:t>PyTorch</a:t>
            </a:r>
            <a:r>
              <a:rPr kumimoji="1" lang="zh-CN" altLang="en-US" dirty="0"/>
              <a:t>可能有一种。此外，还有许多专门用于分布式加速的框架，如</a:t>
            </a:r>
            <a:r>
              <a:rPr kumimoji="1" lang="en-US" altLang="zh-CN" dirty="0" err="1"/>
              <a:t>Horovod</a:t>
            </a:r>
            <a:r>
              <a:rPr kumimoji="1" lang="zh-CN" altLang="en-US" dirty="0"/>
              <a:t>，它定义了一套分布式结构，可以兼容深度学习框架。这就是支持的几种分布式计算方式。</a:t>
            </a:r>
            <a:endParaRPr kumimoji="1" lang="en-US" altLang="zh-CN" dirty="0"/>
          </a:p>
          <a:p>
            <a:endParaRPr kumimoji="1" lang="en-US" altLang="zh-CN" dirty="0"/>
          </a:p>
          <a:p>
            <a:r>
              <a:rPr kumimoji="1" lang="zh-CN" altLang="en-US" dirty="0"/>
              <a:t>作为一个平台，我们需要将分布式能力带给用户，而不让用户感知这个过程。虽然有时候用户在代码中需要知道自己在进行分布式操作，但对于集群来说，如果让普通的算法同学搭建和管理这样一个集群，还是相当复杂的。因此，我们需要在云原生平台中实现方便地搭建分布式深度学习框架的集群，并让用户无感知地使用。</a:t>
            </a:r>
          </a:p>
          <a:p>
            <a:endParaRPr kumimoji="1" lang="zh-CN" altLang="en-US" dirty="0"/>
          </a:p>
          <a:p>
            <a:r>
              <a:rPr kumimoji="1" lang="zh-CN" altLang="en-US" dirty="0"/>
              <a:t>要实现这个目标，我们需要关注以下四个层面：平台层、用户层和框架层。首先，平台需要了解用户需要部署什么样的分布式集群。例如，用户在界面上填写了部署分布式</a:t>
            </a:r>
            <a:r>
              <a:rPr kumimoji="1" lang="en-US" altLang="zh-CN" dirty="0" err="1"/>
              <a:t>PyTorch</a:t>
            </a:r>
            <a:r>
              <a:rPr kumimoji="1" lang="zh-CN" altLang="en-US" dirty="0"/>
              <a:t>集群的需求，包括</a:t>
            </a:r>
            <a:r>
              <a:rPr kumimoji="1" lang="en-US" altLang="zh-CN" dirty="0"/>
              <a:t>worker</a:t>
            </a:r>
            <a:r>
              <a:rPr kumimoji="1" lang="zh-CN" altLang="en-US" dirty="0"/>
              <a:t>数量、每个</a:t>
            </a:r>
            <a:r>
              <a:rPr kumimoji="1" lang="en-US" altLang="zh-CN" dirty="0"/>
              <a:t>worker</a:t>
            </a:r>
            <a:r>
              <a:rPr kumimoji="1" lang="zh-CN" altLang="en-US" dirty="0"/>
              <a:t>占用的资源、是否为多机多卡或单机多卡等信息。这些基本信息可以通过</a:t>
            </a:r>
            <a:r>
              <a:rPr kumimoji="1" lang="en-US" altLang="zh-CN" dirty="0"/>
              <a:t>K8S</a:t>
            </a:r>
            <a:r>
              <a:rPr kumimoji="1" lang="zh-CN" altLang="en-US" dirty="0"/>
              <a:t>的自定义资源（</a:t>
            </a:r>
            <a:r>
              <a:rPr kumimoji="1" lang="en-US" altLang="zh-CN" dirty="0"/>
              <a:t>Custom Resource Definition</a:t>
            </a:r>
            <a:r>
              <a:rPr kumimoji="1" lang="zh-CN" altLang="en-US" dirty="0"/>
              <a:t>，</a:t>
            </a:r>
            <a:r>
              <a:rPr kumimoji="1" lang="en-US" altLang="zh-CN" dirty="0"/>
              <a:t>CRD</a:t>
            </a:r>
            <a:r>
              <a:rPr kumimoji="1" lang="zh-CN" altLang="en-US" dirty="0"/>
              <a:t>）来实现。</a:t>
            </a:r>
          </a:p>
          <a:p>
            <a:endParaRPr kumimoji="1" lang="zh-CN" altLang="en-US" dirty="0"/>
          </a:p>
          <a:p>
            <a:r>
              <a:rPr kumimoji="1" lang="zh-CN" altLang="en-US" dirty="0"/>
              <a:t>自定义资源可以理解为一个</a:t>
            </a:r>
            <a:r>
              <a:rPr kumimoji="1" lang="en-US" altLang="zh-CN" dirty="0" err="1"/>
              <a:t>yaml</a:t>
            </a:r>
            <a:r>
              <a:rPr kumimoji="1" lang="zh-CN" altLang="en-US" dirty="0"/>
              <a:t>或</a:t>
            </a:r>
            <a:r>
              <a:rPr kumimoji="1" lang="en-US" altLang="zh-CN" dirty="0"/>
              <a:t>json</a:t>
            </a:r>
            <a:r>
              <a:rPr kumimoji="1" lang="zh-CN" altLang="en-US" dirty="0"/>
              <a:t>配置文件，用于表征和传递给控制器的信息。它告诉控制器（例如</a:t>
            </a:r>
            <a:r>
              <a:rPr kumimoji="1" lang="en-US" altLang="zh-CN" dirty="0"/>
              <a:t>Operator</a:t>
            </a:r>
            <a:r>
              <a:rPr kumimoji="1" lang="zh-CN" altLang="en-US" dirty="0"/>
              <a:t>）用户需要什么样的集群。当控制器了解到这个需求，并通过</a:t>
            </a:r>
            <a:r>
              <a:rPr kumimoji="1" lang="en-US" altLang="zh-CN" dirty="0"/>
              <a:t>CRD</a:t>
            </a:r>
            <a:r>
              <a:rPr kumimoji="1" lang="zh-CN" altLang="en-US" dirty="0"/>
              <a:t>或</a:t>
            </a:r>
            <a:r>
              <a:rPr kumimoji="1" lang="en-US" altLang="zh-CN" dirty="0" err="1"/>
              <a:t>yaml</a:t>
            </a:r>
            <a:r>
              <a:rPr kumimoji="1" lang="zh-CN" altLang="en-US" dirty="0"/>
              <a:t>形式告诉集群后，我们的</a:t>
            </a:r>
            <a:r>
              <a:rPr kumimoji="1" lang="en-US" altLang="zh-CN" dirty="0" err="1"/>
              <a:t>MLOps</a:t>
            </a:r>
            <a:r>
              <a:rPr kumimoji="1" lang="zh-CN" altLang="en-US" dirty="0"/>
              <a:t>集群就可以开始工作了。它会接收用户的配置信息，然后为每个深度学习框架指定对应的</a:t>
            </a:r>
            <a:r>
              <a:rPr kumimoji="1" lang="en-US" altLang="zh-CN" dirty="0"/>
              <a:t>Operator</a:t>
            </a:r>
            <a:r>
              <a:rPr kumimoji="1" lang="zh-CN" altLang="en-US" dirty="0"/>
              <a:t>。</a:t>
            </a:r>
          </a:p>
          <a:p>
            <a:endParaRPr kumimoji="1" lang="zh-CN" altLang="en-US" dirty="0"/>
          </a:p>
          <a:p>
            <a:r>
              <a:rPr kumimoji="1" lang="en-US" altLang="zh-CN" dirty="0"/>
              <a:t>Operator</a:t>
            </a:r>
            <a:r>
              <a:rPr kumimoji="1" lang="zh-CN" altLang="en-US" dirty="0"/>
              <a:t>的作用是接收用户定义的</a:t>
            </a:r>
            <a:r>
              <a:rPr kumimoji="1" lang="en-US" altLang="zh-CN" dirty="0" err="1"/>
              <a:t>yaml</a:t>
            </a:r>
            <a:r>
              <a:rPr kumimoji="1" lang="zh-CN" altLang="en-US" dirty="0"/>
              <a:t>配置文件，该文件表征了用户想要的集群信息。</a:t>
            </a:r>
            <a:r>
              <a:rPr kumimoji="1" lang="en-US" altLang="zh-CN" dirty="0"/>
              <a:t>Operator</a:t>
            </a:r>
            <a:r>
              <a:rPr kumimoji="1" lang="zh-CN" altLang="en-US" dirty="0"/>
              <a:t>将这个信息拆解并控制</a:t>
            </a:r>
            <a:r>
              <a:rPr kumimoji="1" lang="en-US" altLang="zh-CN" dirty="0"/>
              <a:t>K8S</a:t>
            </a:r>
            <a:r>
              <a:rPr kumimoji="1" lang="zh-CN" altLang="en-US" dirty="0"/>
              <a:t>，进而启动相应的</a:t>
            </a:r>
            <a:r>
              <a:rPr kumimoji="1" lang="en-US" altLang="zh-CN" dirty="0"/>
              <a:t>pod</a:t>
            </a:r>
            <a:r>
              <a:rPr kumimoji="1" lang="zh-CN" altLang="en-US" dirty="0"/>
              <a:t>、配置相应的服务和入口点，实现集群的部署。在这个过程中，</a:t>
            </a:r>
            <a:r>
              <a:rPr kumimoji="1" lang="en-US" altLang="zh-CN" dirty="0"/>
              <a:t>Operator</a:t>
            </a:r>
            <a:r>
              <a:rPr kumimoji="1" lang="zh-CN" altLang="en-US" dirty="0"/>
              <a:t>会监控、修改和删除集群。同时，</a:t>
            </a:r>
            <a:r>
              <a:rPr kumimoji="1" lang="en-US" altLang="zh-CN" dirty="0"/>
              <a:t>Operator</a:t>
            </a:r>
            <a:r>
              <a:rPr kumimoji="1" lang="zh-CN" altLang="en-US" dirty="0"/>
              <a:t>还会提供一些</a:t>
            </a:r>
            <a:r>
              <a:rPr kumimoji="1" lang="en-US" altLang="zh-CN" dirty="0"/>
              <a:t>API</a:t>
            </a:r>
            <a:r>
              <a:rPr kumimoji="1" lang="zh-CN" altLang="en-US" dirty="0"/>
              <a:t>，并与</a:t>
            </a:r>
            <a:r>
              <a:rPr kumimoji="1" lang="en-US" altLang="zh-CN" dirty="0"/>
              <a:t>K8S</a:t>
            </a:r>
            <a:r>
              <a:rPr kumimoji="1" lang="zh-CN" altLang="en-US" dirty="0"/>
              <a:t>的</a:t>
            </a:r>
            <a:r>
              <a:rPr kumimoji="1" lang="en-US" altLang="zh-CN" dirty="0"/>
              <a:t>API</a:t>
            </a:r>
            <a:r>
              <a:rPr kumimoji="1" lang="zh-CN" altLang="en-US" dirty="0"/>
              <a:t>对接，以便我们可以用代码控制</a:t>
            </a:r>
            <a:r>
              <a:rPr kumimoji="1" lang="en-US" altLang="zh-CN" dirty="0"/>
              <a:t>Operator</a:t>
            </a:r>
            <a:r>
              <a:rPr kumimoji="1" lang="zh-CN" altLang="en-US" dirty="0"/>
              <a:t>，让它执行一些操作，如创建、删除集群，或在运行过程中进行修改。</a:t>
            </a:r>
            <a:endParaRPr kumimoji="1" lang="en-US" altLang="zh-CN" dirty="0"/>
          </a:p>
          <a:p>
            <a:endParaRPr kumimoji="1" lang="en-US" altLang="zh-CN" dirty="0"/>
          </a:p>
          <a:p>
            <a:r>
              <a:rPr kumimoji="1" lang="zh-CN" altLang="en-US" dirty="0"/>
              <a:t>一个典型的示例是弹性训练。</a:t>
            </a:r>
            <a:endParaRPr kumimoji="1" lang="en-US" altLang="zh-CN" dirty="0"/>
          </a:p>
          <a:p>
            <a:endParaRPr kumimoji="1" lang="en-US" altLang="zh-CN" dirty="0"/>
          </a:p>
          <a:p>
            <a:pPr algn="l"/>
            <a:r>
              <a:rPr lang="zh-CN" altLang="en-US" b="0" i="0" dirty="0">
                <a:solidFill>
                  <a:srgbClr val="374151"/>
                </a:solidFill>
                <a:effectLst/>
                <a:latin typeface="__Inter_0ec1f4"/>
              </a:rPr>
              <a:t>首先，假设我们有</a:t>
            </a:r>
            <a:r>
              <a:rPr lang="en-US" altLang="zh-CN" b="0" i="0" dirty="0">
                <a:solidFill>
                  <a:srgbClr val="374151"/>
                </a:solidFill>
                <a:effectLst/>
                <a:latin typeface="__Inter_0ec1f4"/>
              </a:rPr>
              <a:t>10</a:t>
            </a:r>
            <a:r>
              <a:rPr lang="zh-CN" altLang="en-US" b="0" i="0" dirty="0">
                <a:solidFill>
                  <a:srgbClr val="374151"/>
                </a:solidFill>
                <a:effectLst/>
                <a:latin typeface="__Inter_0ec1f4"/>
              </a:rPr>
              <a:t>台机器，这些机器可能需要两天才能完成训练。然而，在第二天早上，我们发现集群中有很多闲置资源。在这种情况下，我们是否可以让</a:t>
            </a:r>
            <a:r>
              <a:rPr lang="en" altLang="zh-CN" b="0" i="0" dirty="0">
                <a:solidFill>
                  <a:srgbClr val="374151"/>
                </a:solidFill>
                <a:effectLst/>
                <a:latin typeface="__Inter_0ec1f4"/>
              </a:rPr>
              <a:t>operator</a:t>
            </a:r>
            <a:r>
              <a:rPr lang="zh-CN" altLang="en-US" b="0" i="0" dirty="0">
                <a:solidFill>
                  <a:srgbClr val="374151"/>
                </a:solidFill>
                <a:effectLst/>
                <a:latin typeface="__Inter_0ec1f4"/>
              </a:rPr>
              <a:t>自动控制并添加新的</a:t>
            </a:r>
            <a:r>
              <a:rPr lang="en" altLang="zh-CN" b="0" i="0" dirty="0">
                <a:solidFill>
                  <a:srgbClr val="374151"/>
                </a:solidFill>
                <a:effectLst/>
                <a:latin typeface="__Inter_0ec1f4"/>
              </a:rPr>
              <a:t>GPU</a:t>
            </a:r>
            <a:r>
              <a:rPr lang="zh-CN" altLang="en-US" b="0" i="0" dirty="0">
                <a:solidFill>
                  <a:srgbClr val="374151"/>
                </a:solidFill>
                <a:effectLst/>
                <a:latin typeface="__Inter_0ec1f4"/>
              </a:rPr>
              <a:t>或其他资源，从而形成一个更大的集群呢？通过将原来的小集群扩展为更大的集群，我们需要考虑在这个过程中如何保存训练的</a:t>
            </a:r>
            <a:r>
              <a:rPr lang="en" altLang="zh-CN" b="0" i="0" dirty="0">
                <a:solidFill>
                  <a:srgbClr val="374151"/>
                </a:solidFill>
                <a:effectLst/>
                <a:latin typeface="__Inter_0ec1f4"/>
              </a:rPr>
              <a:t>checkpoint</a:t>
            </a:r>
            <a:r>
              <a:rPr lang="zh-CN" altLang="en" b="0" i="0" dirty="0">
                <a:solidFill>
                  <a:srgbClr val="374151"/>
                </a:solidFill>
                <a:effectLst/>
                <a:latin typeface="__Inter_0ec1f4"/>
              </a:rPr>
              <a:t>，</a:t>
            </a:r>
            <a:r>
              <a:rPr lang="zh-CN" altLang="en-US" b="0" i="0" dirty="0">
                <a:solidFill>
                  <a:srgbClr val="374151"/>
                </a:solidFill>
                <a:effectLst/>
                <a:latin typeface="__Inter_0ec1f4"/>
              </a:rPr>
              <a:t>并继续进行迭代。此外，我们还可以自动增加</a:t>
            </a:r>
            <a:r>
              <a:rPr lang="en" altLang="zh-CN" b="0" i="0" dirty="0">
                <a:solidFill>
                  <a:srgbClr val="374151"/>
                </a:solidFill>
                <a:effectLst/>
                <a:latin typeface="__Inter_0ec1f4"/>
              </a:rPr>
              <a:t>worker</a:t>
            </a:r>
            <a:r>
              <a:rPr lang="zh-CN" altLang="en-US" b="0" i="0" dirty="0">
                <a:solidFill>
                  <a:srgbClr val="374151"/>
                </a:solidFill>
                <a:effectLst/>
                <a:latin typeface="__Inter_0ec1f4"/>
              </a:rPr>
              <a:t>数量，这取决于深度学习框架所能支持的能力。</a:t>
            </a:r>
          </a:p>
          <a:p>
            <a:pPr algn="l"/>
            <a:r>
              <a:rPr lang="zh-CN" altLang="en-US" b="0" i="0" dirty="0">
                <a:solidFill>
                  <a:srgbClr val="374151"/>
                </a:solidFill>
                <a:effectLst/>
                <a:latin typeface="__Inter_0ec1f4"/>
              </a:rPr>
              <a:t>在实现分布式训练时，我们需要考虑如何支持不同的分布式集群。如果原始框架不允许进行弹性扩展，我们可能需要采用不太友好的方式，如先杀死原始进程，然后再启动一个新的进程。通过自定义</a:t>
            </a:r>
            <a:r>
              <a:rPr lang="en" altLang="zh-CN" b="0" i="0" dirty="0" err="1">
                <a:solidFill>
                  <a:srgbClr val="374151"/>
                </a:solidFill>
                <a:effectLst/>
                <a:latin typeface="__Inter_0ec1f4"/>
              </a:rPr>
              <a:t>yaml</a:t>
            </a:r>
            <a:r>
              <a:rPr lang="zh-CN" altLang="en-US" b="0" i="0" dirty="0">
                <a:solidFill>
                  <a:srgbClr val="374151"/>
                </a:solidFill>
                <a:effectLst/>
                <a:latin typeface="__Inter_0ec1f4"/>
              </a:rPr>
              <a:t>配置文件，我们可以实现所需的集群信息，并让</a:t>
            </a:r>
            <a:r>
              <a:rPr lang="en" altLang="zh-CN" b="0" i="0" dirty="0">
                <a:solidFill>
                  <a:srgbClr val="374151"/>
                </a:solidFill>
                <a:effectLst/>
                <a:latin typeface="__Inter_0ec1f4"/>
              </a:rPr>
              <a:t>operator</a:t>
            </a:r>
            <a:r>
              <a:rPr lang="zh-CN" altLang="en-US" b="0" i="0" dirty="0">
                <a:solidFill>
                  <a:srgbClr val="374151"/>
                </a:solidFill>
                <a:effectLst/>
                <a:latin typeface="__Inter_0ec1f4"/>
              </a:rPr>
              <a:t>帮助我们部署。</a:t>
            </a:r>
          </a:p>
          <a:p>
            <a:pPr algn="l"/>
            <a:r>
              <a:rPr lang="zh-CN" altLang="en-US" b="0" i="0" dirty="0">
                <a:solidFill>
                  <a:srgbClr val="374151"/>
                </a:solidFill>
                <a:effectLst/>
                <a:latin typeface="__Inter_0ec1f4"/>
              </a:rPr>
              <a:t>有了这样一个集群后，用户如何使用呢？用户只需要关注自己的代码，而无需了解平台背后的复杂逻辑。用户可以获得的信息包括环境变量，如角色（</a:t>
            </a:r>
            <a:r>
              <a:rPr lang="en" altLang="zh-CN" b="0" i="0" dirty="0">
                <a:solidFill>
                  <a:srgbClr val="374151"/>
                </a:solidFill>
                <a:effectLst/>
                <a:latin typeface="__Inter_0ec1f4"/>
              </a:rPr>
              <a:t>master</a:t>
            </a:r>
            <a:r>
              <a:rPr lang="zh-CN" altLang="en-US" b="0" i="0" dirty="0">
                <a:solidFill>
                  <a:srgbClr val="374151"/>
                </a:solidFill>
                <a:effectLst/>
                <a:latin typeface="__Inter_0ec1f4"/>
              </a:rPr>
              <a:t>或</a:t>
            </a:r>
            <a:r>
              <a:rPr lang="en" altLang="zh-CN" b="0" i="0" dirty="0">
                <a:solidFill>
                  <a:srgbClr val="374151"/>
                </a:solidFill>
                <a:effectLst/>
                <a:latin typeface="__Inter_0ec1f4"/>
              </a:rPr>
              <a:t>worker</a:t>
            </a:r>
            <a:r>
              <a:rPr lang="zh-CN" altLang="en" b="0" i="0" dirty="0">
                <a:solidFill>
                  <a:srgbClr val="374151"/>
                </a:solidFill>
                <a:effectLst/>
                <a:latin typeface="__Inter_0ec1f4"/>
              </a:rPr>
              <a:t>）、</a:t>
            </a:r>
            <a:r>
              <a:rPr lang="en" altLang="zh-CN" b="0" i="0" dirty="0">
                <a:solidFill>
                  <a:srgbClr val="374151"/>
                </a:solidFill>
                <a:effectLst/>
                <a:latin typeface="__Inter_0ec1f4"/>
              </a:rPr>
              <a:t>worker</a:t>
            </a:r>
            <a:r>
              <a:rPr lang="zh-CN" altLang="en-US" b="0" i="0" dirty="0">
                <a:solidFill>
                  <a:srgbClr val="374151"/>
                </a:solidFill>
                <a:effectLst/>
                <a:latin typeface="__Inter_0ec1f4"/>
              </a:rPr>
              <a:t>编号以及如何访问其他</a:t>
            </a:r>
            <a:r>
              <a:rPr lang="en" altLang="zh-CN" b="0" i="0" dirty="0">
                <a:solidFill>
                  <a:srgbClr val="374151"/>
                </a:solidFill>
                <a:effectLst/>
                <a:latin typeface="__Inter_0ec1f4"/>
              </a:rPr>
              <a:t>worker</a:t>
            </a:r>
            <a:r>
              <a:rPr lang="zh-CN" altLang="en-US" b="0" i="0" dirty="0">
                <a:solidFill>
                  <a:srgbClr val="374151"/>
                </a:solidFill>
                <a:effectLst/>
                <a:latin typeface="__Inter_0ec1f4"/>
              </a:rPr>
              <a:t>或</a:t>
            </a:r>
            <a:r>
              <a:rPr lang="en" altLang="zh-CN" b="0" i="0" dirty="0">
                <a:solidFill>
                  <a:srgbClr val="374151"/>
                </a:solidFill>
                <a:effectLst/>
                <a:latin typeface="__Inter_0ec1f4"/>
              </a:rPr>
              <a:t>master</a:t>
            </a:r>
            <a:r>
              <a:rPr lang="zh-CN" altLang="en-US" b="0" i="0" dirty="0">
                <a:solidFill>
                  <a:srgbClr val="374151"/>
                </a:solidFill>
                <a:effectLst/>
                <a:latin typeface="__Inter_0ec1f4"/>
              </a:rPr>
              <a:t>的地址。通过将这些环境变量传递给框架，我们可以实现分工与沟通，如</a:t>
            </a:r>
            <a:r>
              <a:rPr lang="en" altLang="zh-CN" b="0" i="0" dirty="0">
                <a:solidFill>
                  <a:srgbClr val="374151"/>
                </a:solidFill>
                <a:effectLst/>
                <a:latin typeface="__Inter_0ec1f4"/>
              </a:rPr>
              <a:t>worker</a:t>
            </a:r>
            <a:r>
              <a:rPr lang="zh-CN" altLang="en-US" b="0" i="0" dirty="0">
                <a:solidFill>
                  <a:srgbClr val="374151"/>
                </a:solidFill>
                <a:effectLst/>
                <a:latin typeface="__Inter_0ec1f4"/>
              </a:rPr>
              <a:t>和</a:t>
            </a:r>
            <a:r>
              <a:rPr lang="en" altLang="zh-CN" b="0" i="0" dirty="0">
                <a:solidFill>
                  <a:srgbClr val="374151"/>
                </a:solidFill>
                <a:effectLst/>
                <a:latin typeface="__Inter_0ec1f4"/>
              </a:rPr>
              <a:t>master</a:t>
            </a:r>
            <a:r>
              <a:rPr lang="zh-CN" altLang="en-US" b="0" i="0" dirty="0">
                <a:solidFill>
                  <a:srgbClr val="374151"/>
                </a:solidFill>
                <a:effectLst/>
                <a:latin typeface="__Inter_0ec1f4"/>
              </a:rPr>
              <a:t>之间的参数沟通。具体的沟通内容和方式取决于深度学习框架的定义，例如</a:t>
            </a:r>
            <a:r>
              <a:rPr lang="en" altLang="zh-CN" b="0" i="0" dirty="0">
                <a:solidFill>
                  <a:srgbClr val="374151"/>
                </a:solidFill>
                <a:effectLst/>
                <a:latin typeface="__Inter_0ec1f4"/>
              </a:rPr>
              <a:t>TensorFlow</a:t>
            </a:r>
            <a:r>
              <a:rPr lang="zh-CN" altLang="en" b="0" i="0" dirty="0">
                <a:solidFill>
                  <a:srgbClr val="374151"/>
                </a:solidFill>
                <a:effectLst/>
                <a:latin typeface="__Inter_0ec1f4"/>
              </a:rPr>
              <a:t>、</a:t>
            </a:r>
            <a:r>
              <a:rPr lang="en" altLang="zh-CN" b="0" i="0" dirty="0" err="1">
                <a:solidFill>
                  <a:srgbClr val="374151"/>
                </a:solidFill>
                <a:effectLst/>
                <a:latin typeface="__Inter_0ec1f4"/>
              </a:rPr>
              <a:t>PyTorch</a:t>
            </a:r>
            <a:r>
              <a:rPr lang="zh-CN" altLang="en-US" b="0" i="0" dirty="0">
                <a:solidFill>
                  <a:srgbClr val="374151"/>
                </a:solidFill>
                <a:effectLst/>
                <a:latin typeface="__Inter_0ec1f4"/>
              </a:rPr>
              <a:t>等。</a:t>
            </a:r>
          </a:p>
          <a:p>
            <a:pPr algn="l"/>
            <a:r>
              <a:rPr lang="zh-CN" altLang="en-US" b="0" i="0" dirty="0">
                <a:solidFill>
                  <a:srgbClr val="374151"/>
                </a:solidFill>
                <a:effectLst/>
                <a:latin typeface="__Inter_0ec1f4"/>
              </a:rPr>
              <a:t>总之，我们需要识别代码并将其传递给框架，然后框架根据这些信息使用自有的通信协议和策略，使整个流程能够运行。用户在</a:t>
            </a:r>
            <a:r>
              <a:rPr lang="en" altLang="zh-CN" b="0" i="0" dirty="0">
                <a:solidFill>
                  <a:srgbClr val="374151"/>
                </a:solidFill>
                <a:effectLst/>
                <a:latin typeface="__Inter_0ec1f4"/>
              </a:rPr>
              <a:t>pod</a:t>
            </a:r>
            <a:r>
              <a:rPr lang="zh-CN" altLang="en-US" b="0" i="0" dirty="0">
                <a:solidFill>
                  <a:srgbClr val="374151"/>
                </a:solidFill>
                <a:effectLst/>
                <a:latin typeface="__Inter_0ec1f4"/>
              </a:rPr>
              <a:t>中的感知与在单个机器上相同，只需通过</a:t>
            </a:r>
            <a:r>
              <a:rPr lang="en" altLang="zh-CN" b="0" i="0" dirty="0">
                <a:solidFill>
                  <a:srgbClr val="374151"/>
                </a:solidFill>
                <a:effectLst/>
                <a:latin typeface="__Inter_0ec1f4"/>
              </a:rPr>
              <a:t>IP</a:t>
            </a:r>
            <a:r>
              <a:rPr lang="zh-CN" altLang="en" b="0" i="0" dirty="0">
                <a:solidFill>
                  <a:srgbClr val="374151"/>
                </a:solidFill>
                <a:effectLst/>
                <a:latin typeface="__Inter_0ec1f4"/>
              </a:rPr>
              <a:t>、</a:t>
            </a:r>
            <a:r>
              <a:rPr lang="zh-CN" altLang="en-US" b="0" i="0" dirty="0">
                <a:solidFill>
                  <a:srgbClr val="374151"/>
                </a:solidFill>
                <a:effectLst/>
                <a:latin typeface="__Inter_0ec1f4"/>
              </a:rPr>
              <a:t>域名和端口等信息传递。通过这样一套流程，我们可以将分布式训练任务实现得像单机任务一样简单。</a:t>
            </a:r>
          </a:p>
          <a:p>
            <a:endParaRPr kumimoji="1" lang="en-US" altLang="zh-CN" dirty="0"/>
          </a:p>
          <a:p>
            <a:endParaRPr kumimoji="1" lang="en-US" altLang="zh-CN" dirty="0"/>
          </a:p>
          <a:p>
            <a:r>
              <a:rPr kumimoji="1" lang="zh-CN" altLang="en-US" dirty="0"/>
              <a:t>那么如何在</a:t>
            </a:r>
            <a:r>
              <a:rPr kumimoji="1" lang="en-US" altLang="zh-CN" dirty="0"/>
              <a:t>pipeline</a:t>
            </a:r>
            <a:r>
              <a:rPr kumimoji="1" lang="zh-CN" altLang="en-US" dirty="0"/>
              <a:t>重实现分布式呢。首先，我们需要理解</a:t>
            </a:r>
            <a:r>
              <a:rPr kumimoji="1" lang="en-US" altLang="zh-CN" dirty="0"/>
              <a:t>pipeline</a:t>
            </a:r>
            <a:r>
              <a:rPr kumimoji="1" lang="zh-CN" altLang="en-US" dirty="0"/>
              <a:t>中的每个节点都是一个任务，这些任务可能是单机任务，也可能是分布式任务。对于分布式任务，我们通常在模板定义中将其定义为发起器（也可以称为</a:t>
            </a:r>
            <a:r>
              <a:rPr kumimoji="1" lang="en-US" altLang="zh-CN" dirty="0"/>
              <a:t>driver</a:t>
            </a:r>
            <a:r>
              <a:rPr kumimoji="1" lang="zh-CN" altLang="en-US" dirty="0"/>
              <a:t>）。发起器的作用是通过用户定义的参数配置</a:t>
            </a:r>
            <a:r>
              <a:rPr kumimoji="1" lang="en-US" altLang="zh-CN" dirty="0"/>
              <a:t>job</a:t>
            </a:r>
            <a:r>
              <a:rPr kumimoji="1" lang="zh-CN" altLang="en-US" dirty="0"/>
              <a:t>或</a:t>
            </a:r>
            <a:r>
              <a:rPr kumimoji="1" lang="en-US" altLang="zh-CN" dirty="0" err="1"/>
              <a:t>yaml</a:t>
            </a:r>
            <a:r>
              <a:rPr kumimoji="1" lang="zh-CN" altLang="en-US" dirty="0"/>
              <a:t>文件，然后将其传递给</a:t>
            </a:r>
            <a:r>
              <a:rPr kumimoji="1" lang="en-US" altLang="zh-CN" dirty="0"/>
              <a:t>operator</a:t>
            </a:r>
            <a:r>
              <a:rPr kumimoji="1" lang="zh-CN" altLang="en-US" dirty="0"/>
              <a:t>。一个深度学习框架可能有一个或多个</a:t>
            </a:r>
            <a:r>
              <a:rPr kumimoji="1" lang="en-US" altLang="zh-CN" dirty="0"/>
              <a:t>operator</a:t>
            </a:r>
            <a:r>
              <a:rPr kumimoji="1" lang="zh-CN" altLang="en-US" dirty="0"/>
              <a:t>，例如</a:t>
            </a:r>
            <a:r>
              <a:rPr kumimoji="1" lang="en-US" altLang="zh-CN" dirty="0" err="1"/>
              <a:t>kubeflow</a:t>
            </a:r>
            <a:r>
              <a:rPr kumimoji="1" lang="zh-CN" altLang="en-US" dirty="0"/>
              <a:t>。最初，</a:t>
            </a:r>
            <a:r>
              <a:rPr kumimoji="1" lang="en-US" altLang="zh-CN" dirty="0" err="1"/>
              <a:t>kubeflow</a:t>
            </a:r>
            <a:r>
              <a:rPr kumimoji="1" lang="zh-CN" altLang="en-US" dirty="0"/>
              <a:t>为每个新的深度学习框架提供一个</a:t>
            </a:r>
            <a:r>
              <a:rPr kumimoji="1" lang="en-US" altLang="zh-CN" dirty="0"/>
              <a:t>operator</a:t>
            </a:r>
            <a:r>
              <a:rPr kumimoji="1" lang="zh-CN" altLang="en-US" dirty="0"/>
              <a:t>，但这样做过于繁琐，因此将其集成到一个</a:t>
            </a:r>
            <a:r>
              <a:rPr kumimoji="1" lang="en-US" altLang="zh-CN" dirty="0"/>
              <a:t>operator</a:t>
            </a:r>
            <a:r>
              <a:rPr kumimoji="1" lang="zh-CN" altLang="en-US" dirty="0"/>
              <a:t>中。然而，</a:t>
            </a:r>
            <a:r>
              <a:rPr kumimoji="1" lang="en-US" altLang="zh-CN" dirty="0" err="1"/>
              <a:t>kubeflow</a:t>
            </a:r>
            <a:r>
              <a:rPr kumimoji="1" lang="en-US" altLang="zh-CN" dirty="0"/>
              <a:t> operator</a:t>
            </a:r>
            <a:r>
              <a:rPr kumimoji="1" lang="zh-CN" altLang="en-US" dirty="0"/>
              <a:t>可能只包含五六种框架，因此可能需要集成其他一些常用的分布式框架的</a:t>
            </a:r>
            <a:r>
              <a:rPr kumimoji="1" lang="en-US" altLang="zh-CN" dirty="0"/>
              <a:t>operator</a:t>
            </a:r>
            <a:r>
              <a:rPr kumimoji="1" lang="zh-CN" altLang="en-US" dirty="0"/>
              <a:t>。</a:t>
            </a:r>
          </a:p>
          <a:p>
            <a:endParaRPr kumimoji="1" lang="zh-CN" altLang="en-US" dirty="0"/>
          </a:p>
          <a:p>
            <a:r>
              <a:rPr kumimoji="1" lang="en-US" altLang="zh-CN" dirty="0"/>
              <a:t>operator</a:t>
            </a:r>
            <a:r>
              <a:rPr kumimoji="1" lang="zh-CN" altLang="en-US" dirty="0"/>
              <a:t>根据</a:t>
            </a:r>
            <a:r>
              <a:rPr kumimoji="1" lang="en-US" altLang="zh-CN" dirty="0" err="1"/>
              <a:t>yaml</a:t>
            </a:r>
            <a:r>
              <a:rPr kumimoji="1" lang="zh-CN" altLang="en-US" dirty="0"/>
              <a:t>文件启动</a:t>
            </a:r>
            <a:r>
              <a:rPr kumimoji="1" lang="en-US" altLang="zh-CN" dirty="0"/>
              <a:t>Pod</a:t>
            </a:r>
            <a:r>
              <a:rPr kumimoji="1" lang="zh-CN" altLang="en-US" dirty="0"/>
              <a:t>服务、配置和入口点，然后在</a:t>
            </a:r>
            <a:r>
              <a:rPr kumimoji="1" lang="en-US" altLang="zh-CN" dirty="0"/>
              <a:t>Kubernetes</a:t>
            </a:r>
            <a:r>
              <a:rPr kumimoji="1" lang="zh-CN" altLang="en-US" dirty="0"/>
              <a:t>中运行。在正常情况下，这一步由</a:t>
            </a:r>
            <a:r>
              <a:rPr kumimoji="1" lang="en-US" altLang="zh-CN" dirty="0"/>
              <a:t>operator</a:t>
            </a:r>
            <a:r>
              <a:rPr kumimoji="1" lang="zh-CN" altLang="en-US" dirty="0"/>
              <a:t>监控。发起端在此过程中相当于监控</a:t>
            </a:r>
            <a:r>
              <a:rPr kumimoji="1" lang="en-US" altLang="zh-CN" dirty="0"/>
              <a:t>Pod</a:t>
            </a:r>
            <a:r>
              <a:rPr kumimoji="1" lang="zh-CN" altLang="en-US" dirty="0"/>
              <a:t>，并通过组件将日志拉回。用户实际上看不到这些过程，但可以在发起器中查看当前日志。日志中会实时显示各个</a:t>
            </a:r>
            <a:r>
              <a:rPr kumimoji="1" lang="en-US" altLang="zh-CN" dirty="0"/>
              <a:t>worker</a:t>
            </a:r>
            <a:r>
              <a:rPr kumimoji="1" lang="zh-CN" altLang="en-US" dirty="0"/>
              <a:t>的日志，以及错误信息。用户可以根据需要终止任务并重新提交。实际上，用户只需关注下方的日志部分，但操作过程涉及更多内容。</a:t>
            </a:r>
          </a:p>
          <a:p>
            <a:endParaRPr kumimoji="1" lang="zh-CN" altLang="en-US" dirty="0"/>
          </a:p>
          <a:p>
            <a:r>
              <a:rPr kumimoji="1" lang="zh-CN" altLang="en-US" dirty="0"/>
              <a:t>在</a:t>
            </a:r>
            <a:r>
              <a:rPr kumimoji="1" lang="en-US" altLang="zh-CN" dirty="0"/>
              <a:t>pipeline</a:t>
            </a:r>
            <a:r>
              <a:rPr kumimoji="1" lang="zh-CN" altLang="en-US" dirty="0"/>
              <a:t>中配置好发起器后，用户可以开始查看日志。当任务成功运行结束后，发起器会执行删除操作，将</a:t>
            </a:r>
            <a:r>
              <a:rPr kumimoji="1" lang="en-US" altLang="zh-CN" dirty="0"/>
              <a:t>job</a:t>
            </a:r>
            <a:r>
              <a:rPr kumimoji="1" lang="zh-CN" altLang="en-US" dirty="0"/>
              <a:t>或</a:t>
            </a:r>
            <a:r>
              <a:rPr kumimoji="1" lang="en-US" altLang="zh-CN" dirty="0" err="1"/>
              <a:t>yaml</a:t>
            </a:r>
            <a:r>
              <a:rPr kumimoji="1" lang="zh-CN" altLang="en-US" dirty="0"/>
              <a:t>文件传递给</a:t>
            </a:r>
            <a:r>
              <a:rPr kumimoji="1" lang="en-US" altLang="zh-CN" dirty="0"/>
              <a:t>operator</a:t>
            </a:r>
            <a:r>
              <a:rPr kumimoji="1" lang="zh-CN" altLang="en-US" dirty="0"/>
              <a:t>，通知其删除相关资源，如</a:t>
            </a:r>
            <a:r>
              <a:rPr kumimoji="1" lang="en-US" altLang="zh-CN" dirty="0"/>
              <a:t>Pod</a:t>
            </a:r>
            <a:r>
              <a:rPr kumimoji="1" lang="zh-CN" altLang="en-US" dirty="0"/>
              <a:t>。这样，整个任务就结束了。</a:t>
            </a:r>
          </a:p>
          <a:p>
            <a:endParaRPr kumimoji="1" lang="zh-CN" altLang="en-US" dirty="0"/>
          </a:p>
          <a:p>
            <a:r>
              <a:rPr kumimoji="1" lang="zh-CN" altLang="en-US" dirty="0"/>
              <a:t>分布式训练与</a:t>
            </a:r>
            <a:r>
              <a:rPr kumimoji="1" lang="en-US" altLang="zh-CN" dirty="0"/>
              <a:t>pipeline</a:t>
            </a:r>
            <a:r>
              <a:rPr kumimoji="1" lang="zh-CN" altLang="en-US" dirty="0"/>
              <a:t>密不可分，因为分布式训练是一种基础能力，而</a:t>
            </a:r>
            <a:r>
              <a:rPr kumimoji="1" lang="en-US" altLang="zh-CN" dirty="0"/>
              <a:t>pipeline</a:t>
            </a:r>
            <a:r>
              <a:rPr kumimoji="1" lang="zh-CN" altLang="en-US" dirty="0"/>
              <a:t>是另一种能力。</a:t>
            </a:r>
            <a:r>
              <a:rPr kumimoji="1" lang="en-US" altLang="zh-CN" dirty="0"/>
              <a:t>pipeline</a:t>
            </a:r>
            <a:r>
              <a:rPr kumimoji="1" lang="zh-CN" altLang="en-US" dirty="0"/>
              <a:t>的任务可以调用分布式能力来实现，但不仅限于</a:t>
            </a:r>
            <a:r>
              <a:rPr kumimoji="1" lang="en-US" altLang="zh-CN" dirty="0"/>
              <a:t>pipeline</a:t>
            </a:r>
            <a:r>
              <a:rPr kumimoji="1" lang="zh-CN" altLang="en-US" dirty="0"/>
              <a:t>。例如，在超参数搜索中，每个并行任务也可以是分布式任务，相当于并行和分布式共同实现了超参数搜索速度的提升。因此，分布式训练需要单独讲解。</a:t>
            </a:r>
          </a:p>
          <a:p>
            <a:endParaRPr kumimoji="1" lang="zh-CN" altLang="en-US" dirty="0"/>
          </a:p>
          <a:p>
            <a:r>
              <a:rPr kumimoji="1" lang="zh-CN" altLang="en-US" dirty="0"/>
              <a:t>当然，关于分布式训练的一些细节，我们将在后续的代码演示中进行讲解。</a:t>
            </a:r>
            <a:endParaRPr kumimoji="1" lang="en-US" altLang="zh-CN" dirty="0"/>
          </a:p>
          <a:p>
            <a:endParaRPr kumimoji="1" lang="en-US" altLang="zh-CN" dirty="0"/>
          </a:p>
          <a:p>
            <a:endParaRPr kumimoji="1" lang="en-US" altLang="zh-CN" dirty="0"/>
          </a:p>
          <a:p>
            <a:endParaRPr kumimoji="1" lang="zh-CN" altLang="en-US" dirty="0"/>
          </a:p>
        </p:txBody>
      </p:sp>
    </p:spTree>
    <p:extLst>
      <p:ext uri="{BB962C8B-B14F-4D97-AF65-F5344CB8AC3E}">
        <p14:creationId xmlns:p14="http://schemas.microsoft.com/office/powerpoint/2010/main" val="3529687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0" dirty="0">
                <a:solidFill>
                  <a:srgbClr val="CCCCCC"/>
                </a:solidFill>
                <a:effectLst/>
                <a:latin typeface="Menlo" panose="020B0609030804020204" pitchFamily="49" charset="0"/>
              </a:rPr>
              <a:t>首先，我们来谈谈为什么要开发这个平台。在过去，每个人都需要单独申请一台机器，然后在上面配置自己的环境，再运行一些脚本。这样的操作不仅麻烦，而且每次都需要学习新的环境。尤其是对于算法同学，学习</a:t>
            </a:r>
            <a:r>
              <a:rPr lang="en" altLang="zh-CN" b="0" dirty="0">
                <a:solidFill>
                  <a:srgbClr val="CCCCCC"/>
                </a:solidFill>
                <a:effectLst/>
                <a:latin typeface="Menlo" panose="020B0609030804020204" pitchFamily="49" charset="0"/>
              </a:rPr>
              <a:t>Linux</a:t>
            </a:r>
            <a:r>
              <a:rPr lang="zh-CN" altLang="en-US" b="0" dirty="0">
                <a:solidFill>
                  <a:srgbClr val="CCCCCC"/>
                </a:solidFill>
                <a:effectLst/>
                <a:latin typeface="Menlo" panose="020B0609030804020204" pitchFamily="49" charset="0"/>
              </a:rPr>
              <a:t>等相关知识可能会花费很多时间。此外，机器可能会被拿走、更新或重装，导致需要重新配置环境。即使一切顺利，机器的利用率可能也会受到限制。</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在现实中，我们可能会面临很多问题，例如机器利用率不高、机器满载、机器故障等。这会导致大量的非算法工作占用我们的时间。即使环境搭建完毕，我们仍然需要面对任务编排、定时调度等问题。这些问题涉及到多人协同工作，以及多种任务类型之间的依赖关系。此外，我们还需要关注数据集的存储和调度，以及人员之间的沟通交流。</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即使我们解决了这些问题，我们还需要将模型上线。这通常需要后端工程师的支持，但实际上很多算法工程师也需要自己完成这部分工作。这意味着每个人都需要学习如何将模型上线，并处理数据回流和模型迭代等问题。这样的完全人工流程不仅耗时，而且效率低下。</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因此，我们需要一个平台来简化工程化问题，降低成本，提高资源利用率，并解决技术性问题。这个平台可以帮助我们在分布式训练、超参数搜索等技术方面提升效率。此外，通过虚拟化技术，我们可以实现</a:t>
            </a:r>
            <a:r>
              <a:rPr lang="en" altLang="zh-CN" b="0" dirty="0">
                <a:solidFill>
                  <a:srgbClr val="CCCCCC"/>
                </a:solidFill>
                <a:effectLst/>
                <a:latin typeface="Menlo" panose="020B0609030804020204" pitchFamily="49" charset="0"/>
              </a:rPr>
              <a:t>GPU</a:t>
            </a:r>
            <a:r>
              <a:rPr lang="zh-CN" altLang="en-US" b="0" dirty="0">
                <a:solidFill>
                  <a:srgbClr val="CCCCCC"/>
                </a:solidFill>
                <a:effectLst/>
                <a:latin typeface="Menlo" panose="020B0609030804020204" pitchFamily="49" charset="0"/>
              </a:rPr>
              <a:t>资源的更好利用。总之，这个平台可以帮助我们实现个人无法完成的任务，从而提升整体效果。</a:t>
            </a:r>
          </a:p>
          <a:p>
            <a:endParaRPr lang="zh-CN" altLang="en-US" dirty="0"/>
          </a:p>
        </p:txBody>
      </p:sp>
      <p:sp>
        <p:nvSpPr>
          <p:cNvPr id="4" name="灯片编号占位符 3"/>
          <p:cNvSpPr>
            <a:spLocks noGrp="1"/>
          </p:cNvSpPr>
          <p:nvPr>
            <p:ph type="sldNum" sz="quarter" idx="5"/>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A6577E92-2DE2-46DA-AE45-D0F7D560FE0A}" type="slidenum">
              <a:rPr kumimoji="0" lang="zh-CN" altLang="en-US" sz="2400" b="1" i="0" u="none" strike="noStrike" kern="0" cap="none" spc="0" normalizeH="0" baseline="0" noProof="0" smtClean="0">
                <a:ln>
                  <a:noFill/>
                </a:ln>
                <a:solidFill>
                  <a:srgbClr val="000000"/>
                </a:solidFill>
                <a:effectLst/>
                <a:uLnTx/>
                <a:uFillTx/>
                <a:latin typeface="Helvetica Neue"/>
                <a:ea typeface="等线" panose="02010600030101010101" pitchFamily="2" charset="-122"/>
                <a:cs typeface="Helvetica Neue"/>
                <a:sym typeface="Helvetica Neue"/>
              </a:rPr>
              <a:pPr marL="0" marR="0" lvl="0" indent="0" algn="ctr" defTabSz="584200" rtl="0" eaLnBrk="1" fontAlgn="auto" latinLnBrk="0" hangingPunct="0">
                <a:lnSpc>
                  <a:spcPct val="100000"/>
                </a:lnSpc>
                <a:spcBef>
                  <a:spcPts val="0"/>
                </a:spcBef>
                <a:spcAft>
                  <a:spcPts val="0"/>
                </a:spcAft>
                <a:buClrTx/>
                <a:buSzTx/>
                <a:buFontTx/>
                <a:buNone/>
                <a:tabLst/>
                <a:defRPr/>
              </a:pPr>
              <a:t>3</a:t>
            </a:fld>
            <a:endParaRPr kumimoji="0" lang="zh-CN" altLang="en-US" sz="2400" b="1" i="0" u="none" strike="noStrike" kern="0" cap="none" spc="0" normalizeH="0" baseline="0" noProof="0">
              <a:ln>
                <a:noFill/>
              </a:ln>
              <a:solidFill>
                <a:srgbClr val="000000"/>
              </a:solidFill>
              <a:effectLst/>
              <a:uLnTx/>
              <a:uFillTx/>
              <a:latin typeface="Helvetica Neue"/>
              <a:ea typeface="等线" panose="02010600030101010101" pitchFamily="2" charset="-122"/>
              <a:cs typeface="Helvetica Neue"/>
              <a:sym typeface="Helvetica Neue"/>
            </a:endParaRPr>
          </a:p>
        </p:txBody>
      </p:sp>
    </p:spTree>
    <p:extLst>
      <p:ext uri="{BB962C8B-B14F-4D97-AF65-F5344CB8AC3E}">
        <p14:creationId xmlns:p14="http://schemas.microsoft.com/office/powerpoint/2010/main" val="16797142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另外一个重要的话题是超参数搜索。目前市面上有几种超参数搜索框架，例如开源平台中集成的</a:t>
            </a:r>
            <a:r>
              <a:rPr kumimoji="1" lang="en" altLang="zh-CN" dirty="0"/>
              <a:t>NNI</a:t>
            </a:r>
            <a:r>
              <a:rPr kumimoji="1" lang="zh-CN" altLang="en-US" dirty="0"/>
              <a:t>和一些用户使用的</a:t>
            </a:r>
            <a:r>
              <a:rPr kumimoji="1" lang="en" altLang="zh-CN" dirty="0"/>
              <a:t>ray</a:t>
            </a:r>
            <a:r>
              <a:rPr kumimoji="1" lang="zh-CN" altLang="en" dirty="0"/>
              <a:t>。</a:t>
            </a:r>
            <a:r>
              <a:rPr kumimoji="1" lang="zh-CN" altLang="en-US" dirty="0"/>
              <a:t>传统机器学习中的超参数搜索可能不需要分布式或多机的支持，只需要在单机上稍微提升资源上限即可。在</a:t>
            </a:r>
            <a:r>
              <a:rPr kumimoji="1" lang="en" altLang="zh-CN" dirty="0"/>
              <a:t>NNI</a:t>
            </a:r>
            <a:r>
              <a:rPr kumimoji="1" lang="zh-CN" altLang="en-US" dirty="0"/>
              <a:t>的超参数搜索中，我们即将在开源平台中提供一个超参数搜索模板，不仅仅局限于使用</a:t>
            </a:r>
            <a:r>
              <a:rPr kumimoji="1" lang="en" altLang="zh-CN" dirty="0"/>
              <a:t>NNI</a:t>
            </a:r>
            <a:r>
              <a:rPr kumimoji="1" lang="zh-CN" altLang="en-US" dirty="0"/>
              <a:t>的超参数搜索。这是因为在开源平台中，</a:t>
            </a:r>
            <a:r>
              <a:rPr kumimoji="1" lang="en" altLang="zh-CN" dirty="0"/>
              <a:t>NNI</a:t>
            </a:r>
            <a:r>
              <a:rPr kumimoji="1" lang="zh-CN" altLang="en-US" dirty="0"/>
              <a:t>的超参数搜索可以通过</a:t>
            </a:r>
            <a:r>
              <a:rPr kumimoji="1" lang="en" altLang="zh-CN" dirty="0"/>
              <a:t>Web</a:t>
            </a:r>
            <a:r>
              <a:rPr kumimoji="1" lang="zh-CN" altLang="en-US" dirty="0"/>
              <a:t>界面进行配置，每个人都可以查看和配置超参数搜索。而现在，我们将任务结果可视化加入到</a:t>
            </a:r>
            <a:r>
              <a:rPr kumimoji="1" lang="en" altLang="zh-CN" dirty="0"/>
              <a:t>pipeline</a:t>
            </a:r>
            <a:r>
              <a:rPr kumimoji="1" lang="zh-CN" altLang="en-US" dirty="0"/>
              <a:t>中，实际上可以在一定程度上将</a:t>
            </a:r>
            <a:r>
              <a:rPr kumimoji="1" lang="en" altLang="zh-CN" dirty="0"/>
              <a:t>NNI</a:t>
            </a:r>
            <a:r>
              <a:rPr kumimoji="1" lang="zh-CN" altLang="en-US" dirty="0"/>
              <a:t>的功能集成到</a:t>
            </a:r>
            <a:r>
              <a:rPr kumimoji="1" lang="en" altLang="zh-CN" dirty="0"/>
              <a:t>pipeline</a:t>
            </a:r>
            <a:r>
              <a:rPr kumimoji="1" lang="zh-CN" altLang="en-US" dirty="0"/>
              <a:t>的模板中。这意味着我们会有一个专门用于超参数搜索的模板。</a:t>
            </a:r>
          </a:p>
          <a:p>
            <a:endParaRPr kumimoji="1" lang="zh-CN" altLang="en-US" dirty="0"/>
          </a:p>
          <a:p>
            <a:r>
              <a:rPr kumimoji="1" lang="zh-CN" altLang="en-US" dirty="0"/>
              <a:t>在云原生的</a:t>
            </a:r>
            <a:r>
              <a:rPr kumimoji="1" lang="en" altLang="zh-CN" dirty="0"/>
              <a:t>MLOPS</a:t>
            </a:r>
            <a:r>
              <a:rPr kumimoji="1" lang="zh-CN" altLang="en-US" dirty="0"/>
              <a:t>中，超参数搜索的实现方式如下：无论是传统机器学习还是深度学习，超参数都有一套自己的搜索逻辑，这个逻辑被称为搜索算法。这套搜索算法与深度学习算法无关，它是在运行模型之前配置的超参数。但是，用户可能不知道如何配置这些超参数。平台通过并行方式来实现超参数的确定。首先，用户需要告诉平台有哪些超参数，以及它们的取值范围和类型。然后，平台运行一个超参数搜索算法，根据用户配置的超参数取值范围，生成一批超参数取值。这些取值会传递给用户的任务镜像，用户的代码镜像需要接收这些超参数取值，并运行相应的代码逻辑，例如训练和评估。接收到超参数取值后，例如学习率，用户运行一段代码（例如训练），产生一个评估结果。这个评估结果会以日志等形式上报给系统。系统根据传递给用户的参数取值和用户上报的结果，生成下一批超参数取值。这个过程是由超参数搜索算法控制的，可能是随机的、网格搜索或其他搜索算法。</a:t>
            </a:r>
          </a:p>
          <a:p>
            <a:endParaRPr kumimoji="1" lang="zh-CN" altLang="en-US" dirty="0"/>
          </a:p>
          <a:p>
            <a:r>
              <a:rPr kumimoji="1" lang="zh-CN" altLang="en-US" dirty="0"/>
              <a:t>在搜索算法中，如果支持批量生成多个参数取值，那么它就是并行的。例如，系统可能同时产生</a:t>
            </a:r>
            <a:r>
              <a:rPr kumimoji="1" lang="en-US" altLang="zh-CN" dirty="0"/>
              <a:t>10</a:t>
            </a:r>
            <a:r>
              <a:rPr kumimoji="1" lang="zh-CN" altLang="en-US" dirty="0"/>
              <a:t>批参数取值，每批都运行一次，产生</a:t>
            </a:r>
            <a:r>
              <a:rPr kumimoji="1" lang="en-US" altLang="zh-CN" dirty="0"/>
              <a:t>10</a:t>
            </a:r>
            <a:r>
              <a:rPr kumimoji="1" lang="zh-CN" altLang="en-US" dirty="0"/>
              <a:t>批结果。这</a:t>
            </a:r>
            <a:r>
              <a:rPr kumimoji="1" lang="en-US" altLang="zh-CN" dirty="0"/>
              <a:t>10</a:t>
            </a:r>
            <a:r>
              <a:rPr kumimoji="1" lang="zh-CN" altLang="en-US" dirty="0"/>
              <a:t>批结果将共同决定下一批应该产生什么样的参数取值。</a:t>
            </a:r>
            <a:endParaRPr kumimoji="1" lang="en-US" altLang="zh-CN" dirty="0"/>
          </a:p>
          <a:p>
            <a:endParaRPr kumimoji="1" lang="en-US" altLang="zh-CN" dirty="0"/>
          </a:p>
          <a:p>
            <a:r>
              <a:rPr kumimoji="1" lang="zh-CN" altLang="en-US" dirty="0"/>
              <a:t>刚才我提到，超参数具有并行和分布式的能力。这是因为除了参数可取值可并行之外，当我给你一个具体的参数取值时，你本身可以用分布式的形式来运行。当然，在大部分情况下，实际运行可能是在单机上，因为你接收一个参数取值后，通常会运行一段</a:t>
            </a:r>
            <a:r>
              <a:rPr kumimoji="1" lang="en" altLang="zh-CN" dirty="0"/>
              <a:t>Python</a:t>
            </a:r>
            <a:r>
              <a:rPr kumimoji="1" lang="zh-CN" altLang="en-US" dirty="0"/>
              <a:t>代码。在这种情况下，很难说你运行了一段分布式代码，因为分布式代码还需要分布式集群。然而，在</a:t>
            </a:r>
            <a:r>
              <a:rPr kumimoji="1" lang="en" altLang="zh-CN" dirty="0"/>
              <a:t>AI</a:t>
            </a:r>
            <a:r>
              <a:rPr kumimoji="1" lang="zh-CN" altLang="en-US" dirty="0"/>
              <a:t>的超参数搜索中，它支持并行和分布式两类结构，这在开源领域已经实现了集成。但如果不特别在意分布式的话，你其实可以只使用并行，相当于同时帮我跑</a:t>
            </a:r>
            <a:r>
              <a:rPr kumimoji="1" lang="en-US" altLang="zh-CN" dirty="0"/>
              <a:t>10</a:t>
            </a:r>
            <a:r>
              <a:rPr kumimoji="1" lang="zh-CN" altLang="en-US" dirty="0"/>
              <a:t>批参数取值。这样的效果可能还不错，因为我的机器可能已经能跑到</a:t>
            </a:r>
            <a:r>
              <a:rPr kumimoji="1" lang="en-US" altLang="zh-CN" dirty="0"/>
              <a:t>10</a:t>
            </a:r>
            <a:r>
              <a:rPr kumimoji="1" lang="zh-CN" altLang="en-US" dirty="0"/>
              <a:t>台机器上了。而且，</a:t>
            </a:r>
            <a:r>
              <a:rPr kumimoji="1" lang="en" altLang="zh-CN" dirty="0"/>
              <a:t>pod</a:t>
            </a:r>
            <a:r>
              <a:rPr kumimoji="1" lang="zh-CN" altLang="en-US" dirty="0"/>
              <a:t>本身就可以隔离资源，你相当于多跑几批，这个效果也是可以的。</a:t>
            </a:r>
          </a:p>
          <a:p>
            <a:endParaRPr kumimoji="1" lang="zh-CN" altLang="en-US" dirty="0"/>
          </a:p>
          <a:p>
            <a:r>
              <a:rPr kumimoji="1" lang="zh-CN" altLang="en-US" dirty="0"/>
              <a:t>在运行结束后，系统会记录这次参数取值的结果，例如</a:t>
            </a:r>
            <a:r>
              <a:rPr kumimoji="1" lang="en" altLang="zh-CN" dirty="0"/>
              <a:t>batch size</a:t>
            </a:r>
            <a:r>
              <a:rPr kumimoji="1" lang="zh-CN" altLang="en" dirty="0"/>
              <a:t>、</a:t>
            </a:r>
            <a:r>
              <a:rPr kumimoji="1" lang="zh-CN" altLang="en-US" dirty="0"/>
              <a:t>隐藏结构和</a:t>
            </a:r>
            <a:r>
              <a:rPr kumimoji="1" lang="en" altLang="zh-CN" dirty="0" err="1"/>
              <a:t>lr</a:t>
            </a:r>
            <a:r>
              <a:rPr kumimoji="1" lang="zh-CN" altLang="en-US" dirty="0"/>
              <a:t>等参数的取值，以及它们对应的度量结果。这个度量结果，比如说</a:t>
            </a:r>
            <a:r>
              <a:rPr kumimoji="1" lang="en-US" altLang="zh-CN" dirty="0"/>
              <a:t>87</a:t>
            </a:r>
            <a:r>
              <a:rPr kumimoji="1" lang="zh-CN" altLang="en-US" dirty="0"/>
              <a:t>，是根据你函数自己定义的。例如，你可以定义准确率是</a:t>
            </a:r>
            <a:r>
              <a:rPr kumimoji="1" lang="en-US" altLang="zh-CN" dirty="0"/>
              <a:t>87%</a:t>
            </a:r>
            <a:r>
              <a:rPr kumimoji="1" lang="zh-CN" altLang="en-US" dirty="0"/>
              <a:t>，只要在上报时打印出自己的准确率，系统就能根据这个匹配到你的结果取值。当然，这里的打印并不是指通常意义上的</a:t>
            </a:r>
            <a:r>
              <a:rPr kumimoji="1" lang="en" altLang="zh-CN" dirty="0"/>
              <a:t>print</a:t>
            </a:r>
            <a:r>
              <a:rPr kumimoji="1" lang="zh-CN" altLang="en" dirty="0"/>
              <a:t>，</a:t>
            </a:r>
            <a:r>
              <a:rPr kumimoji="1" lang="zh-CN" altLang="en-US" dirty="0"/>
              <a:t>而是使用专门的包来完成这些工作，将结果汇报上来。有些超参数搜索工具，如</a:t>
            </a:r>
            <a:r>
              <a:rPr kumimoji="1" lang="en" altLang="zh-CN" dirty="0" err="1"/>
              <a:t>kubeflow</a:t>
            </a:r>
            <a:r>
              <a:rPr kumimoji="1" lang="zh-CN" altLang="en-US" dirty="0"/>
              <a:t>的</a:t>
            </a:r>
            <a:r>
              <a:rPr kumimoji="1" lang="en" altLang="zh-CN" dirty="0" err="1"/>
              <a:t>katib</a:t>
            </a:r>
            <a:r>
              <a:rPr kumimoji="1" lang="zh-CN" altLang="en" dirty="0"/>
              <a:t>，</a:t>
            </a:r>
            <a:r>
              <a:rPr kumimoji="1" lang="zh-CN" altLang="en-US" dirty="0"/>
              <a:t>就是通过</a:t>
            </a:r>
            <a:r>
              <a:rPr kumimoji="1" lang="en" altLang="zh-CN" dirty="0"/>
              <a:t>print</a:t>
            </a:r>
            <a:r>
              <a:rPr kumimoji="1" lang="zh-CN" altLang="en-US" dirty="0"/>
              <a:t>来实现的。你只需按照某种结构去</a:t>
            </a:r>
            <a:r>
              <a:rPr kumimoji="1" lang="en" altLang="zh-CN" dirty="0"/>
              <a:t>print</a:t>
            </a:r>
            <a:r>
              <a:rPr kumimoji="1" lang="zh-CN" altLang="en" dirty="0"/>
              <a:t>，</a:t>
            </a:r>
            <a:r>
              <a:rPr kumimoji="1" lang="zh-CN" altLang="en-US" dirty="0"/>
              <a:t>它就会自动识别并记录结果。</a:t>
            </a:r>
          </a:p>
          <a:p>
            <a:endParaRPr kumimoji="1" lang="zh-CN" altLang="en-US" dirty="0"/>
          </a:p>
          <a:p>
            <a:r>
              <a:rPr kumimoji="1" lang="zh-CN" altLang="en-US" dirty="0"/>
              <a:t>在实际运行过程中，上报结果时，容器会获取到控制器的地址，然后把结果上报回控制器。控制器会根据这些结果决定下一轮的参数取值。至于你的计算结果是越高越好、越低越好，还是归到</a:t>
            </a:r>
            <a:r>
              <a:rPr kumimoji="1" lang="en-US" altLang="zh-CN" dirty="0"/>
              <a:t>0</a:t>
            </a:r>
            <a:r>
              <a:rPr kumimoji="1" lang="zh-CN" altLang="en-US" dirty="0"/>
              <a:t>到</a:t>
            </a:r>
            <a:r>
              <a:rPr kumimoji="1" lang="en-US" altLang="zh-CN" dirty="0"/>
              <a:t>1</a:t>
            </a:r>
            <a:r>
              <a:rPr kumimoji="1" lang="zh-CN" altLang="en-US" dirty="0"/>
              <a:t>之间，这都是可以自己配置的。最终，当全部运行结束后，会生成一个可视化的图，通过这个图，你可以看出哪些参数取值能使目标函数的结果最好。这样的展现形式会比查看代码效果更好，当然，查看每个结果的过程日志也是可以的。总之，通过这样的方式，你可以把整个超参数搜索过程可视化出来，从而更好地优化模型。</a:t>
            </a:r>
          </a:p>
        </p:txBody>
      </p:sp>
    </p:spTree>
    <p:extLst>
      <p:ext uri="{BB962C8B-B14F-4D97-AF65-F5344CB8AC3E}">
        <p14:creationId xmlns:p14="http://schemas.microsoft.com/office/powerpoint/2010/main" val="27797814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另外，我们还提供了内部服务。内部服务的目的是为了帮助那些不熟悉</a:t>
            </a:r>
            <a:r>
              <a:rPr kumimoji="1" lang="en" altLang="zh-CN" dirty="0"/>
              <a:t>K8s</a:t>
            </a:r>
            <a:r>
              <a:rPr kumimoji="1" lang="zh-CN" altLang="en-US" dirty="0"/>
              <a:t>的同学快速上线应用。例如，如果你想要快速查询一个</a:t>
            </a:r>
            <a:r>
              <a:rPr kumimoji="1" lang="en" altLang="zh-CN" dirty="0"/>
              <a:t>MySQL</a:t>
            </a:r>
            <a:r>
              <a:rPr kumimoji="1" lang="zh-CN" altLang="en-US" dirty="0"/>
              <a:t>数据库，或者快速部署一些外部镜像的</a:t>
            </a:r>
            <a:r>
              <a:rPr kumimoji="1" lang="en" altLang="zh-CN" dirty="0"/>
              <a:t>demo</a:t>
            </a:r>
            <a:r>
              <a:rPr kumimoji="1" lang="zh-CN" altLang="en" dirty="0"/>
              <a:t>，</a:t>
            </a:r>
            <a:r>
              <a:rPr kumimoji="1" lang="zh-CN" altLang="en-US" dirty="0"/>
              <a:t>如标注平台和人脸识别等。虽然现成的解决方案可能并不存在，但你可以在</a:t>
            </a:r>
            <a:r>
              <a:rPr kumimoji="1" lang="en" altLang="zh-CN" dirty="0"/>
              <a:t>GitHub</a:t>
            </a:r>
            <a:r>
              <a:rPr kumimoji="1" lang="zh-CN" altLang="en-US" dirty="0"/>
              <a:t>上找到一个镜像，运行这个镜像就可以使应用快速启动。通过这样一套内部服务，我们可以实现这个目标。实际上，这个内部服务就是</a:t>
            </a:r>
            <a:r>
              <a:rPr kumimoji="1" lang="en" altLang="zh-CN" dirty="0"/>
              <a:t>K8S</a:t>
            </a:r>
            <a:r>
              <a:rPr kumimoji="1" lang="zh-CN" altLang="en-US" dirty="0"/>
              <a:t>云原生的一个</a:t>
            </a:r>
            <a:r>
              <a:rPr kumimoji="1" lang="en" altLang="zh-CN" dirty="0"/>
              <a:t>service</a:t>
            </a:r>
            <a:r>
              <a:rPr kumimoji="1" lang="zh-CN" altLang="en" dirty="0"/>
              <a:t>，</a:t>
            </a:r>
            <a:r>
              <a:rPr kumimoji="1" lang="zh-CN" altLang="en-US" dirty="0"/>
              <a:t>与训练等其他功能并没有特别大的关系。主要目的是为了应对在整个</a:t>
            </a:r>
            <a:r>
              <a:rPr kumimoji="1" lang="en" altLang="zh-CN" dirty="0" err="1"/>
              <a:t>MLOps</a:t>
            </a:r>
            <a:r>
              <a:rPr kumimoji="1" lang="zh-CN" altLang="en-US" dirty="0"/>
              <a:t>之外的一些工具的快速上线需求。</a:t>
            </a:r>
          </a:p>
        </p:txBody>
      </p:sp>
    </p:spTree>
    <p:extLst>
      <p:ext uri="{BB962C8B-B14F-4D97-AF65-F5344CB8AC3E}">
        <p14:creationId xmlns:p14="http://schemas.microsoft.com/office/powerpoint/2010/main" val="27523910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模型服务化不仅仅是提供一个</a:t>
            </a:r>
            <a:r>
              <a:rPr kumimoji="1" lang="en" altLang="zh-CN" dirty="0"/>
              <a:t>API</a:t>
            </a:r>
            <a:r>
              <a:rPr kumimoji="1" lang="zh-CN" altLang="en" dirty="0"/>
              <a:t>，</a:t>
            </a:r>
            <a:r>
              <a:rPr kumimoji="1" lang="zh-CN" altLang="en-US" dirty="0"/>
              <a:t>它涉及很多工作。上线服务本身就很复杂，如果只是</a:t>
            </a:r>
            <a:r>
              <a:rPr kumimoji="1" lang="en" altLang="zh-CN" dirty="0"/>
              <a:t>demo</a:t>
            </a:r>
            <a:r>
              <a:rPr kumimoji="1" lang="zh-CN" altLang="en-US" dirty="0"/>
              <a:t>服务还好，可以用现有的方法。但是对于上线服务，就涉及到很多事情，比如稳定性、分流、复制、</a:t>
            </a:r>
            <a:r>
              <a:rPr kumimoji="1" lang="en" altLang="zh-CN" dirty="0"/>
              <a:t>sidecar</a:t>
            </a:r>
            <a:r>
              <a:rPr kumimoji="1" lang="zh-CN" altLang="en-US" dirty="0"/>
              <a:t>机制等。这些都需要考虑到用户的请求存储、</a:t>
            </a:r>
            <a:r>
              <a:rPr kumimoji="1" lang="en" altLang="zh-CN" dirty="0"/>
              <a:t>VGPU</a:t>
            </a:r>
            <a:r>
              <a:rPr kumimoji="1" lang="zh-CN" altLang="en" dirty="0"/>
              <a:t>、</a:t>
            </a:r>
            <a:r>
              <a:rPr kumimoji="1" lang="zh-CN" altLang="en-US" dirty="0"/>
              <a:t>模型管理、服务管理、弹性伸缩、资源监控、推理加速、模型压缩、版本转换等方面。此外，还要关注服务优先级和服务网格等问题。</a:t>
            </a:r>
          </a:p>
          <a:p>
            <a:endParaRPr kumimoji="1" lang="zh-CN" altLang="en-US" dirty="0"/>
          </a:p>
          <a:p>
            <a:r>
              <a:rPr kumimoji="1" lang="zh-CN" altLang="en-US" dirty="0"/>
              <a:t>模型服务化关注的两个重点是：一是提供一个</a:t>
            </a:r>
            <a:r>
              <a:rPr kumimoji="1" lang="en" altLang="zh-CN" dirty="0"/>
              <a:t>web</a:t>
            </a:r>
            <a:r>
              <a:rPr kumimoji="1" lang="zh-CN" altLang="en-US" dirty="0"/>
              <a:t>界面，让老板或客户体验模型效果；二是在</a:t>
            </a:r>
            <a:r>
              <a:rPr kumimoji="1" lang="en" altLang="zh-CN" dirty="0"/>
              <a:t>web</a:t>
            </a:r>
            <a:r>
              <a:rPr kumimoji="1" lang="zh-CN" altLang="en-US" dirty="0"/>
              <a:t>界面和</a:t>
            </a:r>
            <a:r>
              <a:rPr kumimoji="1" lang="en" altLang="zh-CN" dirty="0"/>
              <a:t>API</a:t>
            </a:r>
            <a:r>
              <a:rPr kumimoji="1" lang="zh-CN" altLang="en-US" dirty="0"/>
              <a:t>下面，有一整套机制来保证线上服务和各种场景尽可能减少出问题的概率。因此，我们需要一套模型服务化体系。现在，模型服务化已经在</a:t>
            </a:r>
            <a:r>
              <a:rPr kumimoji="1" lang="en" altLang="zh-CN" dirty="0"/>
              <a:t>GitHub</a:t>
            </a:r>
            <a:r>
              <a:rPr kumimoji="1" lang="zh-CN" altLang="en-US" dirty="0"/>
              <a:t>上开源，最顶层是使用</a:t>
            </a:r>
            <a:r>
              <a:rPr kumimoji="1" lang="en" altLang="zh-CN" dirty="0"/>
              <a:t>Istio</a:t>
            </a:r>
            <a:r>
              <a:rPr kumimoji="1" lang="zh-CN" altLang="en-US" dirty="0"/>
              <a:t>作为服务入口，</a:t>
            </a:r>
            <a:r>
              <a:rPr kumimoji="1" lang="en" altLang="zh-CN" dirty="0"/>
              <a:t>Istio</a:t>
            </a:r>
            <a:r>
              <a:rPr kumimoji="1" lang="zh-CN" altLang="en-US" dirty="0"/>
              <a:t>的</a:t>
            </a:r>
            <a:r>
              <a:rPr kumimoji="1" lang="en" altLang="zh-CN" dirty="0"/>
              <a:t>ingress gateway</a:t>
            </a:r>
            <a:r>
              <a:rPr kumimoji="1" lang="zh-CN" altLang="en-US" dirty="0"/>
              <a:t>负责流量的管理。</a:t>
            </a:r>
          </a:p>
          <a:p>
            <a:endParaRPr kumimoji="1" lang="zh-CN" altLang="en-US" dirty="0"/>
          </a:p>
          <a:p>
            <a:r>
              <a:rPr kumimoji="1" lang="en" altLang="zh-CN" dirty="0"/>
              <a:t>Istio</a:t>
            </a:r>
            <a:r>
              <a:rPr kumimoji="1" lang="zh-CN" altLang="en-US" dirty="0"/>
              <a:t>是一种服务网格，它为每个</a:t>
            </a:r>
            <a:r>
              <a:rPr kumimoji="1" lang="en" altLang="zh-CN" dirty="0"/>
              <a:t>pod</a:t>
            </a:r>
            <a:r>
              <a:rPr kumimoji="1" lang="zh-CN" altLang="en-US" dirty="0"/>
              <a:t>提供一个伴随容器（</a:t>
            </a:r>
            <a:r>
              <a:rPr kumimoji="1" lang="en" altLang="zh-CN" dirty="0"/>
              <a:t>sidecar</a:t>
            </a:r>
            <a:r>
              <a:rPr kumimoji="1" lang="zh-CN" altLang="en" dirty="0"/>
              <a:t>），</a:t>
            </a:r>
            <a:r>
              <a:rPr kumimoji="1" lang="zh-CN" altLang="en-US" dirty="0"/>
              <a:t>代理流量并处理所有相关操作，包括流量监控、安全认证、指标、分流复制等。</a:t>
            </a:r>
            <a:r>
              <a:rPr kumimoji="1" lang="en" altLang="zh-CN" dirty="0"/>
              <a:t>Istio</a:t>
            </a:r>
            <a:r>
              <a:rPr kumimoji="1" lang="zh-CN" altLang="en-US" dirty="0"/>
              <a:t>的</a:t>
            </a:r>
            <a:r>
              <a:rPr kumimoji="1" lang="en" altLang="zh-CN" dirty="0"/>
              <a:t>ingress gateway</a:t>
            </a:r>
            <a:r>
              <a:rPr kumimoji="1" lang="zh-CN" altLang="en-US" dirty="0"/>
              <a:t>就像一个网关，流量统一从这里进入。它本身是一个</a:t>
            </a:r>
            <a:r>
              <a:rPr kumimoji="1" lang="en" altLang="zh-CN" dirty="0"/>
              <a:t>sidecar</a:t>
            </a:r>
            <a:r>
              <a:rPr kumimoji="1" lang="zh-CN" altLang="en-US" dirty="0"/>
              <a:t>代理，但不是伴随在业务</a:t>
            </a:r>
            <a:r>
              <a:rPr kumimoji="1" lang="en" altLang="zh-CN" dirty="0"/>
              <a:t>pod</a:t>
            </a:r>
            <a:r>
              <a:rPr kumimoji="1" lang="zh-CN" altLang="en-US" dirty="0"/>
              <a:t>前面，而是专门用于流量代理的网关工作。所有的配置都可以在</a:t>
            </a:r>
            <a:r>
              <a:rPr kumimoji="1" lang="en" altLang="zh-CN" dirty="0"/>
              <a:t>ingress</a:t>
            </a:r>
            <a:r>
              <a:rPr kumimoji="1" lang="zh-CN" altLang="en-US" dirty="0"/>
              <a:t>和</a:t>
            </a:r>
            <a:r>
              <a:rPr kumimoji="1" lang="en" altLang="zh-CN" dirty="0"/>
              <a:t>sidecar</a:t>
            </a:r>
            <a:r>
              <a:rPr kumimoji="1" lang="zh-CN" altLang="en-US" dirty="0"/>
              <a:t>中生效。</a:t>
            </a:r>
          </a:p>
          <a:p>
            <a:endParaRPr kumimoji="1" lang="zh-CN" altLang="en-US" dirty="0"/>
          </a:p>
          <a:p>
            <a:r>
              <a:rPr kumimoji="1" lang="zh-CN" altLang="en-US" dirty="0"/>
              <a:t>我们主要使用</a:t>
            </a:r>
            <a:r>
              <a:rPr kumimoji="1" lang="en" altLang="zh-CN" dirty="0"/>
              <a:t>Istio ingress</a:t>
            </a:r>
            <a:r>
              <a:rPr kumimoji="1" lang="zh-CN" altLang="en-US" dirty="0"/>
              <a:t>网关代理所有流量。但这样会有一个问题，就是流量不断涌入，可能导致瓶颈。虽然</a:t>
            </a:r>
            <a:r>
              <a:rPr kumimoji="1" lang="en" altLang="zh-CN" dirty="0"/>
              <a:t>Istio ingress</a:t>
            </a:r>
            <a:r>
              <a:rPr kumimoji="1" lang="zh-CN" altLang="en-US" dirty="0"/>
              <a:t>可以横向扩容，用户访问的域名或</a:t>
            </a:r>
            <a:r>
              <a:rPr kumimoji="1" lang="en" altLang="zh-CN" dirty="0"/>
              <a:t>IP</a:t>
            </a:r>
            <a:r>
              <a:rPr kumimoji="1" lang="zh-CN" altLang="en-US" dirty="0"/>
              <a:t>仍然是一个瓶颈。为了解决这个问题，我们可以购买云上的虚拟</a:t>
            </a:r>
            <a:r>
              <a:rPr kumimoji="1" lang="en" altLang="zh-CN" dirty="0"/>
              <a:t>IP</a:t>
            </a:r>
            <a:r>
              <a:rPr kumimoji="1" lang="zh-CN" altLang="en-US" dirty="0"/>
              <a:t>或域名。虽然域名可以配置多个</a:t>
            </a:r>
            <a:r>
              <a:rPr kumimoji="1" lang="en" altLang="zh-CN" dirty="0"/>
              <a:t>IP</a:t>
            </a:r>
            <a:r>
              <a:rPr kumimoji="1" lang="zh-CN" altLang="en" dirty="0"/>
              <a:t>，</a:t>
            </a:r>
            <a:r>
              <a:rPr kumimoji="1" lang="zh-CN" altLang="en-US" dirty="0"/>
              <a:t>但到一个</a:t>
            </a:r>
            <a:r>
              <a:rPr kumimoji="1" lang="en" altLang="zh-CN" dirty="0"/>
              <a:t>IP</a:t>
            </a:r>
            <a:r>
              <a:rPr kumimoji="1" lang="zh-CN" altLang="en-US" dirty="0"/>
              <a:t>的时候仍然有问题。因此，我们可以购买云上的</a:t>
            </a:r>
            <a:r>
              <a:rPr kumimoji="1" lang="en" altLang="zh-CN" dirty="0"/>
              <a:t>CLB</a:t>
            </a:r>
            <a:r>
              <a:rPr kumimoji="1" lang="zh-CN" altLang="en" dirty="0"/>
              <a:t>（</a:t>
            </a:r>
            <a:r>
              <a:rPr kumimoji="1" lang="zh-CN" altLang="en-US" dirty="0"/>
              <a:t>弹性伸缩负载均衡器），它是一个虚拟</a:t>
            </a:r>
            <a:r>
              <a:rPr kumimoji="1" lang="en" altLang="zh-CN" dirty="0"/>
              <a:t>IP</a:t>
            </a:r>
            <a:r>
              <a:rPr kumimoji="1" lang="zh-CN" altLang="en" dirty="0"/>
              <a:t>，</a:t>
            </a:r>
            <a:r>
              <a:rPr kumimoji="1" lang="zh-CN" altLang="en-US" dirty="0"/>
              <a:t>可以解决</a:t>
            </a:r>
            <a:r>
              <a:rPr kumimoji="1" lang="en" altLang="zh-CN" dirty="0"/>
              <a:t>IP</a:t>
            </a:r>
            <a:r>
              <a:rPr kumimoji="1" lang="zh-CN" altLang="en-US" dirty="0"/>
              <a:t>瓶颈问题。</a:t>
            </a:r>
          </a:p>
          <a:p>
            <a:endParaRPr kumimoji="1" lang="zh-CN" altLang="en-US" dirty="0"/>
          </a:p>
          <a:p>
            <a:r>
              <a:rPr kumimoji="1" lang="en" altLang="zh-CN" dirty="0"/>
              <a:t>CLB</a:t>
            </a:r>
            <a:r>
              <a:rPr kumimoji="1" lang="zh-CN" altLang="en-US" dirty="0"/>
              <a:t>可以横向扩容，与</a:t>
            </a:r>
            <a:r>
              <a:rPr kumimoji="1" lang="en" altLang="zh-CN" dirty="0"/>
              <a:t>Istio ingress gateway</a:t>
            </a:r>
            <a:r>
              <a:rPr kumimoji="1" lang="zh-CN" altLang="en-US" dirty="0"/>
              <a:t>配套使用。</a:t>
            </a:r>
            <a:r>
              <a:rPr kumimoji="1" lang="en" altLang="zh-CN" dirty="0"/>
              <a:t>Istio ingress gateway</a:t>
            </a:r>
            <a:r>
              <a:rPr kumimoji="1" lang="zh-CN" altLang="en-US" dirty="0"/>
              <a:t>的</a:t>
            </a:r>
            <a:r>
              <a:rPr kumimoji="1" lang="en" altLang="zh-CN" dirty="0"/>
              <a:t>k8s service</a:t>
            </a:r>
            <a:r>
              <a:rPr kumimoji="1" lang="zh-CN" altLang="en-US" dirty="0"/>
              <a:t>下面对应的</a:t>
            </a:r>
            <a:r>
              <a:rPr kumimoji="1" lang="en" altLang="zh-CN" dirty="0"/>
              <a:t>Pod</a:t>
            </a:r>
            <a:r>
              <a:rPr kumimoji="1" lang="zh-CN" altLang="en-US" dirty="0"/>
              <a:t>也可以横向扩容。这样，负载就不会受到一个点的卡顿影响。</a:t>
            </a:r>
            <a:endParaRPr kumimoji="1" lang="en-US" altLang="zh-CN" dirty="0"/>
          </a:p>
          <a:p>
            <a:endParaRPr kumimoji="1" lang="en-US" altLang="zh-CN" dirty="0"/>
          </a:p>
          <a:p>
            <a:r>
              <a:rPr lang="zh-CN" altLang="en-US" b="0" dirty="0">
                <a:solidFill>
                  <a:srgbClr val="CCCCCC"/>
                </a:solidFill>
                <a:effectLst/>
                <a:latin typeface="Menlo" panose="020B0609030804020204" pitchFamily="49" charset="0"/>
              </a:rPr>
              <a:t>流量进入</a:t>
            </a:r>
            <a:r>
              <a:rPr lang="en" altLang="zh-CN" b="0" dirty="0">
                <a:solidFill>
                  <a:srgbClr val="CCCCCC"/>
                </a:solidFill>
                <a:effectLst/>
                <a:latin typeface="Menlo" panose="020B0609030804020204" pitchFamily="49" charset="0"/>
              </a:rPr>
              <a:t>Istio Ingress Gateway</a:t>
            </a:r>
            <a:r>
              <a:rPr lang="zh-CN" altLang="en-US" b="0" dirty="0">
                <a:solidFill>
                  <a:srgbClr val="CCCCCC"/>
                </a:solidFill>
                <a:effectLst/>
                <a:latin typeface="Menlo" panose="020B0609030804020204" pitchFamily="49" charset="0"/>
              </a:rPr>
              <a:t>后，我们可以进行两个操作。一是直接访问服务，例如某个模型推理服务，可以通过</a:t>
            </a:r>
            <a:r>
              <a:rPr lang="en" altLang="zh-CN" b="0" dirty="0">
                <a:solidFill>
                  <a:srgbClr val="CCCCCC"/>
                </a:solidFill>
                <a:effectLst/>
                <a:latin typeface="Menlo" panose="020B0609030804020204" pitchFamily="49" charset="0"/>
              </a:rPr>
              <a:t>Istio</a:t>
            </a:r>
            <a:r>
              <a:rPr lang="zh-CN" altLang="en-US" b="0" dirty="0">
                <a:solidFill>
                  <a:srgbClr val="CCCCCC"/>
                </a:solidFill>
                <a:effectLst/>
                <a:latin typeface="Menlo" panose="020B0609030804020204" pitchFamily="49" charset="0"/>
              </a:rPr>
              <a:t>虚拟服务配置进去。二是进行分流复制，例如将</a:t>
            </a:r>
            <a:r>
              <a:rPr lang="en-US" altLang="zh-CN" b="0" dirty="0">
                <a:solidFill>
                  <a:srgbClr val="CCCCCC"/>
                </a:solidFill>
                <a:effectLst/>
                <a:latin typeface="Menlo" panose="020B0609030804020204" pitchFamily="49" charset="0"/>
              </a:rPr>
              <a:t>30%</a:t>
            </a:r>
            <a:r>
              <a:rPr lang="zh-CN" altLang="en-US" b="0" dirty="0">
                <a:solidFill>
                  <a:srgbClr val="CCCCCC"/>
                </a:solidFill>
                <a:effectLst/>
                <a:latin typeface="Menlo" panose="020B0609030804020204" pitchFamily="49" charset="0"/>
              </a:rPr>
              <a:t>的流量引导至一个模型服务，另外</a:t>
            </a:r>
            <a:r>
              <a:rPr lang="en-US" altLang="zh-CN" b="0" dirty="0">
                <a:solidFill>
                  <a:srgbClr val="CCCCCC"/>
                </a:solidFill>
                <a:effectLst/>
                <a:latin typeface="Menlo" panose="020B0609030804020204" pitchFamily="49" charset="0"/>
              </a:rPr>
              <a:t>30%</a:t>
            </a:r>
            <a:r>
              <a:rPr lang="zh-CN" altLang="en-US" b="0" dirty="0">
                <a:solidFill>
                  <a:srgbClr val="CCCCCC"/>
                </a:solidFill>
                <a:effectLst/>
                <a:latin typeface="Menlo" panose="020B0609030804020204" pitchFamily="49" charset="0"/>
              </a:rPr>
              <a:t>的流量引导至另一个模型服务。同时，你还可以将流量同时打到两个服务上。但是，在这种情况下，你需要确定哪一个响应会被返回给客户端，因为客户端只能接收一个响应。</a:t>
            </a:r>
            <a:r>
              <a:rPr lang="en" altLang="zh-CN" b="0" dirty="0">
                <a:solidFill>
                  <a:srgbClr val="CCCCCC"/>
                </a:solidFill>
                <a:effectLst/>
                <a:latin typeface="Menlo" panose="020B0609030804020204" pitchFamily="49" charset="0"/>
              </a:rPr>
              <a:t>Istio</a:t>
            </a:r>
            <a:r>
              <a:rPr lang="zh-CN" altLang="en-US" b="0" dirty="0">
                <a:solidFill>
                  <a:srgbClr val="CCCCCC"/>
                </a:solidFill>
                <a:effectLst/>
                <a:latin typeface="Menlo" panose="020B0609030804020204" pitchFamily="49" charset="0"/>
              </a:rPr>
              <a:t>的机制是设置一个主服务和一个从服务，实际响应来自主服务，而从服务上的流量只会被复制，但不接受从服务的响应。这种机制通常用于在两个模型接收相同流量后进行推理结果对比。</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当流量打到一个服务后，它会进入推理容器，这个容器有几层。最外层是</a:t>
            </a:r>
            <a:r>
              <a:rPr lang="en" altLang="zh-CN" b="0" dirty="0">
                <a:solidFill>
                  <a:srgbClr val="CCCCCC"/>
                </a:solidFill>
                <a:effectLst/>
                <a:latin typeface="Menlo" panose="020B0609030804020204" pitchFamily="49" charset="0"/>
              </a:rPr>
              <a:t>HTTP</a:t>
            </a:r>
            <a:r>
              <a:rPr lang="zh-CN" altLang="en-US" b="0" dirty="0">
                <a:solidFill>
                  <a:srgbClr val="CCCCCC"/>
                </a:solidFill>
                <a:effectLst/>
                <a:latin typeface="Menlo" panose="020B0609030804020204" pitchFamily="49" charset="0"/>
              </a:rPr>
              <a:t>框架，用于直接接收</a:t>
            </a:r>
            <a:r>
              <a:rPr lang="en" altLang="zh-CN" b="0" dirty="0">
                <a:solidFill>
                  <a:srgbClr val="CCCCCC"/>
                </a:solidFill>
                <a:effectLst/>
                <a:latin typeface="Menlo" panose="020B0609030804020204" pitchFamily="49" charset="0"/>
              </a:rPr>
              <a:t>IP</a:t>
            </a:r>
            <a:r>
              <a:rPr lang="zh-CN" altLang="en-US" b="0" dirty="0">
                <a:solidFill>
                  <a:srgbClr val="CCCCCC"/>
                </a:solidFill>
                <a:effectLst/>
                <a:latin typeface="Menlo" panose="020B0609030804020204" pitchFamily="49" charset="0"/>
              </a:rPr>
              <a:t>流量；第二层是模型推理，可能需要进行一些预处理。处理和模型推理本身都属于</a:t>
            </a:r>
            <a:r>
              <a:rPr lang="en" altLang="zh-CN" b="0" dirty="0">
                <a:solidFill>
                  <a:srgbClr val="CCCCCC"/>
                </a:solidFill>
                <a:effectLst/>
                <a:latin typeface="Menlo" panose="020B0609030804020204" pitchFamily="49" charset="0"/>
              </a:rPr>
              <a:t>HTTP</a:t>
            </a:r>
            <a:r>
              <a:rPr lang="zh-CN" altLang="en-US" b="0" dirty="0">
                <a:solidFill>
                  <a:srgbClr val="CCCCCC"/>
                </a:solidFill>
                <a:effectLst/>
                <a:latin typeface="Menlo" panose="020B0609030804020204" pitchFamily="49" charset="0"/>
              </a:rPr>
              <a:t>处理内容。模型推理内部还有如</a:t>
            </a:r>
            <a:r>
              <a:rPr lang="en" altLang="zh-CN" b="0" dirty="0">
                <a:solidFill>
                  <a:srgbClr val="CCCCCC"/>
                </a:solidFill>
                <a:effectLst/>
                <a:latin typeface="Menlo" panose="020B0609030804020204" pitchFamily="49" charset="0"/>
              </a:rPr>
              <a:t>GPU</a:t>
            </a:r>
            <a:r>
              <a:rPr lang="zh-CN" altLang="en-US" b="0" dirty="0">
                <a:solidFill>
                  <a:srgbClr val="CCCCCC"/>
                </a:solidFill>
                <a:effectLst/>
                <a:latin typeface="Menlo" panose="020B0609030804020204" pitchFamily="49" charset="0"/>
              </a:rPr>
              <a:t>卡这样的加速设备，例如使用英伟达的</a:t>
            </a:r>
            <a:r>
              <a:rPr lang="en" altLang="zh-CN" b="0" dirty="0">
                <a:solidFill>
                  <a:srgbClr val="CCCCCC"/>
                </a:solidFill>
                <a:effectLst/>
                <a:latin typeface="Menlo" panose="020B0609030804020204" pitchFamily="49" charset="0"/>
              </a:rPr>
              <a:t>CUDA</a:t>
            </a:r>
            <a:r>
              <a:rPr lang="zh-CN" altLang="en-US" b="0" dirty="0">
                <a:solidFill>
                  <a:srgbClr val="CCCCCC"/>
                </a:solidFill>
                <a:effectLst/>
                <a:latin typeface="Menlo" panose="020B0609030804020204" pitchFamily="49" charset="0"/>
              </a:rPr>
              <a:t>进行加速。因此，整个容器有很多层。</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在容器外部，还可以有一个可选的</a:t>
            </a:r>
            <a:r>
              <a:rPr lang="en" altLang="zh-CN" b="0" dirty="0">
                <a:solidFill>
                  <a:srgbClr val="CCCCCC"/>
                </a:solidFill>
                <a:effectLst/>
                <a:latin typeface="Menlo" panose="020B0609030804020204" pitchFamily="49" charset="0"/>
              </a:rPr>
              <a:t>sidecar</a:t>
            </a:r>
            <a:r>
              <a:rPr lang="zh-CN" altLang="en-US" b="0" dirty="0">
                <a:solidFill>
                  <a:srgbClr val="CCCCCC"/>
                </a:solidFill>
                <a:effectLst/>
                <a:latin typeface="Menlo" panose="020B0609030804020204" pitchFamily="49" charset="0"/>
              </a:rPr>
              <a:t>层，这取决于你的需求。例如，当前流行的推流服务需要接收</a:t>
            </a:r>
            <a:r>
              <a:rPr lang="en" altLang="zh-CN" b="0" dirty="0">
                <a:solidFill>
                  <a:srgbClr val="CCCCCC"/>
                </a:solidFill>
                <a:effectLst/>
                <a:latin typeface="Menlo" panose="020B0609030804020204" pitchFamily="49" charset="0"/>
              </a:rPr>
              <a:t>RTSP</a:t>
            </a:r>
            <a:r>
              <a:rPr lang="zh-CN" altLang="en-US" b="0" dirty="0">
                <a:solidFill>
                  <a:srgbClr val="CCCCCC"/>
                </a:solidFill>
                <a:effectLst/>
                <a:latin typeface="Menlo" panose="020B0609030804020204" pitchFamily="49" charset="0"/>
              </a:rPr>
              <a:t>流。为了适配这种需求，我们是否可以使用一个公共的</a:t>
            </a:r>
            <a:r>
              <a:rPr lang="en" altLang="zh-CN" b="0" dirty="0">
                <a:solidFill>
                  <a:srgbClr val="CCCCCC"/>
                </a:solidFill>
                <a:effectLst/>
                <a:latin typeface="Menlo" panose="020B0609030804020204" pitchFamily="49" charset="0"/>
              </a:rPr>
              <a:t>sidecar</a:t>
            </a:r>
            <a:r>
              <a:rPr lang="zh-CN" altLang="en-US" b="0" dirty="0">
                <a:solidFill>
                  <a:srgbClr val="CCCCCC"/>
                </a:solidFill>
                <a:effectLst/>
                <a:latin typeface="Menlo" panose="020B0609030804020204" pitchFamily="49" charset="0"/>
              </a:rPr>
              <a:t>将流转换为图像请求，从而实现这种功能？此外，还有一些开源的监控工具，如</a:t>
            </a:r>
            <a:r>
              <a:rPr lang="en" altLang="zh-CN" b="0" dirty="0">
                <a:solidFill>
                  <a:srgbClr val="CCCCCC"/>
                </a:solidFill>
                <a:effectLst/>
                <a:latin typeface="Menlo" panose="020B0609030804020204" pitchFamily="49" charset="0"/>
              </a:rPr>
              <a:t>GitHub</a:t>
            </a:r>
            <a:r>
              <a:rPr lang="zh-CN" altLang="en-US" b="0" dirty="0">
                <a:solidFill>
                  <a:srgbClr val="CCCCCC"/>
                </a:solidFill>
                <a:effectLst/>
                <a:latin typeface="Menlo" panose="020B0609030804020204" pitchFamily="49" charset="0"/>
              </a:rPr>
              <a:t>上的</a:t>
            </a:r>
            <a:r>
              <a:rPr lang="en" altLang="zh-CN" b="0" dirty="0">
                <a:solidFill>
                  <a:srgbClr val="CCCCCC"/>
                </a:solidFill>
                <a:effectLst/>
                <a:latin typeface="Menlo" panose="020B0609030804020204" pitchFamily="49" charset="0"/>
              </a:rPr>
              <a:t>Prometheus</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以前，</a:t>
            </a:r>
            <a:r>
              <a:rPr lang="en" altLang="zh-CN" b="0" dirty="0">
                <a:solidFill>
                  <a:srgbClr val="CCCCCC"/>
                </a:solidFill>
                <a:effectLst/>
                <a:latin typeface="Menlo" panose="020B0609030804020204" pitchFamily="49" charset="0"/>
              </a:rPr>
              <a:t>IP</a:t>
            </a:r>
            <a:r>
              <a:rPr lang="zh-CN" altLang="en-US" b="0" dirty="0">
                <a:solidFill>
                  <a:srgbClr val="CCCCCC"/>
                </a:solidFill>
                <a:effectLst/>
                <a:latin typeface="Menlo" panose="020B0609030804020204" pitchFamily="49" charset="0"/>
              </a:rPr>
              <a:t>请求中没有流量监控功能，但现在我们可以通过添加</a:t>
            </a:r>
            <a:r>
              <a:rPr lang="en" altLang="zh-CN" b="0" dirty="0">
                <a:solidFill>
                  <a:srgbClr val="CCCCCC"/>
                </a:solidFill>
                <a:effectLst/>
                <a:latin typeface="Menlo" panose="020B0609030804020204" pitchFamily="49" charset="0"/>
              </a:rPr>
              <a:t>sidecar</a:t>
            </a:r>
            <a:r>
              <a:rPr lang="zh-CN" altLang="en-US" b="0" dirty="0">
                <a:solidFill>
                  <a:srgbClr val="CCCCCC"/>
                </a:solidFill>
                <a:effectLst/>
                <a:latin typeface="Menlo" panose="020B0609030804020204" pitchFamily="49" charset="0"/>
              </a:rPr>
              <a:t>功能来实现。一系列</a:t>
            </a:r>
            <a:r>
              <a:rPr lang="en" altLang="zh-CN" b="0" dirty="0">
                <a:solidFill>
                  <a:srgbClr val="CCCCCC"/>
                </a:solidFill>
                <a:effectLst/>
                <a:latin typeface="Menlo" panose="020B0609030804020204" pitchFamily="49" charset="0"/>
              </a:rPr>
              <a:t>sidecar</a:t>
            </a:r>
            <a:r>
              <a:rPr lang="zh-CN" altLang="en-US" b="0" dirty="0">
                <a:solidFill>
                  <a:srgbClr val="CCCCCC"/>
                </a:solidFill>
                <a:effectLst/>
                <a:latin typeface="Menlo" panose="020B0609030804020204" pitchFamily="49" charset="0"/>
              </a:rPr>
              <a:t>可以部署在模型容器旁边，用于统计流量并上报，与</a:t>
            </a:r>
            <a:r>
              <a:rPr lang="en" altLang="zh-CN" b="0" dirty="0">
                <a:solidFill>
                  <a:srgbClr val="CCCCCC"/>
                </a:solidFill>
                <a:effectLst/>
                <a:latin typeface="Menlo" panose="020B0609030804020204" pitchFamily="49" charset="0"/>
              </a:rPr>
              <a:t>Ingress</a:t>
            </a:r>
            <a:r>
              <a:rPr lang="zh-CN" altLang="en-US" b="0" dirty="0">
                <a:solidFill>
                  <a:srgbClr val="CCCCCC"/>
                </a:solidFill>
                <a:effectLst/>
                <a:latin typeface="Menlo" panose="020B0609030804020204" pitchFamily="49" charset="0"/>
              </a:rPr>
              <a:t>实现相同的效果，从而实现整个</a:t>
            </a:r>
            <a:r>
              <a:rPr lang="en" altLang="zh-CN" b="0" dirty="0">
                <a:solidFill>
                  <a:srgbClr val="CCCCCC"/>
                </a:solidFill>
                <a:effectLst/>
                <a:latin typeface="Menlo" panose="020B0609030804020204" pitchFamily="49" charset="0"/>
              </a:rPr>
              <a:t>QPS</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负载和时延的监控。这就是我们刚才讨论的推理服务架构。</a:t>
            </a:r>
          </a:p>
          <a:p>
            <a:endParaRPr kumimoji="1" lang="en-US" altLang="zh-CN" dirty="0"/>
          </a:p>
          <a:p>
            <a:endParaRPr kumimoji="1" lang="en-US" altLang="zh-CN" dirty="0"/>
          </a:p>
          <a:p>
            <a:r>
              <a:rPr kumimoji="1" lang="zh-CN" altLang="en-US" dirty="0"/>
              <a:t>然后，我们来看一下推理服务的基础设施，包括</a:t>
            </a:r>
            <a:r>
              <a:rPr kumimoji="1" lang="en" altLang="zh-CN" dirty="0"/>
              <a:t>IaaS</a:t>
            </a:r>
            <a:r>
              <a:rPr kumimoji="1" lang="zh-CN" altLang="en-US" dirty="0"/>
              <a:t>层、</a:t>
            </a:r>
            <a:r>
              <a:rPr kumimoji="1" lang="en" altLang="zh-CN" dirty="0"/>
              <a:t>GPU</a:t>
            </a:r>
            <a:r>
              <a:rPr kumimoji="1" lang="zh-CN" altLang="en-US" dirty="0"/>
              <a:t>和</a:t>
            </a:r>
            <a:r>
              <a:rPr kumimoji="1" lang="en" altLang="zh-CN" dirty="0"/>
              <a:t>VGPU</a:t>
            </a:r>
            <a:r>
              <a:rPr kumimoji="1" lang="zh-CN" altLang="en" dirty="0"/>
              <a:t>。</a:t>
            </a:r>
            <a:r>
              <a:rPr kumimoji="1" lang="zh-CN" altLang="en-US" dirty="0"/>
              <a:t>推理服务之所以需要</a:t>
            </a:r>
            <a:r>
              <a:rPr kumimoji="1" lang="en" altLang="zh-CN" dirty="0"/>
              <a:t>VGPU</a:t>
            </a:r>
            <a:r>
              <a:rPr kumimoji="1" lang="zh-CN" altLang="en" dirty="0"/>
              <a:t>，</a:t>
            </a:r>
            <a:r>
              <a:rPr kumimoji="1" lang="zh-CN" altLang="en-US" dirty="0"/>
              <a:t>是因为在某些场景下，如刚上线的模型、大流量或小流量模型、</a:t>
            </a:r>
            <a:r>
              <a:rPr kumimoji="1" lang="en" altLang="zh-CN" dirty="0"/>
              <a:t>QPS</a:t>
            </a:r>
            <a:r>
              <a:rPr kumimoji="1" lang="zh-CN" altLang="en-US" dirty="0"/>
              <a:t>高或低的模型等，使用</a:t>
            </a:r>
            <a:r>
              <a:rPr kumimoji="1" lang="en" altLang="zh-CN" dirty="0"/>
              <a:t>VGPU</a:t>
            </a:r>
            <a:r>
              <a:rPr kumimoji="1" lang="zh-CN" altLang="en-US" dirty="0"/>
              <a:t>能够提高效率。在推理服务中，我们通常会使用</a:t>
            </a:r>
            <a:r>
              <a:rPr kumimoji="1" lang="en" altLang="zh-CN" dirty="0"/>
              <a:t>VGPU</a:t>
            </a:r>
            <a:r>
              <a:rPr kumimoji="1" lang="zh-CN" altLang="en-US" dirty="0"/>
              <a:t>来处理这些场景。</a:t>
            </a:r>
          </a:p>
          <a:p>
            <a:endParaRPr kumimoji="1" lang="zh-CN" altLang="en-US" dirty="0"/>
          </a:p>
          <a:p>
            <a:r>
              <a:rPr kumimoji="1" lang="en" altLang="zh-CN" dirty="0"/>
              <a:t>VGPU</a:t>
            </a:r>
            <a:r>
              <a:rPr kumimoji="1" lang="zh-CN" altLang="en-US" dirty="0"/>
              <a:t>的应用主要有两个场景：开发阶段和生产阶段。在开发阶段，我们可以在</a:t>
            </a:r>
            <a:r>
              <a:rPr kumimoji="1" lang="en" altLang="zh-CN" dirty="0"/>
              <a:t>K8S</a:t>
            </a:r>
            <a:r>
              <a:rPr kumimoji="1" lang="zh-CN" altLang="en-US" dirty="0"/>
              <a:t>中使用</a:t>
            </a:r>
            <a:r>
              <a:rPr kumimoji="1" lang="en" altLang="zh-CN" dirty="0"/>
              <a:t>VGPU</a:t>
            </a:r>
            <a:r>
              <a:rPr kumimoji="1" lang="zh-CN" altLang="en-US" dirty="0"/>
              <a:t>以实现资源的独占或共享。在推理服务中，我们通常建议使用独占资源，以避免其他用户占用过多资源，影响线上生产。但在某些场景下，如调试阶段或压测阶段，使用</a:t>
            </a:r>
            <a:r>
              <a:rPr kumimoji="1" lang="en" altLang="zh-CN" dirty="0"/>
              <a:t>VGPU</a:t>
            </a:r>
            <a:r>
              <a:rPr kumimoji="1" lang="zh-CN" altLang="en-US" dirty="0"/>
              <a:t>可以有效降低资源占用。此外，对于小</a:t>
            </a:r>
            <a:r>
              <a:rPr kumimoji="1" lang="en" altLang="zh-CN" dirty="0"/>
              <a:t>QPS</a:t>
            </a:r>
            <a:r>
              <a:rPr kumimoji="1" lang="zh-CN" altLang="en-US" dirty="0"/>
              <a:t>的模型，如客服模型推理，我们可以使用</a:t>
            </a:r>
            <a:r>
              <a:rPr kumimoji="1" lang="en" altLang="zh-CN" dirty="0"/>
              <a:t>VGPU</a:t>
            </a:r>
            <a:r>
              <a:rPr kumimoji="1" lang="zh-CN" altLang="en-US" dirty="0"/>
              <a:t>来优化资源分配，提高整体</a:t>
            </a:r>
            <a:r>
              <a:rPr kumimoji="1" lang="en" altLang="zh-CN" dirty="0"/>
              <a:t>GPU</a:t>
            </a:r>
            <a:r>
              <a:rPr kumimoji="1" lang="zh-CN" altLang="en-US" dirty="0"/>
              <a:t>利用率。</a:t>
            </a:r>
          </a:p>
          <a:p>
            <a:endParaRPr kumimoji="1" lang="zh-CN" altLang="en-US" dirty="0"/>
          </a:p>
          <a:p>
            <a:r>
              <a:rPr kumimoji="1" lang="zh-CN" altLang="en-US" dirty="0"/>
              <a:t>除了基础设施层面的优化，我们还关注周边生态的建设。在</a:t>
            </a:r>
            <a:r>
              <a:rPr kumimoji="1" lang="en" altLang="zh-CN" dirty="0"/>
              <a:t>GitHub</a:t>
            </a:r>
            <a:r>
              <a:rPr kumimoji="1" lang="zh-CN" altLang="en-US" dirty="0"/>
              <a:t>开源项目中，我们提供了服务管理和模型管理的功能。服务管理主要是与上述推理服务基础设施相对应的，帮助我们实现</a:t>
            </a:r>
            <a:r>
              <a:rPr kumimoji="1" lang="en" altLang="zh-CN" dirty="0" err="1"/>
              <a:t>MLOps</a:t>
            </a:r>
            <a:r>
              <a:rPr kumimoji="1" lang="zh-CN" altLang="en-US" dirty="0"/>
              <a:t>和</a:t>
            </a:r>
            <a:r>
              <a:rPr kumimoji="1" lang="en" altLang="zh-CN" dirty="0"/>
              <a:t>K8S</a:t>
            </a:r>
            <a:r>
              <a:rPr kumimoji="1" lang="zh-CN" altLang="en-US" dirty="0"/>
              <a:t>云原生技术。通过服务管理，我们可以更好地控制和监控推理服务的运行状态。</a:t>
            </a:r>
          </a:p>
          <a:p>
            <a:endParaRPr kumimoji="1" lang="zh-CN" altLang="en-US" dirty="0"/>
          </a:p>
          <a:p>
            <a:r>
              <a:rPr kumimoji="1" lang="zh-CN" altLang="en-US" dirty="0"/>
              <a:t>具体来说，我们的服务管理系统会为每台机器部署一个采集系统，用于收集各种指标，如机器指标、</a:t>
            </a:r>
            <a:r>
              <a:rPr kumimoji="1" lang="en" altLang="zh-CN" dirty="0"/>
              <a:t>sidecar</a:t>
            </a:r>
            <a:r>
              <a:rPr kumimoji="1" lang="zh-CN" altLang="en-US" dirty="0"/>
              <a:t>指标、进程指标和</a:t>
            </a:r>
            <a:r>
              <a:rPr kumimoji="1" lang="en" altLang="zh-CN" dirty="0"/>
              <a:t>K8S</a:t>
            </a:r>
            <a:r>
              <a:rPr kumimoji="1" lang="zh-CN" altLang="en-US" dirty="0"/>
              <a:t>自带指标等。这些指标将被整合到我们的监控体系和日志体系中。通过</a:t>
            </a:r>
            <a:r>
              <a:rPr kumimoji="1" lang="en" altLang="zh-CN" dirty="0"/>
              <a:t>Prometheus Adapter</a:t>
            </a:r>
            <a:r>
              <a:rPr kumimoji="1" lang="zh-CN" altLang="en" dirty="0"/>
              <a:t>，</a:t>
            </a:r>
            <a:r>
              <a:rPr kumimoji="1" lang="zh-CN" altLang="en-US" dirty="0"/>
              <a:t>我们可以将</a:t>
            </a:r>
            <a:r>
              <a:rPr kumimoji="1" lang="en" altLang="zh-CN" dirty="0"/>
              <a:t>Prometheus</a:t>
            </a:r>
            <a:r>
              <a:rPr kumimoji="1" lang="zh-CN" altLang="en-US" dirty="0"/>
              <a:t>指标转换为</a:t>
            </a:r>
            <a:r>
              <a:rPr kumimoji="1" lang="en" altLang="zh-CN" dirty="0"/>
              <a:t>K8S</a:t>
            </a:r>
            <a:r>
              <a:rPr kumimoji="1" lang="zh-CN" altLang="en-US" dirty="0"/>
              <a:t>指标，从而实现对</a:t>
            </a:r>
            <a:r>
              <a:rPr kumimoji="1" lang="en" altLang="zh-CN" dirty="0"/>
              <a:t>QPS</a:t>
            </a:r>
            <a:r>
              <a:rPr kumimoji="1" lang="zh-CN" altLang="en" dirty="0"/>
              <a:t>、</a:t>
            </a:r>
            <a:r>
              <a:rPr kumimoji="1" lang="en" altLang="zh-CN" dirty="0"/>
              <a:t>GPU</a:t>
            </a:r>
            <a:r>
              <a:rPr kumimoji="1" lang="zh-CN" altLang="en-US" dirty="0"/>
              <a:t>利用率等指标的控制。这对于弹性伸缩等操作非常有用。</a:t>
            </a:r>
          </a:p>
          <a:p>
            <a:endParaRPr kumimoji="1" lang="zh-CN" altLang="en-US" dirty="0"/>
          </a:p>
          <a:p>
            <a:r>
              <a:rPr kumimoji="1" lang="zh-CN" altLang="en-US" dirty="0"/>
              <a:t>需要注意的是，对于</a:t>
            </a:r>
            <a:r>
              <a:rPr kumimoji="1" lang="en" altLang="zh-CN" dirty="0"/>
              <a:t>CPU</a:t>
            </a:r>
            <a:r>
              <a:rPr kumimoji="1" lang="zh-CN" altLang="en-US" dirty="0"/>
              <a:t>推理服务，</a:t>
            </a:r>
            <a:r>
              <a:rPr kumimoji="1" lang="en" altLang="zh-CN" dirty="0"/>
              <a:t>K8S</a:t>
            </a:r>
            <a:r>
              <a:rPr kumimoji="1" lang="zh-CN" altLang="en-US" dirty="0"/>
              <a:t>本身就支持内存和</a:t>
            </a:r>
            <a:r>
              <a:rPr kumimoji="1" lang="en" altLang="zh-CN" dirty="0"/>
              <a:t>CPU</a:t>
            </a:r>
            <a:r>
              <a:rPr kumimoji="1" lang="zh-CN" altLang="en-US" dirty="0"/>
              <a:t>的伸缩。但对于</a:t>
            </a:r>
            <a:r>
              <a:rPr kumimoji="1" lang="en" altLang="zh-CN" dirty="0"/>
              <a:t>GPU</a:t>
            </a:r>
            <a:r>
              <a:rPr kumimoji="1" lang="zh-CN" altLang="en-US" dirty="0"/>
              <a:t>利用率等指标，我们需要通过</a:t>
            </a:r>
            <a:r>
              <a:rPr kumimoji="1" lang="en" altLang="zh-CN" dirty="0"/>
              <a:t>Prometheus Adapter</a:t>
            </a:r>
            <a:r>
              <a:rPr kumimoji="1" lang="zh-CN" altLang="en-US" dirty="0"/>
              <a:t>将其转换为</a:t>
            </a:r>
            <a:r>
              <a:rPr kumimoji="1" lang="en" altLang="zh-CN" dirty="0"/>
              <a:t>K8S</a:t>
            </a:r>
            <a:r>
              <a:rPr kumimoji="1" lang="zh-CN" altLang="en-US" dirty="0"/>
              <a:t>的自定义指标。这样，我们就可以将这些指标发送给</a:t>
            </a:r>
            <a:r>
              <a:rPr kumimoji="1" lang="en" altLang="zh-CN" dirty="0"/>
              <a:t>K8S</a:t>
            </a:r>
            <a:r>
              <a:rPr kumimoji="1" lang="zh-CN" altLang="en-US" dirty="0"/>
              <a:t>的</a:t>
            </a:r>
            <a:r>
              <a:rPr kumimoji="1" lang="en" altLang="zh-CN" dirty="0"/>
              <a:t>API</a:t>
            </a:r>
            <a:r>
              <a:rPr kumimoji="1" lang="zh-CN" altLang="en-US" dirty="0"/>
              <a:t>服务器，从而实现服务副本的伸缩容。</a:t>
            </a:r>
            <a:endParaRPr kumimoji="1" lang="en-US" altLang="zh-CN" dirty="0"/>
          </a:p>
          <a:p>
            <a:endParaRPr kumimoji="1" lang="en-US" altLang="zh-CN" dirty="0"/>
          </a:p>
          <a:p>
            <a:r>
              <a:rPr kumimoji="1" lang="zh-CN" altLang="en-US" dirty="0"/>
              <a:t>服务副本的伸缩容不仅受到</a:t>
            </a:r>
            <a:r>
              <a:rPr kumimoji="1" lang="en" altLang="zh-CN" dirty="0"/>
              <a:t>HPA</a:t>
            </a:r>
            <a:r>
              <a:rPr kumimoji="1" lang="zh-CN" altLang="en-US" dirty="0"/>
              <a:t>的控制，还受到服务本身的控制。在</a:t>
            </a:r>
            <a:r>
              <a:rPr kumimoji="1" lang="en" altLang="zh-CN" dirty="0"/>
              <a:t>Web</a:t>
            </a:r>
            <a:r>
              <a:rPr kumimoji="1" lang="zh-CN" altLang="en-US" dirty="0"/>
              <a:t>界面中，我们可以配置推理服务的副本数量和版本。当发布一个新版本时，会有一个灰度过程，逐步替换旧版本的副本。因此，副本数量受到服务和弹性伸缩两方面的控制。</a:t>
            </a:r>
          </a:p>
          <a:p>
            <a:endParaRPr kumimoji="1" lang="zh-CN" altLang="en-US" dirty="0"/>
          </a:p>
          <a:p>
            <a:r>
              <a:rPr kumimoji="1" lang="en" altLang="zh-CN" dirty="0"/>
              <a:t>Deployment</a:t>
            </a:r>
            <a:r>
              <a:rPr kumimoji="1" lang="zh-CN" altLang="en-US" dirty="0"/>
              <a:t>的副本则是对接整个</a:t>
            </a:r>
            <a:r>
              <a:rPr kumimoji="1" lang="en" altLang="zh-CN" dirty="0"/>
              <a:t>K8S</a:t>
            </a:r>
            <a:r>
              <a:rPr kumimoji="1" lang="zh-CN" altLang="en-US" dirty="0"/>
              <a:t>的</a:t>
            </a:r>
            <a:r>
              <a:rPr kumimoji="1" lang="en" altLang="zh-CN" dirty="0"/>
              <a:t>pod</a:t>
            </a:r>
            <a:r>
              <a:rPr kumimoji="1" lang="zh-CN" altLang="en" dirty="0"/>
              <a:t>、</a:t>
            </a:r>
            <a:r>
              <a:rPr kumimoji="1" lang="zh-CN" altLang="en-US" dirty="0"/>
              <a:t>算力、</a:t>
            </a:r>
            <a:r>
              <a:rPr kumimoji="1" lang="en" altLang="zh-CN" dirty="0"/>
              <a:t>GPU</a:t>
            </a:r>
            <a:r>
              <a:rPr kumimoji="1" lang="zh-CN" altLang="en-US" dirty="0"/>
              <a:t>和</a:t>
            </a:r>
            <a:r>
              <a:rPr kumimoji="1" lang="en" altLang="zh-CN" dirty="0"/>
              <a:t>CPU</a:t>
            </a:r>
            <a:r>
              <a:rPr kumimoji="1" lang="zh-CN" altLang="en-US" dirty="0"/>
              <a:t>等资源。在</a:t>
            </a:r>
            <a:r>
              <a:rPr kumimoji="1" lang="en" altLang="zh-CN" dirty="0"/>
              <a:t>Web</a:t>
            </a:r>
            <a:r>
              <a:rPr kumimoji="1" lang="zh-CN" altLang="en-US" dirty="0"/>
              <a:t>界面上，我们可以看到对服务的控制，例如推理服务的界面。实际上，整个服务是通过</a:t>
            </a:r>
            <a:r>
              <a:rPr kumimoji="1" lang="en" altLang="zh-CN" dirty="0"/>
              <a:t>Deployment</a:t>
            </a:r>
            <a:r>
              <a:rPr kumimoji="1" lang="zh-CN" altLang="en-US" dirty="0"/>
              <a:t>来控制的，并同时通过</a:t>
            </a:r>
            <a:r>
              <a:rPr kumimoji="1" lang="en" altLang="zh-CN" dirty="0"/>
              <a:t>Prometheus</a:t>
            </a:r>
            <a:r>
              <a:rPr kumimoji="1" lang="zh-CN" altLang="en-US" dirty="0"/>
              <a:t>监控体系进行控制。</a:t>
            </a:r>
          </a:p>
          <a:p>
            <a:endParaRPr kumimoji="1" lang="zh-CN" altLang="en-US" dirty="0"/>
          </a:p>
          <a:p>
            <a:r>
              <a:rPr kumimoji="1" lang="zh-CN" altLang="en-US" dirty="0"/>
              <a:t>关于模型管理，它现在属于一个管理机制。模型界面主要用于定义模型、模型版本、训练来源、训练指标、模型格式和推理框架等信息。这相当于一个元数据管理或模型离线包管理。模型和</a:t>
            </a:r>
            <a:r>
              <a:rPr kumimoji="1" lang="en" altLang="zh-CN" dirty="0"/>
              <a:t>pipeline</a:t>
            </a:r>
            <a:r>
              <a:rPr kumimoji="1" lang="zh-CN" altLang="en-US" dirty="0"/>
              <a:t>以及推理服务是相互关联的。</a:t>
            </a:r>
            <a:r>
              <a:rPr kumimoji="1" lang="en" altLang="zh-CN" dirty="0"/>
              <a:t>pipeline</a:t>
            </a:r>
            <a:r>
              <a:rPr kumimoji="1" lang="zh-CN" altLang="en-US" dirty="0"/>
              <a:t>可以将训练出的模型和模型指标注册到模型管理中，同时在</a:t>
            </a:r>
            <a:r>
              <a:rPr kumimoji="1" lang="en" altLang="zh-CN" dirty="0"/>
              <a:t>pipeline</a:t>
            </a:r>
            <a:r>
              <a:rPr kumimoji="1" lang="zh-CN" altLang="en-US" dirty="0"/>
              <a:t>中完成模型的压缩。注册后，模型可以通过一键发布功能发布为服务，实现全自动化。</a:t>
            </a:r>
            <a:r>
              <a:rPr kumimoji="1" lang="en" altLang="zh-CN" dirty="0"/>
              <a:t>pipeline</a:t>
            </a:r>
            <a:r>
              <a:rPr kumimoji="1" lang="zh-CN" altLang="en-US" dirty="0"/>
              <a:t>也可以与服务打通，实现一键部署服务的能力。</a:t>
            </a:r>
          </a:p>
          <a:p>
            <a:endParaRPr kumimoji="1" lang="zh-CN" altLang="en-US" dirty="0"/>
          </a:p>
          <a:p>
            <a:r>
              <a:rPr kumimoji="1" lang="zh-CN" altLang="en-US" dirty="0"/>
              <a:t>此外，在推理服务中，最外层是</a:t>
            </a:r>
            <a:r>
              <a:rPr kumimoji="1" lang="en" altLang="zh-CN" dirty="0"/>
              <a:t>HTTP</a:t>
            </a:r>
            <a:r>
              <a:rPr kumimoji="1" lang="zh-CN" altLang="en-US" dirty="0"/>
              <a:t>框架，内层是数据处理和模型处理，最内层是英伟达</a:t>
            </a:r>
            <a:r>
              <a:rPr kumimoji="1" lang="en" altLang="zh-CN" dirty="0"/>
              <a:t>GPU</a:t>
            </a:r>
            <a:r>
              <a:rPr kumimoji="1" lang="zh-CN" altLang="en-US" dirty="0"/>
              <a:t>的推理加速。推理加速可能包含各种网络并行，实现</a:t>
            </a:r>
            <a:r>
              <a:rPr kumimoji="1" lang="en" altLang="zh-CN" dirty="0"/>
              <a:t>triton</a:t>
            </a:r>
            <a:r>
              <a:rPr kumimoji="1" lang="zh-CN" altLang="en-US" dirty="0"/>
              <a:t>并行化和聚合计算，从而减少计算部分并提高并行数量。</a:t>
            </a:r>
            <a:r>
              <a:rPr kumimoji="1" lang="en" altLang="zh-CN" dirty="0"/>
              <a:t>triton</a:t>
            </a:r>
            <a:r>
              <a:rPr kumimoji="1" lang="zh-CN" altLang="en-US" dirty="0"/>
              <a:t>还可以实现攒</a:t>
            </a:r>
            <a:r>
              <a:rPr kumimoji="1" lang="en" altLang="zh-CN" dirty="0"/>
              <a:t>batch</a:t>
            </a:r>
            <a:r>
              <a:rPr kumimoji="1" lang="zh-CN" altLang="en-US" dirty="0"/>
              <a:t>的能力。对于异步服务，我们更关注吞吐量而不是时延。例如，我们可以允许</a:t>
            </a:r>
            <a:r>
              <a:rPr kumimoji="1" lang="en-US" altLang="zh-CN" dirty="0"/>
              <a:t>3</a:t>
            </a:r>
            <a:r>
              <a:rPr kumimoji="1" lang="zh-CN" altLang="en-US" dirty="0"/>
              <a:t>秒或</a:t>
            </a:r>
            <a:r>
              <a:rPr kumimoji="1" lang="en-US" altLang="zh-CN" dirty="0"/>
              <a:t>5</a:t>
            </a:r>
            <a:r>
              <a:rPr kumimoji="1" lang="zh-CN" altLang="en-US" dirty="0"/>
              <a:t>秒内完成推理，而不需要在</a:t>
            </a:r>
            <a:r>
              <a:rPr kumimoji="1" lang="en-US" altLang="zh-CN" dirty="0"/>
              <a:t>100</a:t>
            </a:r>
            <a:r>
              <a:rPr kumimoji="1" lang="zh-CN" altLang="en-US" dirty="0"/>
              <a:t>毫秒或</a:t>
            </a:r>
            <a:r>
              <a:rPr kumimoji="1" lang="en-US" altLang="zh-CN" dirty="0"/>
              <a:t>200</a:t>
            </a:r>
            <a:r>
              <a:rPr kumimoji="1" lang="zh-CN" altLang="en-US" dirty="0"/>
              <a:t>毫秒内完成。对于同步服务，我们更关注时延。</a:t>
            </a:r>
          </a:p>
        </p:txBody>
      </p:sp>
    </p:spTree>
    <p:extLst>
      <p:ext uri="{BB962C8B-B14F-4D97-AF65-F5344CB8AC3E}">
        <p14:creationId xmlns:p14="http://schemas.microsoft.com/office/powerpoint/2010/main" val="22365476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接下来，我将介绍在这个平台中如何对接数据资产。各家公司在开发这个平台时都会遇到问题，因为开发人力通常是不足的。在一家公司中，真正能够将懂前端、后端、架构、</a:t>
            </a:r>
            <a:r>
              <a:rPr kumimoji="1" lang="en" altLang="zh-CN" dirty="0"/>
              <a:t>K8</a:t>
            </a:r>
            <a:r>
              <a:rPr kumimoji="1" lang="zh-CN" altLang="en-US" dirty="0"/>
              <a:t>和算法的人组合在一起是非常困难的。为了解决这个问题，我们使用了一套相对低代码的开发框架，虽然它不是拖拉拽生成前端，但确实是一个低代码的开发框架。</a:t>
            </a:r>
          </a:p>
          <a:p>
            <a:endParaRPr kumimoji="1" lang="zh-CN" altLang="en-US" dirty="0"/>
          </a:p>
          <a:p>
            <a:r>
              <a:rPr kumimoji="1" lang="zh-CN" altLang="en-US" dirty="0"/>
              <a:t>最开始，我是从事</a:t>
            </a:r>
            <a:r>
              <a:rPr kumimoji="1" lang="en" altLang="zh-CN" dirty="0"/>
              <a:t>Superset</a:t>
            </a:r>
            <a:r>
              <a:rPr kumimoji="1" lang="zh-CN" altLang="en-US" dirty="0"/>
              <a:t>和</a:t>
            </a:r>
            <a:r>
              <a:rPr kumimoji="1" lang="en" altLang="zh-CN" dirty="0"/>
              <a:t>Airflow</a:t>
            </a:r>
            <a:r>
              <a:rPr kumimoji="1" lang="zh-CN" altLang="en-US" dirty="0"/>
              <a:t>的开源改造工作，这两个项目都是由</a:t>
            </a:r>
            <a:r>
              <a:rPr kumimoji="1" lang="en" altLang="zh-CN" dirty="0"/>
              <a:t>Airbnb</a:t>
            </a:r>
            <a:r>
              <a:rPr kumimoji="1" lang="zh-CN" altLang="en-US" dirty="0"/>
              <a:t>公司开源的。它们的底层都是基于</a:t>
            </a:r>
            <a:r>
              <a:rPr kumimoji="1" lang="en" altLang="zh-CN" dirty="0"/>
              <a:t>FAB</a:t>
            </a:r>
            <a:r>
              <a:rPr kumimoji="1" lang="zh-CN" altLang="en" dirty="0"/>
              <a:t>（</a:t>
            </a:r>
            <a:r>
              <a:rPr kumimoji="1" lang="en" altLang="zh-CN" dirty="0"/>
              <a:t>Flask App Builder</a:t>
            </a:r>
            <a:r>
              <a:rPr kumimoji="1" lang="zh-CN" altLang="en" dirty="0"/>
              <a:t>）</a:t>
            </a:r>
            <a:r>
              <a:rPr kumimoji="1" lang="zh-CN" altLang="en-US" dirty="0"/>
              <a:t>这样一套开发框架。</a:t>
            </a:r>
            <a:r>
              <a:rPr kumimoji="1" lang="en" altLang="zh-CN" dirty="0"/>
              <a:t>FAB</a:t>
            </a:r>
            <a:r>
              <a:rPr kumimoji="1" lang="zh-CN" altLang="en-US" dirty="0"/>
              <a:t>是基于</a:t>
            </a:r>
            <a:r>
              <a:rPr kumimoji="1" lang="en" altLang="zh-CN" dirty="0"/>
              <a:t>Flask</a:t>
            </a:r>
            <a:r>
              <a:rPr kumimoji="1" lang="zh-CN" altLang="en-US" dirty="0"/>
              <a:t>构建的，非常方便生成前后端的一套框架。它是一个</a:t>
            </a:r>
            <a:r>
              <a:rPr kumimoji="1" lang="en" altLang="zh-CN" dirty="0"/>
              <a:t>Python</a:t>
            </a:r>
            <a:r>
              <a:rPr kumimoji="1" lang="zh-CN" altLang="en-US" dirty="0"/>
              <a:t>框架，兼容</a:t>
            </a:r>
            <a:r>
              <a:rPr kumimoji="1" lang="en" altLang="zh-CN" dirty="0"/>
              <a:t>Flask</a:t>
            </a:r>
            <a:r>
              <a:rPr kumimoji="1" lang="zh-CN" altLang="en-US" dirty="0"/>
              <a:t>原生，并实现了一套定义前后端逻辑的技术能力。因为我最开始是从事</a:t>
            </a:r>
            <a:r>
              <a:rPr kumimoji="1" lang="en" altLang="zh-CN" dirty="0"/>
              <a:t>Superset</a:t>
            </a:r>
            <a:r>
              <a:rPr kumimoji="1" lang="zh-CN" altLang="en-US" dirty="0"/>
              <a:t>的开发工作，所以我将</a:t>
            </a:r>
            <a:r>
              <a:rPr kumimoji="1" lang="en" altLang="zh-CN" dirty="0"/>
              <a:t>FAB</a:t>
            </a:r>
            <a:r>
              <a:rPr kumimoji="1" lang="zh-CN" altLang="en-US" dirty="0"/>
              <a:t>提炼出来，将其应用到我们现在的机器学习平台的前后端开发框架中。</a:t>
            </a:r>
          </a:p>
          <a:p>
            <a:endParaRPr kumimoji="1" lang="zh-CN" altLang="en-US" dirty="0"/>
          </a:p>
          <a:p>
            <a:r>
              <a:rPr kumimoji="1" lang="zh-CN" altLang="en-US" dirty="0"/>
              <a:t>最初，</a:t>
            </a:r>
            <a:r>
              <a:rPr kumimoji="1" lang="en" altLang="zh-CN" dirty="0"/>
              <a:t>FAB</a:t>
            </a:r>
            <a:r>
              <a:rPr kumimoji="1" lang="zh-CN" altLang="en-US" dirty="0"/>
              <a:t>的前端是后端生成的，也是模板化的。但我们知道，如果使用模板化，前端代码的构造会非常难看。因此，在去年</a:t>
            </a:r>
            <a:r>
              <a:rPr kumimoji="1" lang="en-US" altLang="zh-CN" dirty="0"/>
              <a:t>9</a:t>
            </a:r>
            <a:r>
              <a:rPr kumimoji="1" lang="zh-CN" altLang="en-US" dirty="0"/>
              <a:t>月份发布的第二个版本中，我们将新版本的</a:t>
            </a:r>
            <a:r>
              <a:rPr kumimoji="1" lang="en" altLang="zh-CN" dirty="0"/>
              <a:t>FAB</a:t>
            </a:r>
            <a:r>
              <a:rPr kumimoji="1" lang="zh-CN" altLang="en-US" dirty="0"/>
              <a:t>上线，实现了前后端分离。前端和后端的共同模块组成一个模板，例如增删改查、搜索排序、批量操作、单操作、导入导出、翻页等功能。这个模板可以在任何地方使用，只需注册一下，无需开发。</a:t>
            </a:r>
          </a:p>
          <a:p>
            <a:endParaRPr kumimoji="1" lang="zh-CN" altLang="en-US" dirty="0"/>
          </a:p>
          <a:p>
            <a:r>
              <a:rPr kumimoji="1" lang="zh-CN" altLang="en-US" dirty="0"/>
              <a:t>二次开发会非常方便，你会看到我们在数据中台对接部分以及机器学习相关部分有很多这样的模板。例如，上面有一个搜索框，可以进行各种条件查询，旁边有帮助链接。此外，还可以进行多选、设置列宽度、排序列、翻页等操作。还有更多自定义功能，如单个记录操作、新增、编辑、删除等。整个过程并不复杂，基本上只需两行代码就可以实现这样一个界面。</a:t>
            </a:r>
          </a:p>
          <a:p>
            <a:endParaRPr kumimoji="1" lang="zh-CN" altLang="en-US" dirty="0"/>
          </a:p>
          <a:p>
            <a:r>
              <a:rPr kumimoji="1" lang="zh-CN" altLang="en-US" dirty="0"/>
              <a:t>在进行数据中台对接时，基本上就是使用这些模板。除了这个模板，我们还提供了血缘链路模板、</a:t>
            </a:r>
            <a:r>
              <a:rPr kumimoji="1" lang="en" altLang="zh-CN" dirty="0" err="1"/>
              <a:t>SQLLab</a:t>
            </a:r>
            <a:r>
              <a:rPr kumimoji="1" lang="zh-CN" altLang="en-US" dirty="0"/>
              <a:t>模板、可视化模板以及</a:t>
            </a:r>
            <a:r>
              <a:rPr kumimoji="1" lang="en" altLang="zh-CN" dirty="0"/>
              <a:t>Pipeline</a:t>
            </a:r>
            <a:r>
              <a:rPr kumimoji="1" lang="zh-CN" altLang="en-US" dirty="0"/>
              <a:t>拖拉拽模板。这些模板基本上都不需要开发前端，只需将其应用到自己的项目中，编写对应的</a:t>
            </a:r>
            <a:r>
              <a:rPr kumimoji="1" lang="en" altLang="zh-CN" dirty="0"/>
              <a:t>Python</a:t>
            </a:r>
            <a:r>
              <a:rPr kumimoji="1" lang="zh-CN" altLang="en-US" dirty="0"/>
              <a:t>逻辑，对接自己的数据库或内部的一些数据中台即可。</a:t>
            </a:r>
          </a:p>
          <a:p>
            <a:endParaRPr kumimoji="1" lang="zh-CN" altLang="en-US" dirty="0"/>
          </a:p>
          <a:p>
            <a:r>
              <a:rPr kumimoji="1" lang="zh-CN" altLang="en-US" dirty="0"/>
              <a:t>数据资产的使用实际上就是对接好自己的元数据库，在元数据库中进行相应的管理操作。这些操作包括管理数据中台上的一些资产应用等。</a:t>
            </a:r>
          </a:p>
        </p:txBody>
      </p:sp>
    </p:spTree>
    <p:extLst>
      <p:ext uri="{BB962C8B-B14F-4D97-AF65-F5344CB8AC3E}">
        <p14:creationId xmlns:p14="http://schemas.microsoft.com/office/powerpoint/2010/main" val="23313314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0" dirty="0">
                <a:solidFill>
                  <a:srgbClr val="CCCCCC"/>
                </a:solidFill>
                <a:effectLst/>
                <a:latin typeface="Menlo" panose="020B0609030804020204" pitchFamily="49" charset="0"/>
              </a:rPr>
              <a:t>现在向大家介绍数据</a:t>
            </a:r>
            <a:r>
              <a:rPr lang="en" altLang="zh-CN" b="0" dirty="0">
                <a:solidFill>
                  <a:srgbClr val="CCCCCC"/>
                </a:solidFill>
                <a:effectLst/>
                <a:latin typeface="Menlo" panose="020B0609030804020204" pitchFamily="49" charset="0"/>
              </a:rPr>
              <a:t>ETL</a:t>
            </a:r>
            <a:r>
              <a:rPr lang="zh-CN" altLang="en-US" b="0" dirty="0">
                <a:solidFill>
                  <a:srgbClr val="CCCCCC"/>
                </a:solidFill>
                <a:effectLst/>
                <a:latin typeface="Menlo" panose="020B0609030804020204" pitchFamily="49" charset="0"/>
              </a:rPr>
              <a:t>模板。数据</a:t>
            </a:r>
            <a:r>
              <a:rPr lang="en" altLang="zh-CN" b="0" dirty="0">
                <a:solidFill>
                  <a:srgbClr val="CCCCCC"/>
                </a:solidFill>
                <a:effectLst/>
                <a:latin typeface="Menlo" panose="020B0609030804020204" pitchFamily="49" charset="0"/>
              </a:rPr>
              <a:t>ETL</a:t>
            </a:r>
            <a:r>
              <a:rPr lang="zh-CN" altLang="en-US" b="0" dirty="0">
                <a:solidFill>
                  <a:srgbClr val="CCCCCC"/>
                </a:solidFill>
                <a:effectLst/>
                <a:latin typeface="Menlo" panose="020B0609030804020204" pitchFamily="49" charset="0"/>
              </a:rPr>
              <a:t>模板不仅可以对接调度系统，而且从技术角度来看，它实际上是一个可拖拽的前后端模板。在实现这套拖拽模板的过程中，我们可以将多个模型相互串联，形成上下游关系。此外，我们还提供了参数配置和全局参数配置的功能。</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我们认为数据</a:t>
            </a:r>
            <a:r>
              <a:rPr lang="en" altLang="zh-CN" b="0" dirty="0">
                <a:solidFill>
                  <a:srgbClr val="CCCCCC"/>
                </a:solidFill>
                <a:effectLst/>
                <a:latin typeface="Menlo" panose="020B0609030804020204" pitchFamily="49" charset="0"/>
              </a:rPr>
              <a:t>ETL</a:t>
            </a:r>
            <a:r>
              <a:rPr lang="zh-CN" altLang="en-US" b="0" dirty="0">
                <a:solidFill>
                  <a:srgbClr val="CCCCCC"/>
                </a:solidFill>
                <a:effectLst/>
                <a:latin typeface="Menlo" panose="020B0609030804020204" pitchFamily="49" charset="0"/>
              </a:rPr>
              <a:t>模板在</a:t>
            </a:r>
            <a:r>
              <a:rPr lang="en" altLang="zh-CN" b="0" dirty="0">
                <a:solidFill>
                  <a:srgbClr val="CCCCCC"/>
                </a:solidFill>
                <a:effectLst/>
                <a:latin typeface="Menlo" panose="020B0609030804020204" pitchFamily="49" charset="0"/>
              </a:rPr>
              <a:t>AI</a:t>
            </a:r>
            <a:r>
              <a:rPr lang="zh-CN" altLang="en-US" b="0" dirty="0">
                <a:solidFill>
                  <a:srgbClr val="CCCCCC"/>
                </a:solidFill>
                <a:effectLst/>
                <a:latin typeface="Menlo" panose="020B0609030804020204" pitchFamily="49" charset="0"/>
              </a:rPr>
              <a:t>领域，尤其是传统机器学习中会被广泛使用。因此，我们提供了名为“数据</a:t>
            </a:r>
            <a:r>
              <a:rPr lang="en" altLang="zh-CN" b="0" dirty="0">
                <a:solidFill>
                  <a:srgbClr val="CCCCCC"/>
                </a:solidFill>
                <a:effectLst/>
                <a:latin typeface="Menlo" panose="020B0609030804020204" pitchFamily="49" charset="0"/>
              </a:rPr>
              <a:t>ETL”</a:t>
            </a:r>
            <a:r>
              <a:rPr lang="zh-CN" altLang="en-US" b="0" dirty="0">
                <a:solidFill>
                  <a:srgbClr val="CCCCCC"/>
                </a:solidFill>
                <a:effectLst/>
                <a:latin typeface="Menlo" panose="020B0609030804020204" pitchFamily="49" charset="0"/>
              </a:rPr>
              <a:t>的模板，但实际上它并不仅限于数据</a:t>
            </a:r>
            <a:r>
              <a:rPr lang="en" altLang="zh-CN" b="0" dirty="0">
                <a:solidFill>
                  <a:srgbClr val="CCCCCC"/>
                </a:solidFill>
                <a:effectLst/>
                <a:latin typeface="Menlo" panose="020B0609030804020204" pitchFamily="49" charset="0"/>
              </a:rPr>
              <a:t>ETL</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我们提供的模板主要有几个接口，第一个是模板列表的</a:t>
            </a:r>
            <a:r>
              <a:rPr lang="en" altLang="zh-CN" b="0" dirty="0">
                <a:solidFill>
                  <a:srgbClr val="CCCCCC"/>
                </a:solidFill>
                <a:effectLst/>
                <a:latin typeface="Menlo" panose="020B0609030804020204" pitchFamily="49" charset="0"/>
              </a:rPr>
              <a:t>JSON</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它包含了模板的参数配置。第二个是用户通过模板配置出来的实例，包括实例的具体配置和上下游关系。</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当用户提交配置后，前端会发送一个</a:t>
            </a:r>
            <a:r>
              <a:rPr lang="en" altLang="zh-CN" b="0" dirty="0">
                <a:solidFill>
                  <a:srgbClr val="CCCCCC"/>
                </a:solidFill>
                <a:effectLst/>
                <a:latin typeface="Menlo" panose="020B0609030804020204" pitchFamily="49" charset="0"/>
              </a:rPr>
              <a:t>JSON</a:t>
            </a:r>
            <a:r>
              <a:rPr lang="zh-CN" altLang="en-US" b="0" dirty="0">
                <a:solidFill>
                  <a:srgbClr val="CCCCCC"/>
                </a:solidFill>
                <a:effectLst/>
                <a:latin typeface="Menlo" panose="020B0609030804020204" pitchFamily="49" charset="0"/>
              </a:rPr>
              <a:t>给后端，后端根据这个</a:t>
            </a:r>
            <a:r>
              <a:rPr lang="en" altLang="zh-CN" b="0" dirty="0">
                <a:solidFill>
                  <a:srgbClr val="CCCCCC"/>
                </a:solidFill>
                <a:effectLst/>
                <a:latin typeface="Menlo" panose="020B0609030804020204" pitchFamily="49" charset="0"/>
              </a:rPr>
              <a:t>JSON</a:t>
            </a:r>
            <a:r>
              <a:rPr lang="zh-CN" altLang="en-US" b="0" dirty="0">
                <a:solidFill>
                  <a:srgbClr val="CCCCCC"/>
                </a:solidFill>
                <a:effectLst/>
                <a:latin typeface="Menlo" panose="020B0609030804020204" pitchFamily="49" charset="0"/>
              </a:rPr>
              <a:t>完成自己的任务。例如，如果</a:t>
            </a:r>
            <a:r>
              <a:rPr lang="en" altLang="zh-CN" b="0" dirty="0">
                <a:solidFill>
                  <a:srgbClr val="CCCCCC"/>
                </a:solidFill>
                <a:effectLst/>
                <a:latin typeface="Menlo" panose="020B0609030804020204" pitchFamily="49" charset="0"/>
              </a:rPr>
              <a:t>JSON</a:t>
            </a:r>
            <a:r>
              <a:rPr lang="zh-CN" altLang="en-US" b="0" dirty="0">
                <a:solidFill>
                  <a:srgbClr val="CCCCCC"/>
                </a:solidFill>
                <a:effectLst/>
                <a:latin typeface="Menlo" panose="020B0609030804020204" pitchFamily="49" charset="0"/>
              </a:rPr>
              <a:t>表示</a:t>
            </a:r>
            <a:r>
              <a:rPr lang="en" altLang="zh-CN" b="0" dirty="0">
                <a:solidFill>
                  <a:srgbClr val="CCCCCC"/>
                </a:solidFill>
                <a:effectLst/>
                <a:latin typeface="Menlo" panose="020B0609030804020204" pitchFamily="49" charset="0"/>
              </a:rPr>
              <a:t>Task1</a:t>
            </a:r>
            <a:r>
              <a:rPr lang="zh-CN" altLang="en-US" b="0" dirty="0">
                <a:solidFill>
                  <a:srgbClr val="CCCCCC"/>
                </a:solidFill>
                <a:effectLst/>
                <a:latin typeface="Menlo" panose="020B0609030804020204" pitchFamily="49" charset="0"/>
              </a:rPr>
              <a:t>运行后再运行</a:t>
            </a:r>
            <a:r>
              <a:rPr lang="en" altLang="zh-CN" b="0" dirty="0">
                <a:solidFill>
                  <a:srgbClr val="CCCCCC"/>
                </a:solidFill>
                <a:effectLst/>
                <a:latin typeface="Menlo" panose="020B0609030804020204" pitchFamily="49" charset="0"/>
              </a:rPr>
              <a:t>Task2</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那么后端需要将这个</a:t>
            </a:r>
            <a:r>
              <a:rPr lang="en" altLang="zh-CN" b="0" dirty="0">
                <a:solidFill>
                  <a:srgbClr val="CCCCCC"/>
                </a:solidFill>
                <a:effectLst/>
                <a:latin typeface="Menlo" panose="020B0609030804020204" pitchFamily="49" charset="0"/>
              </a:rPr>
              <a:t>JSON</a:t>
            </a:r>
            <a:r>
              <a:rPr lang="zh-CN" altLang="en-US" b="0" dirty="0">
                <a:solidFill>
                  <a:srgbClr val="CCCCCC"/>
                </a:solidFill>
                <a:effectLst/>
                <a:latin typeface="Menlo" panose="020B0609030804020204" pitchFamily="49" charset="0"/>
              </a:rPr>
              <a:t>发送给</a:t>
            </a:r>
            <a:r>
              <a:rPr lang="en" altLang="zh-CN" b="0" dirty="0">
                <a:solidFill>
                  <a:srgbClr val="CCCCCC"/>
                </a:solidFill>
                <a:effectLst/>
                <a:latin typeface="Menlo" panose="020B0609030804020204" pitchFamily="49" charset="0"/>
              </a:rPr>
              <a:t>Airflow</a:t>
            </a:r>
            <a:r>
              <a:rPr lang="zh-CN" altLang="en-US" b="0" dirty="0">
                <a:solidFill>
                  <a:srgbClr val="CCCCCC"/>
                </a:solidFill>
                <a:effectLst/>
                <a:latin typeface="Menlo" panose="020B0609030804020204" pitchFamily="49" charset="0"/>
              </a:rPr>
              <a:t>或</a:t>
            </a:r>
            <a:r>
              <a:rPr lang="en" altLang="zh-CN" b="0" dirty="0">
                <a:solidFill>
                  <a:srgbClr val="CCCCCC"/>
                </a:solidFill>
                <a:effectLst/>
                <a:latin typeface="Menlo" panose="020B0609030804020204" pitchFamily="49" charset="0"/>
              </a:rPr>
              <a:t>Azkaban</a:t>
            </a:r>
            <a:r>
              <a:rPr lang="zh-CN" altLang="en-US" b="0" dirty="0">
                <a:solidFill>
                  <a:srgbClr val="CCCCCC"/>
                </a:solidFill>
                <a:effectLst/>
                <a:latin typeface="Menlo" panose="020B0609030804020204" pitchFamily="49" charset="0"/>
              </a:rPr>
              <a:t>等调度系统。这样，数据</a:t>
            </a:r>
            <a:r>
              <a:rPr lang="en" altLang="zh-CN" b="0" dirty="0">
                <a:solidFill>
                  <a:srgbClr val="CCCCCC"/>
                </a:solidFill>
                <a:effectLst/>
                <a:latin typeface="Menlo" panose="020B0609030804020204" pitchFamily="49" charset="0"/>
              </a:rPr>
              <a:t>ETL</a:t>
            </a:r>
            <a:r>
              <a:rPr lang="zh-CN" altLang="en-US" b="0" dirty="0">
                <a:solidFill>
                  <a:srgbClr val="CCCCCC"/>
                </a:solidFill>
                <a:effectLst/>
                <a:latin typeface="Menlo" panose="020B0609030804020204" pitchFamily="49" charset="0"/>
              </a:rPr>
              <a:t>模板就可以实现与内部平台的对接。</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此外，我们还通过</a:t>
            </a:r>
            <a:r>
              <a:rPr lang="en" altLang="zh-CN" b="0" dirty="0">
                <a:solidFill>
                  <a:srgbClr val="CCCCCC"/>
                </a:solidFill>
                <a:effectLst/>
                <a:latin typeface="Menlo" panose="020B0609030804020204" pitchFamily="49" charset="0"/>
              </a:rPr>
              <a:t>JSON</a:t>
            </a:r>
            <a:r>
              <a:rPr lang="zh-CN" altLang="en-US" b="0" dirty="0">
                <a:solidFill>
                  <a:srgbClr val="CCCCCC"/>
                </a:solidFill>
                <a:effectLst/>
                <a:latin typeface="Menlo" panose="020B0609030804020204" pitchFamily="49" charset="0"/>
              </a:rPr>
              <a:t>配置了一些按钮和图标。这些按钮和图标都可以根据需求进行修改。在提交配置时，用户配置的全局变量值和任务上下游关系也会通过</a:t>
            </a:r>
            <a:r>
              <a:rPr lang="en" altLang="zh-CN" b="0" dirty="0">
                <a:solidFill>
                  <a:srgbClr val="CCCCCC"/>
                </a:solidFill>
                <a:effectLst/>
                <a:latin typeface="Menlo" panose="020B0609030804020204" pitchFamily="49" charset="0"/>
              </a:rPr>
              <a:t>JSON</a:t>
            </a:r>
            <a:r>
              <a:rPr lang="zh-CN" altLang="en-US" b="0" dirty="0">
                <a:solidFill>
                  <a:srgbClr val="CCCCCC"/>
                </a:solidFill>
                <a:effectLst/>
                <a:latin typeface="Menlo" panose="020B0609030804020204" pitchFamily="49" charset="0"/>
              </a:rPr>
              <a:t>发送给后端。后端根据这些</a:t>
            </a:r>
            <a:r>
              <a:rPr lang="en" altLang="zh-CN" b="0" dirty="0">
                <a:solidFill>
                  <a:srgbClr val="CCCCCC"/>
                </a:solidFill>
                <a:effectLst/>
                <a:latin typeface="Menlo" panose="020B0609030804020204" pitchFamily="49" charset="0"/>
              </a:rPr>
              <a:t>JSON</a:t>
            </a:r>
            <a:r>
              <a:rPr lang="zh-CN" altLang="en-US" b="0" dirty="0">
                <a:solidFill>
                  <a:srgbClr val="CCCCCC"/>
                </a:solidFill>
                <a:effectLst/>
                <a:latin typeface="Menlo" panose="020B0609030804020204" pitchFamily="49" charset="0"/>
              </a:rPr>
              <a:t>与系统进行对接。</a:t>
            </a:r>
            <a:endParaRPr lang="en-US" altLang="zh-CN" b="0" dirty="0">
              <a:solidFill>
                <a:srgbClr val="CCCCCC"/>
              </a:solidFill>
              <a:effectLst/>
              <a:latin typeface="Menlo" panose="020B0609030804020204" pitchFamily="49" charset="0"/>
            </a:endParaRPr>
          </a:p>
          <a:p>
            <a:endParaRPr lang="en-US" altLang="zh-CN" b="0" dirty="0">
              <a:solidFill>
                <a:srgbClr val="CCCCCC"/>
              </a:solidFill>
              <a:effectLst/>
              <a:latin typeface="Menlo" panose="020B0609030804020204" pitchFamily="49" charset="0"/>
            </a:endParaRPr>
          </a:p>
          <a:p>
            <a:r>
              <a:rPr lang="zh-CN" altLang="en-US" b="0" dirty="0">
                <a:solidFill>
                  <a:srgbClr val="CCCCCC"/>
                </a:solidFill>
                <a:effectLst/>
                <a:latin typeface="Menlo" panose="020B0609030804020204" pitchFamily="49" charset="0"/>
              </a:rPr>
              <a:t>总之，整个数据</a:t>
            </a:r>
            <a:r>
              <a:rPr lang="en" altLang="zh-CN" b="0" dirty="0">
                <a:solidFill>
                  <a:srgbClr val="CCCCCC"/>
                </a:solidFill>
                <a:effectLst/>
                <a:latin typeface="Menlo" panose="020B0609030804020204" pitchFamily="49" charset="0"/>
              </a:rPr>
              <a:t>ETL</a:t>
            </a:r>
            <a:r>
              <a:rPr lang="zh-CN" altLang="en-US" b="0" dirty="0">
                <a:solidFill>
                  <a:srgbClr val="CCCCCC"/>
                </a:solidFill>
                <a:effectLst/>
                <a:latin typeface="Menlo" panose="020B0609030804020204" pitchFamily="49" charset="0"/>
              </a:rPr>
              <a:t>模板的实现逻辑就是基于</a:t>
            </a:r>
            <a:r>
              <a:rPr lang="en" altLang="zh-CN" b="0" dirty="0">
                <a:solidFill>
                  <a:srgbClr val="CCCCCC"/>
                </a:solidFill>
                <a:effectLst/>
                <a:latin typeface="Menlo" panose="020B0609030804020204" pitchFamily="49" charset="0"/>
              </a:rPr>
              <a:t>JSON</a:t>
            </a:r>
            <a:r>
              <a:rPr lang="zh-CN" altLang="en-US" b="0" dirty="0">
                <a:solidFill>
                  <a:srgbClr val="CCCCCC"/>
                </a:solidFill>
                <a:effectLst/>
                <a:latin typeface="Menlo" panose="020B0609030804020204" pitchFamily="49" charset="0"/>
              </a:rPr>
              <a:t>与调度系统进行对接。</a:t>
            </a:r>
          </a:p>
          <a:p>
            <a:endParaRPr kumimoji="1" lang="zh-CN" altLang="en-US" dirty="0"/>
          </a:p>
        </p:txBody>
      </p:sp>
    </p:spTree>
    <p:extLst>
      <p:ext uri="{BB962C8B-B14F-4D97-AF65-F5344CB8AC3E}">
        <p14:creationId xmlns:p14="http://schemas.microsoft.com/office/powerpoint/2010/main" val="9854634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0" dirty="0">
                <a:solidFill>
                  <a:srgbClr val="CCCCCC"/>
                </a:solidFill>
                <a:effectLst/>
                <a:latin typeface="Menlo" panose="020B0609030804020204" pitchFamily="49" charset="0"/>
              </a:rPr>
              <a:t>接下来，我要介绍的是一款今年</a:t>
            </a:r>
            <a:r>
              <a:rPr lang="en-US" altLang="zh-CN" b="0" dirty="0">
                <a:solidFill>
                  <a:srgbClr val="CCCCCC"/>
                </a:solidFill>
                <a:effectLst/>
                <a:latin typeface="Menlo" panose="020B0609030804020204" pitchFamily="49" charset="0"/>
              </a:rPr>
              <a:t>4</a:t>
            </a:r>
            <a:r>
              <a:rPr lang="zh-CN" altLang="en-US" b="0" dirty="0">
                <a:solidFill>
                  <a:srgbClr val="CCCCCC"/>
                </a:solidFill>
                <a:effectLst/>
                <a:latin typeface="Menlo" panose="020B0609030804020204" pitchFamily="49" charset="0"/>
              </a:rPr>
              <a:t>月份刚刚开源的数据</a:t>
            </a:r>
            <a:r>
              <a:rPr lang="en" altLang="zh-CN" b="0" dirty="0">
                <a:solidFill>
                  <a:srgbClr val="CCCCCC"/>
                </a:solidFill>
                <a:effectLst/>
                <a:latin typeface="Menlo" panose="020B0609030804020204" pitchFamily="49" charset="0"/>
              </a:rPr>
              <a:t>SQL</a:t>
            </a:r>
            <a:r>
              <a:rPr lang="zh-CN" altLang="en-US" b="0" dirty="0">
                <a:solidFill>
                  <a:srgbClr val="CCCCCC"/>
                </a:solidFill>
                <a:effectLst/>
                <a:latin typeface="Menlo" panose="020B0609030804020204" pitchFamily="49" charset="0"/>
              </a:rPr>
              <a:t>工具</a:t>
            </a:r>
            <a:r>
              <a:rPr lang="en-US" altLang="zh-CN" b="0" dirty="0">
                <a:solidFill>
                  <a:srgbClr val="CCCCCC"/>
                </a:solidFill>
                <a:effectLst/>
                <a:latin typeface="Menlo" panose="020B0609030804020204" pitchFamily="49" charset="0"/>
              </a:rPr>
              <a:t>——</a:t>
            </a:r>
            <a:r>
              <a:rPr lang="en" altLang="zh-CN" b="0" dirty="0" err="1">
                <a:solidFill>
                  <a:srgbClr val="CCCCCC"/>
                </a:solidFill>
                <a:effectLst/>
                <a:latin typeface="Menlo" panose="020B0609030804020204" pitchFamily="49" charset="0"/>
              </a:rPr>
              <a:t>SQLLab</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那么，为什么当时会开发</a:t>
            </a:r>
            <a:r>
              <a:rPr lang="en" altLang="zh-CN" b="0" dirty="0" err="1">
                <a:solidFill>
                  <a:srgbClr val="CCCCCC"/>
                </a:solidFill>
                <a:effectLst/>
                <a:latin typeface="Menlo" panose="020B0609030804020204" pitchFamily="49" charset="0"/>
              </a:rPr>
              <a:t>SQLLab</a:t>
            </a:r>
            <a:r>
              <a:rPr lang="zh-CN" altLang="en-US" b="0" dirty="0">
                <a:solidFill>
                  <a:srgbClr val="CCCCCC"/>
                </a:solidFill>
                <a:effectLst/>
                <a:latin typeface="Menlo" panose="020B0609030804020204" pitchFamily="49" charset="0"/>
              </a:rPr>
              <a:t>呢？原因可能并不适用于所有公司，但对于我们公司来说，我们拥有众多的数据计算平台，如</a:t>
            </a:r>
            <a:r>
              <a:rPr lang="en" altLang="zh-CN" b="0" dirty="0" err="1">
                <a:solidFill>
                  <a:srgbClr val="CCCCCC"/>
                </a:solidFill>
                <a:effectLst/>
                <a:latin typeface="Menlo" panose="020B0609030804020204" pitchFamily="49" charset="0"/>
              </a:rPr>
              <a:t>Clickhouse</a:t>
            </a:r>
            <a:r>
              <a:rPr lang="zh-CN" altLang="en" b="0" dirty="0">
                <a:solidFill>
                  <a:srgbClr val="CCCCCC"/>
                </a:solidFill>
                <a:effectLst/>
                <a:latin typeface="Menlo" panose="020B0609030804020204" pitchFamily="49" charset="0"/>
              </a:rPr>
              <a:t>、</a:t>
            </a:r>
            <a:r>
              <a:rPr lang="en" altLang="zh-CN" b="0" dirty="0">
                <a:solidFill>
                  <a:srgbClr val="CCCCCC"/>
                </a:solidFill>
                <a:effectLst/>
                <a:latin typeface="Menlo" panose="020B0609030804020204" pitchFamily="49" charset="0"/>
              </a:rPr>
              <a:t>Presto</a:t>
            </a:r>
            <a:r>
              <a:rPr lang="zh-CN" altLang="en" b="0" dirty="0">
                <a:solidFill>
                  <a:srgbClr val="CCCCCC"/>
                </a:solidFill>
                <a:effectLst/>
                <a:latin typeface="Menlo" panose="020B0609030804020204" pitchFamily="49" charset="0"/>
              </a:rPr>
              <a:t>、</a:t>
            </a:r>
            <a:r>
              <a:rPr lang="en" altLang="zh-CN" b="0" dirty="0">
                <a:solidFill>
                  <a:srgbClr val="CCCCCC"/>
                </a:solidFill>
                <a:effectLst/>
                <a:latin typeface="Menlo" panose="020B0609030804020204" pitchFamily="49" charset="0"/>
              </a:rPr>
              <a:t>Impala</a:t>
            </a:r>
            <a:r>
              <a:rPr lang="zh-CN" altLang="en" b="0" dirty="0">
                <a:solidFill>
                  <a:srgbClr val="CCCCCC"/>
                </a:solidFill>
                <a:effectLst/>
                <a:latin typeface="Menlo" panose="020B0609030804020204" pitchFamily="49" charset="0"/>
              </a:rPr>
              <a:t>、</a:t>
            </a:r>
            <a:r>
              <a:rPr lang="en" altLang="zh-CN" b="0" dirty="0">
                <a:solidFill>
                  <a:srgbClr val="CCCCCC"/>
                </a:solidFill>
                <a:effectLst/>
                <a:latin typeface="Menlo" panose="020B0609030804020204" pitchFamily="49" charset="0"/>
              </a:rPr>
              <a:t>MySQL</a:t>
            </a:r>
            <a:r>
              <a:rPr lang="zh-CN" altLang="en" b="0" dirty="0">
                <a:solidFill>
                  <a:srgbClr val="CCCCCC"/>
                </a:solidFill>
                <a:effectLst/>
                <a:latin typeface="Menlo" panose="020B0609030804020204" pitchFamily="49" charset="0"/>
              </a:rPr>
              <a:t>、</a:t>
            </a:r>
            <a:r>
              <a:rPr lang="en" altLang="zh-CN" b="0" dirty="0">
                <a:solidFill>
                  <a:srgbClr val="CCCCCC"/>
                </a:solidFill>
                <a:effectLst/>
                <a:latin typeface="Menlo" panose="020B0609030804020204" pitchFamily="49" charset="0"/>
              </a:rPr>
              <a:t>PostgreSQL</a:t>
            </a:r>
            <a:r>
              <a:rPr lang="zh-CN" altLang="en-US" b="0" dirty="0">
                <a:solidFill>
                  <a:srgbClr val="CCCCCC"/>
                </a:solidFill>
                <a:effectLst/>
                <a:latin typeface="Menlo" panose="020B0609030804020204" pitchFamily="49" charset="0"/>
              </a:rPr>
              <a:t>等，甚至还包括</a:t>
            </a:r>
            <a:r>
              <a:rPr lang="en" altLang="zh-CN" b="0" dirty="0">
                <a:solidFill>
                  <a:srgbClr val="CCCCCC"/>
                </a:solidFill>
                <a:effectLst/>
                <a:latin typeface="Menlo" panose="020B0609030804020204" pitchFamily="49" charset="0"/>
              </a:rPr>
              <a:t>Spark</a:t>
            </a:r>
            <a:r>
              <a:rPr lang="zh-CN" altLang="en-US" b="0" dirty="0">
                <a:solidFill>
                  <a:srgbClr val="CCCCCC"/>
                </a:solidFill>
                <a:effectLst/>
                <a:latin typeface="Menlo" panose="020B0609030804020204" pitchFamily="49" charset="0"/>
              </a:rPr>
              <a:t>以及我们自己内部定义的计算框架。因此，管理众多的</a:t>
            </a:r>
            <a:r>
              <a:rPr lang="en" altLang="zh-CN" b="0" dirty="0">
                <a:solidFill>
                  <a:srgbClr val="CCCCCC"/>
                </a:solidFill>
                <a:effectLst/>
                <a:latin typeface="Menlo" panose="020B0609030804020204" pitchFamily="49" charset="0"/>
              </a:rPr>
              <a:t>SQL</a:t>
            </a:r>
            <a:r>
              <a:rPr lang="zh-CN" altLang="en-US" b="0" dirty="0">
                <a:solidFill>
                  <a:srgbClr val="CCCCCC"/>
                </a:solidFill>
                <a:effectLst/>
                <a:latin typeface="Menlo" panose="020B0609030804020204" pitchFamily="49" charset="0"/>
              </a:rPr>
              <a:t>变得非常麻烦。</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为了解决这个问题，我们需要一个工具来控制大家编写</a:t>
            </a:r>
            <a:r>
              <a:rPr lang="en" altLang="zh-CN" b="0" dirty="0">
                <a:solidFill>
                  <a:srgbClr val="CCCCCC"/>
                </a:solidFill>
                <a:effectLst/>
                <a:latin typeface="Menlo" panose="020B0609030804020204" pitchFamily="49" charset="0"/>
              </a:rPr>
              <a:t>SQL</a:t>
            </a:r>
            <a:r>
              <a:rPr lang="zh-CN" altLang="en-US" b="0" dirty="0">
                <a:solidFill>
                  <a:srgbClr val="CCCCCC"/>
                </a:solidFill>
                <a:effectLst/>
                <a:latin typeface="Menlo" panose="020B0609030804020204" pitchFamily="49" charset="0"/>
              </a:rPr>
              <a:t>的能力。这个工具不仅需要完成连接，而且还要充当一个数据</a:t>
            </a:r>
            <a:r>
              <a:rPr lang="en" altLang="zh-CN" b="0" dirty="0">
                <a:solidFill>
                  <a:srgbClr val="CCCCCC"/>
                </a:solidFill>
                <a:effectLst/>
                <a:latin typeface="Menlo" panose="020B0609030804020204" pitchFamily="49" charset="0"/>
              </a:rPr>
              <a:t>SQL</a:t>
            </a:r>
            <a:r>
              <a:rPr lang="zh-CN" altLang="en-US" b="0" dirty="0">
                <a:solidFill>
                  <a:srgbClr val="CCCCCC"/>
                </a:solidFill>
                <a:effectLst/>
                <a:latin typeface="Menlo" panose="020B0609030804020204" pitchFamily="49" charset="0"/>
              </a:rPr>
              <a:t>网关的角色。大家都在这个平台上编写</a:t>
            </a:r>
            <a:r>
              <a:rPr lang="en" altLang="zh-CN" b="0" dirty="0">
                <a:solidFill>
                  <a:srgbClr val="CCCCCC"/>
                </a:solidFill>
                <a:effectLst/>
                <a:latin typeface="Menlo" panose="020B0609030804020204" pitchFamily="49" charset="0"/>
              </a:rPr>
              <a:t>SQL</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然后由这个平台来决定是否允许执行这个</a:t>
            </a:r>
            <a:r>
              <a:rPr lang="en" altLang="zh-CN" b="0" dirty="0">
                <a:solidFill>
                  <a:srgbClr val="CCCCCC"/>
                </a:solidFill>
                <a:effectLst/>
                <a:latin typeface="Menlo" panose="020B0609030804020204" pitchFamily="49" charset="0"/>
              </a:rPr>
              <a:t>SQL</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它可以将</a:t>
            </a:r>
            <a:r>
              <a:rPr lang="en" altLang="zh-CN" b="0" dirty="0">
                <a:solidFill>
                  <a:srgbClr val="CCCCCC"/>
                </a:solidFill>
                <a:effectLst/>
                <a:latin typeface="Menlo" panose="020B0609030804020204" pitchFamily="49" charset="0"/>
              </a:rPr>
              <a:t>SQL</a:t>
            </a:r>
            <a:r>
              <a:rPr lang="zh-CN" altLang="en-US" b="0" dirty="0">
                <a:solidFill>
                  <a:srgbClr val="CCCCCC"/>
                </a:solidFill>
                <a:effectLst/>
                <a:latin typeface="Menlo" panose="020B0609030804020204" pitchFamily="49" charset="0"/>
              </a:rPr>
              <a:t>的</a:t>
            </a:r>
            <a:r>
              <a:rPr lang="en" altLang="zh-CN" b="0" dirty="0">
                <a:solidFill>
                  <a:srgbClr val="CCCCCC"/>
                </a:solidFill>
                <a:effectLst/>
                <a:latin typeface="Menlo" panose="020B0609030804020204" pitchFamily="49" charset="0"/>
              </a:rPr>
              <a:t>AST</a:t>
            </a:r>
            <a:r>
              <a:rPr lang="zh-CN" altLang="en-US" b="0" dirty="0">
                <a:solidFill>
                  <a:srgbClr val="CCCCCC"/>
                </a:solidFill>
                <a:effectLst/>
                <a:latin typeface="Menlo" panose="020B0609030804020204" pitchFamily="49" charset="0"/>
              </a:rPr>
              <a:t>树解析出来，判断你的</a:t>
            </a:r>
            <a:r>
              <a:rPr lang="en" altLang="zh-CN" b="0" dirty="0">
                <a:solidFill>
                  <a:srgbClr val="CCCCCC"/>
                </a:solidFill>
                <a:effectLst/>
                <a:latin typeface="Menlo" panose="020B0609030804020204" pitchFamily="49" charset="0"/>
              </a:rPr>
              <a:t>SQL</a:t>
            </a:r>
            <a:r>
              <a:rPr lang="zh-CN" altLang="en-US" b="0" dirty="0">
                <a:solidFill>
                  <a:srgbClr val="CCCCCC"/>
                </a:solidFill>
                <a:effectLst/>
                <a:latin typeface="Menlo" panose="020B0609030804020204" pitchFamily="49" charset="0"/>
              </a:rPr>
              <a:t>是否正确、是否有写</a:t>
            </a:r>
            <a:r>
              <a:rPr lang="en" altLang="zh-CN" b="0" dirty="0">
                <a:solidFill>
                  <a:srgbClr val="CCCCCC"/>
                </a:solidFill>
                <a:effectLst/>
                <a:latin typeface="Menlo" panose="020B0609030804020204" pitchFamily="49" charset="0"/>
              </a:rPr>
              <a:t>limit</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可能运行多长时间、查询的是哪个</a:t>
            </a:r>
            <a:r>
              <a:rPr lang="en" altLang="zh-CN" b="0" dirty="0">
                <a:solidFill>
                  <a:srgbClr val="CCCCCC"/>
                </a:solidFill>
                <a:effectLst/>
                <a:latin typeface="Menlo" panose="020B0609030804020204" pitchFamily="49" charset="0"/>
              </a:rPr>
              <a:t>OLAP</a:t>
            </a:r>
            <a:r>
              <a:rPr lang="zh-CN" altLang="en-US" b="0" dirty="0">
                <a:solidFill>
                  <a:srgbClr val="CCCCCC"/>
                </a:solidFill>
                <a:effectLst/>
                <a:latin typeface="Menlo" panose="020B0609030804020204" pitchFamily="49" charset="0"/>
              </a:rPr>
              <a:t>计算平台，以及是否涉及到多模态（即一个</a:t>
            </a:r>
            <a:r>
              <a:rPr lang="en" altLang="zh-CN" b="0" dirty="0">
                <a:solidFill>
                  <a:srgbClr val="CCCCCC"/>
                </a:solidFill>
                <a:effectLst/>
                <a:latin typeface="Menlo" panose="020B0609030804020204" pitchFamily="49" charset="0"/>
              </a:rPr>
              <a:t>OLAP</a:t>
            </a:r>
            <a:r>
              <a:rPr lang="zh-CN" altLang="en-US" b="0" dirty="0">
                <a:solidFill>
                  <a:srgbClr val="CCCCCC"/>
                </a:solidFill>
                <a:effectLst/>
                <a:latin typeface="Menlo" panose="020B0609030804020204" pitchFamily="49" charset="0"/>
              </a:rPr>
              <a:t>平台与另一个平台的</a:t>
            </a:r>
            <a:r>
              <a:rPr lang="en" altLang="zh-CN" b="0" dirty="0">
                <a:solidFill>
                  <a:srgbClr val="CCCCCC"/>
                </a:solidFill>
                <a:effectLst/>
                <a:latin typeface="Menlo" panose="020B0609030804020204" pitchFamily="49" charset="0"/>
              </a:rPr>
              <a:t>join</a:t>
            </a:r>
            <a:r>
              <a:rPr lang="zh-CN" altLang="en-US" b="0" dirty="0">
                <a:solidFill>
                  <a:srgbClr val="CCCCCC"/>
                </a:solidFill>
                <a:effectLst/>
                <a:latin typeface="Menlo" panose="020B0609030804020204" pitchFamily="49" charset="0"/>
              </a:rPr>
              <a:t>连接）。</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有了这个统一的入口，我们就可以实现很多功能，如将</a:t>
            </a:r>
            <a:r>
              <a:rPr lang="en" altLang="zh-CN" b="0" dirty="0">
                <a:solidFill>
                  <a:srgbClr val="CCCCCC"/>
                </a:solidFill>
                <a:effectLst/>
                <a:latin typeface="Menlo" panose="020B0609030804020204" pitchFamily="49" charset="0"/>
              </a:rPr>
              <a:t>SQL</a:t>
            </a:r>
            <a:r>
              <a:rPr lang="zh-CN" altLang="en-US" b="0" dirty="0">
                <a:solidFill>
                  <a:srgbClr val="CCCCCC"/>
                </a:solidFill>
                <a:effectLst/>
                <a:latin typeface="Menlo" panose="020B0609030804020204" pitchFamily="49" charset="0"/>
              </a:rPr>
              <a:t>转换为异步操作、分析</a:t>
            </a:r>
            <a:r>
              <a:rPr lang="en" altLang="zh-CN" b="0" dirty="0">
                <a:solidFill>
                  <a:srgbClr val="CCCCCC"/>
                </a:solidFill>
                <a:effectLst/>
                <a:latin typeface="Menlo" panose="020B0609030804020204" pitchFamily="49" charset="0"/>
              </a:rPr>
              <a:t>SQL</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将</a:t>
            </a:r>
            <a:r>
              <a:rPr lang="en" altLang="zh-CN" b="0" dirty="0">
                <a:solidFill>
                  <a:srgbClr val="CCCCCC"/>
                </a:solidFill>
                <a:effectLst/>
                <a:latin typeface="Menlo" panose="020B0609030804020204" pitchFamily="49" charset="0"/>
              </a:rPr>
              <a:t>SQL</a:t>
            </a:r>
            <a:r>
              <a:rPr lang="zh-CN" altLang="en-US" b="0" dirty="0">
                <a:solidFill>
                  <a:srgbClr val="CCCCCC"/>
                </a:solidFill>
                <a:effectLst/>
                <a:latin typeface="Menlo" panose="020B0609030804020204" pitchFamily="49" charset="0"/>
              </a:rPr>
              <a:t>提取出来进行大模型微调并自动提示更优的</a:t>
            </a:r>
            <a:r>
              <a:rPr lang="en" altLang="zh-CN" b="0" dirty="0">
                <a:solidFill>
                  <a:srgbClr val="CCCCCC"/>
                </a:solidFill>
                <a:effectLst/>
                <a:latin typeface="Menlo" panose="020B0609030804020204" pitchFamily="49" charset="0"/>
              </a:rPr>
              <a:t>SQL</a:t>
            </a:r>
            <a:r>
              <a:rPr lang="zh-CN" altLang="en-US" b="0" dirty="0">
                <a:solidFill>
                  <a:srgbClr val="CCCCCC"/>
                </a:solidFill>
                <a:effectLst/>
                <a:latin typeface="Menlo" panose="020B0609030804020204" pitchFamily="49" charset="0"/>
              </a:rPr>
              <a:t>写法。甚至，我们还可以用大模型来评估</a:t>
            </a:r>
            <a:r>
              <a:rPr lang="en" altLang="zh-CN" b="0" dirty="0">
                <a:solidFill>
                  <a:srgbClr val="CCCCCC"/>
                </a:solidFill>
                <a:effectLst/>
                <a:latin typeface="Menlo" panose="020B0609030804020204" pitchFamily="49" charset="0"/>
              </a:rPr>
              <a:t>SQL</a:t>
            </a:r>
            <a:r>
              <a:rPr lang="zh-CN" altLang="en-US" b="0" dirty="0">
                <a:solidFill>
                  <a:srgbClr val="CCCCCC"/>
                </a:solidFill>
                <a:effectLst/>
                <a:latin typeface="Menlo" panose="020B0609030804020204" pitchFamily="49" charset="0"/>
              </a:rPr>
              <a:t>的质量，并给出建议。此外，这个</a:t>
            </a:r>
            <a:r>
              <a:rPr lang="en" altLang="zh-CN" b="0" dirty="0">
                <a:solidFill>
                  <a:srgbClr val="CCCCCC"/>
                </a:solidFill>
                <a:effectLst/>
                <a:latin typeface="Menlo" panose="020B0609030804020204" pitchFamily="49" charset="0"/>
              </a:rPr>
              <a:t>SQL</a:t>
            </a:r>
            <a:r>
              <a:rPr lang="zh-CN" altLang="en-US" b="0" dirty="0">
                <a:solidFill>
                  <a:srgbClr val="CCCCCC"/>
                </a:solidFill>
                <a:effectLst/>
                <a:latin typeface="Menlo" panose="020B0609030804020204" pitchFamily="49" charset="0"/>
              </a:rPr>
              <a:t>网关还可以实现权限的统一管理，提供下载记录、执行记录以及配置各种地址等功能。</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目前，我已经在</a:t>
            </a:r>
            <a:r>
              <a:rPr lang="en" altLang="zh-CN" b="0" dirty="0">
                <a:solidFill>
                  <a:srgbClr val="CCCCCC"/>
                </a:solidFill>
                <a:effectLst/>
                <a:latin typeface="Menlo" panose="020B0609030804020204" pitchFamily="49" charset="0"/>
              </a:rPr>
              <a:t>GitHub</a:t>
            </a:r>
            <a:r>
              <a:rPr lang="zh-CN" altLang="en-US" b="0" dirty="0">
                <a:solidFill>
                  <a:srgbClr val="CCCCCC"/>
                </a:solidFill>
                <a:effectLst/>
                <a:latin typeface="Menlo" panose="020B0609030804020204" pitchFamily="49" charset="0"/>
              </a:rPr>
              <a:t>上为这个项目添加了对</a:t>
            </a:r>
            <a:r>
              <a:rPr lang="en" altLang="zh-CN" b="0" dirty="0" err="1">
                <a:solidFill>
                  <a:srgbClr val="CCCCCC"/>
                </a:solidFill>
                <a:effectLst/>
                <a:latin typeface="Menlo" panose="020B0609030804020204" pitchFamily="49" charset="0"/>
              </a:rPr>
              <a:t>Clickhouse</a:t>
            </a:r>
            <a:r>
              <a:rPr lang="zh-CN" altLang="en-US" b="0" dirty="0">
                <a:solidFill>
                  <a:srgbClr val="CCCCCC"/>
                </a:solidFill>
                <a:effectLst/>
                <a:latin typeface="Menlo" panose="020B0609030804020204" pitchFamily="49" charset="0"/>
              </a:rPr>
              <a:t>和</a:t>
            </a:r>
            <a:r>
              <a:rPr lang="en" altLang="zh-CN" b="0" dirty="0">
                <a:solidFill>
                  <a:srgbClr val="CCCCCC"/>
                </a:solidFill>
                <a:effectLst/>
                <a:latin typeface="Menlo" panose="020B0609030804020204" pitchFamily="49" charset="0"/>
              </a:rPr>
              <a:t>MySQL</a:t>
            </a:r>
            <a:r>
              <a:rPr lang="zh-CN" altLang="en-US" b="0" dirty="0">
                <a:solidFill>
                  <a:srgbClr val="CCCCCC"/>
                </a:solidFill>
                <a:effectLst/>
                <a:latin typeface="Menlo" panose="020B0609030804020204" pitchFamily="49" charset="0"/>
              </a:rPr>
              <a:t>的支持。要添加其他支持，只需在后台加入几个插件即可。这个过程就像在</a:t>
            </a:r>
            <a:r>
              <a:rPr lang="en" altLang="zh-CN" b="0" dirty="0">
                <a:solidFill>
                  <a:srgbClr val="CCCCCC"/>
                </a:solidFill>
                <a:effectLst/>
                <a:latin typeface="Menlo" panose="020B0609030804020204" pitchFamily="49" charset="0"/>
              </a:rPr>
              <a:t>Java</a:t>
            </a:r>
            <a:r>
              <a:rPr lang="zh-CN" altLang="en-US" b="0" dirty="0">
                <a:solidFill>
                  <a:srgbClr val="CCCCCC"/>
                </a:solidFill>
                <a:effectLst/>
                <a:latin typeface="Menlo" panose="020B0609030804020204" pitchFamily="49" charset="0"/>
              </a:rPr>
              <a:t>里面添加</a:t>
            </a:r>
            <a:r>
              <a:rPr lang="en" altLang="zh-CN" b="0" dirty="0">
                <a:solidFill>
                  <a:srgbClr val="CCCCCC"/>
                </a:solidFill>
                <a:effectLst/>
                <a:latin typeface="Menlo" panose="020B0609030804020204" pitchFamily="49" charset="0"/>
              </a:rPr>
              <a:t>JDBC</a:t>
            </a:r>
            <a:r>
              <a:rPr lang="zh-CN" altLang="en-US" b="0" dirty="0">
                <a:solidFill>
                  <a:srgbClr val="CCCCCC"/>
                </a:solidFill>
                <a:effectLst/>
                <a:latin typeface="Menlo" panose="020B0609030804020204" pitchFamily="49" charset="0"/>
              </a:rPr>
              <a:t>驱动一样简单，只不过</a:t>
            </a:r>
            <a:r>
              <a:rPr lang="en" altLang="zh-CN" b="0" dirty="0">
                <a:solidFill>
                  <a:srgbClr val="CCCCCC"/>
                </a:solidFill>
                <a:effectLst/>
                <a:latin typeface="Menlo" panose="020B0609030804020204" pitchFamily="49" charset="0"/>
              </a:rPr>
              <a:t>Python</a:t>
            </a:r>
            <a:r>
              <a:rPr lang="zh-CN" altLang="en-US" b="0" dirty="0">
                <a:solidFill>
                  <a:srgbClr val="CCCCCC"/>
                </a:solidFill>
                <a:effectLst/>
                <a:latin typeface="Menlo" panose="020B0609030804020204" pitchFamily="49" charset="0"/>
              </a:rPr>
              <a:t>里面也有对应的实现。</a:t>
            </a:r>
            <a:endParaRPr kumimoji="1" lang="zh-CN" altLang="en-US" dirty="0"/>
          </a:p>
        </p:txBody>
      </p:sp>
    </p:spTree>
    <p:extLst>
      <p:ext uri="{BB962C8B-B14F-4D97-AF65-F5344CB8AC3E}">
        <p14:creationId xmlns:p14="http://schemas.microsoft.com/office/powerpoint/2010/main" val="34215340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另一个重要概念是血缘链路。血缘链路并不仅仅针对任务和表，其主要目的在于管理连接关系。在</a:t>
            </a:r>
            <a:r>
              <a:rPr kumimoji="1" lang="en" altLang="zh-CN" dirty="0" err="1"/>
              <a:t>MLOps</a:t>
            </a:r>
            <a:r>
              <a:rPr kumimoji="1" lang="zh-CN" altLang="en-US" dirty="0"/>
              <a:t>或数据平台中，这些连接关系实际上是涉及到表、任务、字段以及数据记录等方面。这些信息通常是用户自行上传的，而不是平台自动采集。实际上，我们可以将血缘关系理解为图谱关系，因为它们本质上是相同的。</a:t>
            </a:r>
          </a:p>
          <a:p>
            <a:endParaRPr kumimoji="1" lang="zh-CN" altLang="en-US" dirty="0"/>
          </a:p>
          <a:p>
            <a:r>
              <a:rPr kumimoji="1" lang="zh-CN" altLang="en-US" dirty="0"/>
              <a:t>血缘链路并不会自动帮助用户采集数据，而是需要用户自行对接数据中台。这实际上是一个涉及前后端的产品。用户需要将数据导入并建立关系，然后血缘链路会帮助用户进行可视化展示。用户只需点击相关元素，就可以查看详细的连接关系。并可以了解链路中某个节点的详情</a:t>
            </a:r>
          </a:p>
        </p:txBody>
      </p:sp>
    </p:spTree>
    <p:extLst>
      <p:ext uri="{BB962C8B-B14F-4D97-AF65-F5344CB8AC3E}">
        <p14:creationId xmlns:p14="http://schemas.microsoft.com/office/powerpoint/2010/main" val="2200062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首先，我要介绍的是我们所使用的开发框架。我们通过开发模板的形式来开发平台，例如血缘链路模板、</a:t>
            </a:r>
            <a:r>
              <a:rPr lang="en-US" altLang="zh-CN" dirty="0" err="1"/>
              <a:t>sqllab</a:t>
            </a:r>
            <a:r>
              <a:rPr lang="zh-CN" altLang="en-US" dirty="0"/>
              <a:t>模板、拖拉带模板等。我们的目标是在开发完成后，这个模块不再需要前端，后端只需简单地修改参数或在新场景中复用逻辑，无需太多流程排期和人与人之间的沟通。当然，在开发模板时需要一定的时间。接下来，我要介绍的是</a:t>
            </a:r>
            <a:r>
              <a:rPr lang="en-US" altLang="zh-CN" dirty="0"/>
              <a:t>FAB</a:t>
            </a:r>
            <a:r>
              <a:rPr lang="zh-CN" altLang="en-US" dirty="0"/>
              <a:t>开发模板，它是我们后端框架的一个开发模板。在这个课程中，你将了解我们整套架构的开发逻辑，每一个模块都是可以独立编写的。</a:t>
            </a:r>
          </a:p>
          <a:p>
            <a:endParaRPr lang="zh-CN" altLang="en-US" dirty="0"/>
          </a:p>
          <a:p>
            <a:r>
              <a:rPr lang="en-US" altLang="zh-CN" dirty="0"/>
              <a:t>FAB</a:t>
            </a:r>
            <a:r>
              <a:rPr lang="zh-CN" altLang="en-US" dirty="0"/>
              <a:t>开发框架分为几个层次，包括部署、调试、监控体系等。部署层面，它自带了</a:t>
            </a:r>
            <a:r>
              <a:rPr lang="en-US" altLang="zh-CN" dirty="0"/>
              <a:t>doctor</a:t>
            </a:r>
            <a:r>
              <a:rPr lang="zh-CN" altLang="en-US" dirty="0"/>
              <a:t>、</a:t>
            </a:r>
            <a:r>
              <a:rPr lang="en-US" altLang="zh-CN" dirty="0"/>
              <a:t>docker-compose</a:t>
            </a:r>
            <a:r>
              <a:rPr lang="zh-CN" altLang="en-US" dirty="0"/>
              <a:t>和</a:t>
            </a:r>
            <a:r>
              <a:rPr lang="en-US" altLang="zh-CN" dirty="0"/>
              <a:t>K8S</a:t>
            </a:r>
            <a:r>
              <a:rPr lang="zh-CN" altLang="en-US" dirty="0"/>
              <a:t>部署。当然，你可以选择在</a:t>
            </a:r>
            <a:r>
              <a:rPr lang="en-US" altLang="zh-CN" dirty="0" err="1"/>
              <a:t>mlops</a:t>
            </a:r>
            <a:r>
              <a:rPr lang="zh-CN" altLang="en-US" dirty="0"/>
              <a:t>时自己开发一个管理平台，或者只将</a:t>
            </a:r>
            <a:r>
              <a:rPr lang="en-US" altLang="zh-CN" dirty="0"/>
              <a:t>FAB</a:t>
            </a:r>
            <a:r>
              <a:rPr lang="zh-CN" altLang="en-US" dirty="0"/>
              <a:t>部分拿出去使用。存储层面方面，</a:t>
            </a:r>
            <a:r>
              <a:rPr lang="en-US" altLang="zh-CN" dirty="0"/>
              <a:t>FAB</a:t>
            </a:r>
            <a:r>
              <a:rPr lang="zh-CN" altLang="en-US" dirty="0"/>
              <a:t>已经实现了元数据存储、缓存、异步任务、定时调度、日志用户行为等功能。你只需要添加一个修饰符，就可以实现这些功能。此外，</a:t>
            </a:r>
            <a:r>
              <a:rPr lang="en-US" altLang="zh-CN" dirty="0"/>
              <a:t>FAB</a:t>
            </a:r>
            <a:r>
              <a:rPr lang="zh-CN" altLang="en-US" dirty="0"/>
              <a:t>已经完成了与外部组件的对接，如</a:t>
            </a:r>
            <a:r>
              <a:rPr lang="en-US" altLang="zh-CN" dirty="0" err="1"/>
              <a:t>prometheus</a:t>
            </a:r>
            <a:r>
              <a:rPr lang="zh-CN" altLang="en-US" dirty="0"/>
              <a:t>和</a:t>
            </a:r>
            <a:r>
              <a:rPr lang="en-US" altLang="zh-CN" dirty="0"/>
              <a:t>k8s</a:t>
            </a:r>
            <a:r>
              <a:rPr lang="zh-CN" altLang="en-US" dirty="0"/>
              <a:t>等。</a:t>
            </a:r>
          </a:p>
          <a:p>
            <a:endParaRPr lang="zh-CN" altLang="en-US" dirty="0"/>
          </a:p>
          <a:p>
            <a:r>
              <a:rPr lang="zh-CN" altLang="en-US" dirty="0"/>
              <a:t>数据库结构版本方面，</a:t>
            </a:r>
            <a:r>
              <a:rPr lang="en-US" altLang="zh-CN" dirty="0"/>
              <a:t>FAB</a:t>
            </a:r>
            <a:r>
              <a:rPr lang="zh-CN" altLang="en-US" dirty="0"/>
              <a:t>支持数据库结构的记录和版本回退。定时调度、权限接口和数据权限方面，</a:t>
            </a:r>
            <a:r>
              <a:rPr lang="en-US" altLang="zh-CN" dirty="0"/>
              <a:t>FAB</a:t>
            </a:r>
            <a:r>
              <a:rPr lang="zh-CN" altLang="en-US" dirty="0"/>
              <a:t>已经实现了接口权限管理，可以控制哪个角色可以调用哪个接口。数据记录版本控制方面，</a:t>
            </a:r>
            <a:r>
              <a:rPr lang="en-US" altLang="zh-CN" dirty="0"/>
              <a:t>FAB</a:t>
            </a:r>
            <a:r>
              <a:rPr lang="zh-CN" altLang="en-US" dirty="0"/>
              <a:t>类似于</a:t>
            </a:r>
            <a:r>
              <a:rPr lang="en-US" altLang="zh-CN" dirty="0"/>
              <a:t>git</a:t>
            </a:r>
            <a:r>
              <a:rPr lang="zh-CN" altLang="en-US" dirty="0"/>
              <a:t>，可以记录数据修改前后的状态以及修改人。此外，</a:t>
            </a:r>
            <a:r>
              <a:rPr lang="en-US" altLang="zh-CN" dirty="0"/>
              <a:t>FAB</a:t>
            </a:r>
            <a:r>
              <a:rPr lang="zh-CN" altLang="en-US" dirty="0"/>
              <a:t>还支持</a:t>
            </a:r>
            <a:r>
              <a:rPr lang="en-US" altLang="zh-CN" dirty="0"/>
              <a:t>OA</a:t>
            </a:r>
            <a:r>
              <a:rPr lang="zh-CN" altLang="en-US" dirty="0"/>
              <a:t>体系，可以对接到内部</a:t>
            </a:r>
            <a:r>
              <a:rPr lang="en-US" altLang="zh-CN" dirty="0"/>
              <a:t>OA</a:t>
            </a:r>
            <a:r>
              <a:rPr lang="zh-CN" altLang="en-US" dirty="0"/>
              <a:t>账户。</a:t>
            </a:r>
          </a:p>
          <a:p>
            <a:endParaRPr lang="zh-CN" altLang="en-US" dirty="0"/>
          </a:p>
          <a:p>
            <a:r>
              <a:rPr lang="zh-CN" altLang="en-US" dirty="0"/>
              <a:t>在</a:t>
            </a:r>
            <a:r>
              <a:rPr lang="en-US" altLang="zh-CN" dirty="0"/>
              <a:t>FAB</a:t>
            </a:r>
            <a:r>
              <a:rPr lang="zh-CN" altLang="en-US" dirty="0"/>
              <a:t>框架的基础上，我们可以开发各种插件，如可视化插件、血缘插件、通用任务流插件、</a:t>
            </a:r>
            <a:r>
              <a:rPr lang="en-US" altLang="zh-CN" dirty="0" err="1"/>
              <a:t>sqllab</a:t>
            </a:r>
            <a:r>
              <a:rPr lang="zh-CN" altLang="en-US" dirty="0"/>
              <a:t>插件等。通知推送方面，我们支持企业微信、钉钉等推送方式。所有接口的</a:t>
            </a:r>
            <a:r>
              <a:rPr lang="en-US" altLang="zh-CN" dirty="0"/>
              <a:t>API</a:t>
            </a:r>
            <a:r>
              <a:rPr lang="zh-CN" altLang="en-US" dirty="0"/>
              <a:t>调用方式和</a:t>
            </a:r>
            <a:r>
              <a:rPr lang="en-US" altLang="zh-CN" dirty="0"/>
              <a:t>URL</a:t>
            </a:r>
            <a:r>
              <a:rPr lang="zh-CN" altLang="en-US" dirty="0"/>
              <a:t>模式都是一致的，只要对接好一个，就可以对接好所有的。</a:t>
            </a:r>
          </a:p>
          <a:p>
            <a:endParaRPr lang="zh-CN" altLang="en-US" dirty="0"/>
          </a:p>
          <a:p>
            <a:r>
              <a:rPr lang="zh-CN" altLang="en-US" dirty="0"/>
              <a:t>任务模板化方面，我们已经实现了通过</a:t>
            </a:r>
            <a:r>
              <a:rPr lang="en-US" altLang="zh-CN" dirty="0"/>
              <a:t>json</a:t>
            </a:r>
            <a:r>
              <a:rPr lang="zh-CN" altLang="en-US" dirty="0"/>
              <a:t>定义模板的功能。在此基础上，你可以自己开发自己的功能。在</a:t>
            </a:r>
            <a:r>
              <a:rPr lang="en-US" altLang="zh-CN" dirty="0"/>
              <a:t>MLOPS</a:t>
            </a:r>
            <a:r>
              <a:rPr lang="zh-CN" altLang="en-US" dirty="0"/>
              <a:t>中，我们采用这种方式开发数据资产、训练搜索和推理逻辑等功能。至于平台前后端开发，你可以选择使用</a:t>
            </a:r>
            <a:r>
              <a:rPr lang="en-US" altLang="zh-CN" dirty="0"/>
              <a:t>FAB</a:t>
            </a:r>
            <a:r>
              <a:rPr lang="zh-CN" altLang="en-US" dirty="0"/>
              <a:t>框架开发通用性功能模板，也可以选择普通的前后端开发方式，</a:t>
            </a:r>
            <a:r>
              <a:rPr lang="en-US" altLang="zh-CN" dirty="0"/>
              <a:t>FAB</a:t>
            </a:r>
            <a:r>
              <a:rPr lang="zh-CN" altLang="en-US" dirty="0"/>
              <a:t>框架都是兼容的。</a:t>
            </a:r>
            <a:endParaRPr lang="en-US" altLang="zh-CN"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6BE02D-20C0-F840-AFAC-BEA99C74FDC2}" type="slidenum">
              <a:rPr kumimoji="0" lang="en-US" sz="1200" b="0" i="0" u="none" strike="noStrike" kern="1200" cap="none" spc="0" normalizeH="0" baseline="0" noProof="0" smtClean="0">
                <a:ln>
                  <a:noFill/>
                </a:ln>
                <a:solidFill>
                  <a:prstClr val="black"/>
                </a:solidFill>
                <a:effectLst/>
                <a:uLnTx/>
                <a:uFillTx/>
                <a:latin typeface="等线"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1761253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另外一个重要的部分是周边生态，包括监控系统。在我们的开源部署中，我们没有提供日志功能，因为我们没有强依赖日志。日志只是作为一个周边功能，如果你有需求可以自己使用，没有也可以自己部署。然而，监控系统是我们所依赖的，因为我们需要监控来实现弹性伸缩。同时，我们需要了解任务训练的资源使用情况以及部署的运行情况。这些都属于监控系统的重要功能。</a:t>
            </a:r>
          </a:p>
          <a:p>
            <a:endParaRPr kumimoji="1" lang="zh-CN" altLang="en-US" dirty="0"/>
          </a:p>
          <a:p>
            <a:r>
              <a:rPr kumimoji="1" lang="zh-CN" altLang="en-US" dirty="0"/>
              <a:t>目前，我们的报警功能是从监控系统中获取信息来决定是否需要报警。监控系统是一个相对复杂的周边生态，包括主机节点的监控、组件自身的监控（如</a:t>
            </a:r>
            <a:r>
              <a:rPr kumimoji="1" lang="en" altLang="zh-CN" dirty="0"/>
              <a:t>Prometheus</a:t>
            </a:r>
            <a:r>
              <a:rPr kumimoji="1" lang="zh-CN" altLang="en-US" dirty="0"/>
              <a:t>和</a:t>
            </a:r>
            <a:r>
              <a:rPr kumimoji="1" lang="en" altLang="zh-CN" dirty="0"/>
              <a:t>Redis</a:t>
            </a:r>
            <a:r>
              <a:rPr kumimoji="1" lang="zh-CN" altLang="en" dirty="0"/>
              <a:t>）、</a:t>
            </a:r>
            <a:r>
              <a:rPr kumimoji="1" lang="zh-CN" altLang="en-US" dirty="0"/>
              <a:t>存储监控、看板和报警等。这些功能可以独立于我们的服务存在，但有时我们的服务需要依赖它们的一些指标来控制服务逻辑。此外，我们还需要具备服务发现功能，以便自动监控新加入的</a:t>
            </a:r>
            <a:r>
              <a:rPr kumimoji="1" lang="en" altLang="zh-CN" dirty="0"/>
              <a:t>Pod</a:t>
            </a:r>
            <a:r>
              <a:rPr kumimoji="1" lang="zh-CN" altLang="en-US" dirty="0"/>
              <a:t>或服务，并将其转换为指标。</a:t>
            </a:r>
          </a:p>
          <a:p>
            <a:endParaRPr kumimoji="1" lang="zh-CN" altLang="en-US" dirty="0"/>
          </a:p>
          <a:p>
            <a:r>
              <a:rPr kumimoji="1" lang="zh-CN" altLang="en-US" dirty="0"/>
              <a:t>关于服务如何被</a:t>
            </a:r>
            <a:r>
              <a:rPr kumimoji="1" lang="en" altLang="zh-CN" dirty="0"/>
              <a:t>Prometheus</a:t>
            </a:r>
            <a:r>
              <a:rPr kumimoji="1" lang="zh-CN" altLang="en-US" dirty="0"/>
              <a:t>发现，有几种方法。一种是手动注册，这在部署时就完成了。另一种是在用户现场运行时注册，这样可以通过注册自动发现需要监控的</a:t>
            </a:r>
            <a:r>
              <a:rPr kumimoji="1" lang="en" altLang="zh-CN" dirty="0"/>
              <a:t>Pod</a:t>
            </a:r>
            <a:r>
              <a:rPr kumimoji="1" lang="zh-CN" altLang="en" dirty="0"/>
              <a:t>。</a:t>
            </a:r>
            <a:r>
              <a:rPr kumimoji="1" lang="zh-CN" altLang="en-US" dirty="0"/>
              <a:t>关于监控系统的详细配置，我们会在周边生态部分进行讲解，到时候会给大家详细展示。</a:t>
            </a:r>
          </a:p>
          <a:p>
            <a:endParaRPr kumimoji="1" lang="zh-CN" altLang="en-US" dirty="0"/>
          </a:p>
          <a:p>
            <a:r>
              <a:rPr kumimoji="1" lang="en" altLang="zh-CN" dirty="0"/>
              <a:t>K8S</a:t>
            </a:r>
            <a:r>
              <a:rPr kumimoji="1" lang="zh-CN" altLang="en-US" dirty="0"/>
              <a:t>本身也有官方的监控功能，但它仅包括内存和</a:t>
            </a:r>
            <a:r>
              <a:rPr kumimoji="1" lang="en" altLang="zh-CN" dirty="0"/>
              <a:t>CPU</a:t>
            </a:r>
            <a:r>
              <a:rPr kumimoji="1" lang="zh-CN" altLang="en-US" dirty="0"/>
              <a:t>监控。当我们使用</a:t>
            </a:r>
            <a:r>
              <a:rPr kumimoji="1" lang="en" altLang="zh-CN" dirty="0" err="1"/>
              <a:t>kubectl</a:t>
            </a:r>
            <a:r>
              <a:rPr kumimoji="1" lang="en" altLang="zh-CN" dirty="0"/>
              <a:t> top</a:t>
            </a:r>
            <a:r>
              <a:rPr kumimoji="1" lang="zh-CN" altLang="en-US" dirty="0"/>
              <a:t>命令时，可以看到这些指标。这些指标也是</a:t>
            </a:r>
            <a:r>
              <a:rPr kumimoji="1" lang="en" altLang="zh-CN" dirty="0"/>
              <a:t>K8S HPA</a:t>
            </a:r>
            <a:r>
              <a:rPr kumimoji="1" lang="zh-CN" altLang="en-US" dirty="0"/>
              <a:t>弹性伸缩时所使用的。它们来自</a:t>
            </a:r>
            <a:r>
              <a:rPr kumimoji="1" lang="en" altLang="zh-CN" dirty="0"/>
              <a:t>K8S dashboard</a:t>
            </a:r>
            <a:r>
              <a:rPr kumimoji="1" lang="zh-CN" altLang="en-US" dirty="0"/>
              <a:t>部署的指标采集系统，并非来自</a:t>
            </a:r>
            <a:r>
              <a:rPr kumimoji="1" lang="en" altLang="zh-CN" dirty="0"/>
              <a:t>Prometheus</a:t>
            </a:r>
            <a:r>
              <a:rPr kumimoji="1" lang="zh-CN" altLang="en-US" dirty="0"/>
              <a:t>体系的采集系统。</a:t>
            </a:r>
          </a:p>
        </p:txBody>
      </p:sp>
    </p:spTree>
    <p:extLst>
      <p:ext uri="{BB962C8B-B14F-4D97-AF65-F5344CB8AC3E}">
        <p14:creationId xmlns:p14="http://schemas.microsoft.com/office/powerpoint/2010/main" val="15778430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在这个监控体系中，我们采用了</a:t>
            </a:r>
            <a:r>
              <a:rPr kumimoji="1" lang="en" altLang="zh-CN" dirty="0"/>
              <a:t>Prometheus</a:t>
            </a:r>
            <a:r>
              <a:rPr kumimoji="1" lang="zh-CN" altLang="en-US" dirty="0"/>
              <a:t>作为核心架构。</a:t>
            </a:r>
            <a:r>
              <a:rPr kumimoji="1" lang="en" altLang="zh-CN" dirty="0"/>
              <a:t>Prometheus</a:t>
            </a:r>
            <a:r>
              <a:rPr kumimoji="1" lang="zh-CN" altLang="en-US" dirty="0"/>
              <a:t>不仅仅是一个组件，而是一整套生态系统，包括了许多组件。这些组件可以监控机器、进程、网关等各种类型的指标，包括基础开源组件、</a:t>
            </a:r>
            <a:r>
              <a:rPr kumimoji="1" lang="en" altLang="zh-CN" dirty="0"/>
              <a:t>Prometheus</a:t>
            </a:r>
            <a:r>
              <a:rPr kumimoji="1" lang="zh-CN" altLang="en-US" dirty="0"/>
              <a:t>自身的指标、业务监控指标以及报警功能。</a:t>
            </a:r>
            <a:endParaRPr kumimoji="1" lang="en-US" altLang="zh-CN" dirty="0"/>
          </a:p>
          <a:p>
            <a:endParaRPr kumimoji="1" lang="zh-CN" altLang="en" dirty="0"/>
          </a:p>
          <a:p>
            <a:r>
              <a:rPr kumimoji="1" lang="zh-CN" altLang="en-US" dirty="0"/>
              <a:t>我们可以将</a:t>
            </a:r>
            <a:r>
              <a:rPr kumimoji="1" lang="en" altLang="zh-CN" dirty="0"/>
              <a:t>Prometheus</a:t>
            </a:r>
            <a:r>
              <a:rPr kumimoji="1" lang="zh-CN" altLang="en-US" dirty="0"/>
              <a:t>理解为一个由许多组件组成的整体，这些组件在部署后都可以被观察到。我们需要了解每个组件的作用以及出现问题时的原因。</a:t>
            </a:r>
            <a:r>
              <a:rPr kumimoji="1" lang="en" altLang="zh-CN" dirty="0"/>
              <a:t>Prometheus</a:t>
            </a:r>
            <a:r>
              <a:rPr kumimoji="1" lang="zh-CN" altLang="en-US" dirty="0"/>
              <a:t>本身包含一个数据库，可以将其理解为时间序列数据库，它是一个列式数据库，用于存储所有监控数据。此外，它还提供了一种类似于</a:t>
            </a:r>
            <a:r>
              <a:rPr kumimoji="1" lang="en" altLang="zh-CN" dirty="0"/>
              <a:t>SQL</a:t>
            </a:r>
            <a:r>
              <a:rPr kumimoji="1" lang="zh-CN" altLang="en-US" dirty="0"/>
              <a:t>的查询方式来访问这些数据，尽管它的查询语言与我们通常理解的</a:t>
            </a:r>
            <a:r>
              <a:rPr kumimoji="1" lang="en" altLang="zh-CN" dirty="0"/>
              <a:t>MySQL</a:t>
            </a:r>
            <a:r>
              <a:rPr kumimoji="1" lang="zh-CN" altLang="en-US" dirty="0"/>
              <a:t>有所不同。</a:t>
            </a:r>
          </a:p>
          <a:p>
            <a:endParaRPr kumimoji="1" lang="zh-CN" altLang="en-US" dirty="0"/>
          </a:p>
          <a:p>
            <a:r>
              <a:rPr kumimoji="1" lang="zh-CN" altLang="en-US" dirty="0"/>
              <a:t>当外部用户需要查询数据时，他们需要使用</a:t>
            </a:r>
            <a:r>
              <a:rPr kumimoji="1" lang="en" altLang="zh-CN" dirty="0"/>
              <a:t>Prometheus</a:t>
            </a:r>
            <a:r>
              <a:rPr kumimoji="1" lang="zh-CN" altLang="en-US" dirty="0"/>
              <a:t>提供的查询语言。例如，在</a:t>
            </a:r>
            <a:r>
              <a:rPr kumimoji="1" lang="en" altLang="zh-CN" dirty="0"/>
              <a:t>Grafana</a:t>
            </a:r>
            <a:r>
              <a:rPr kumimoji="1" lang="zh-CN" altLang="en-US" dirty="0"/>
              <a:t>中配置数据查询和可视化时，我们需要使用</a:t>
            </a:r>
            <a:r>
              <a:rPr kumimoji="1" lang="en" altLang="zh-CN" dirty="0"/>
              <a:t>Prometheus</a:t>
            </a:r>
            <a:r>
              <a:rPr kumimoji="1" lang="zh-CN" altLang="en-US" dirty="0"/>
              <a:t>支持的查询语言。</a:t>
            </a:r>
            <a:r>
              <a:rPr kumimoji="1" lang="en" altLang="zh-CN" dirty="0"/>
              <a:t>Grafana</a:t>
            </a:r>
            <a:r>
              <a:rPr kumimoji="1" lang="zh-CN" altLang="en-US" dirty="0"/>
              <a:t>可以将查询结果可视化，类似于</a:t>
            </a:r>
            <a:r>
              <a:rPr kumimoji="1" lang="en" altLang="zh-CN" dirty="0"/>
              <a:t>BI</a:t>
            </a:r>
            <a:r>
              <a:rPr kumimoji="1" lang="zh-CN" altLang="en-US" dirty="0"/>
              <a:t>看板。实际上，</a:t>
            </a:r>
            <a:r>
              <a:rPr kumimoji="1" lang="en" altLang="zh-CN" dirty="0"/>
              <a:t>Prometheus</a:t>
            </a:r>
            <a:r>
              <a:rPr kumimoji="1" lang="zh-CN" altLang="en-US" dirty="0"/>
              <a:t>的时间序列数据库可以看作是一个</a:t>
            </a:r>
            <a:r>
              <a:rPr kumimoji="1" lang="en" altLang="zh-CN" dirty="0"/>
              <a:t>OLAP</a:t>
            </a:r>
            <a:r>
              <a:rPr kumimoji="1" lang="zh-CN" altLang="en-US" dirty="0"/>
              <a:t>系统，用于支持看板功能。我们可以通过</a:t>
            </a:r>
            <a:r>
              <a:rPr kumimoji="1" lang="en" altLang="zh-CN" dirty="0"/>
              <a:t>SQL</a:t>
            </a:r>
            <a:r>
              <a:rPr kumimoji="1" lang="zh-CN" altLang="en-US" dirty="0"/>
              <a:t>语句或</a:t>
            </a:r>
            <a:r>
              <a:rPr kumimoji="1" lang="en" altLang="zh-CN" dirty="0"/>
              <a:t>API</a:t>
            </a:r>
            <a:r>
              <a:rPr kumimoji="1" lang="zh-CN" altLang="en-US" dirty="0"/>
              <a:t>调用来获取数据。</a:t>
            </a:r>
          </a:p>
          <a:p>
            <a:endParaRPr kumimoji="1" lang="zh-CN" altLang="en-US" dirty="0"/>
          </a:p>
          <a:p>
            <a:r>
              <a:rPr kumimoji="1" lang="en" altLang="zh-CN" dirty="0"/>
              <a:t>Prometheus</a:t>
            </a:r>
            <a:r>
              <a:rPr kumimoji="1" lang="zh-CN" altLang="en-US" dirty="0"/>
              <a:t>本身还提供了一个</a:t>
            </a:r>
            <a:r>
              <a:rPr kumimoji="1" lang="en" altLang="zh-CN" dirty="0"/>
              <a:t>Web</a:t>
            </a:r>
            <a:r>
              <a:rPr kumimoji="1" lang="zh-CN" altLang="en-US" dirty="0"/>
              <a:t>界面，用于管理整个生态系统，包括查看当前在线的服务、</a:t>
            </a:r>
            <a:r>
              <a:rPr kumimoji="1" lang="en" altLang="zh-CN" dirty="0" err="1"/>
              <a:t>Pushgateway</a:t>
            </a:r>
            <a:r>
              <a:rPr kumimoji="1" lang="zh-CN" altLang="en" dirty="0"/>
              <a:t>、</a:t>
            </a:r>
            <a:r>
              <a:rPr kumimoji="1" lang="en" altLang="zh-CN" dirty="0"/>
              <a:t>Exporter</a:t>
            </a:r>
            <a:r>
              <a:rPr kumimoji="1" lang="zh-CN" altLang="en-US" dirty="0"/>
              <a:t>数量等。我们还可以查看</a:t>
            </a:r>
            <a:r>
              <a:rPr kumimoji="1" lang="en" altLang="zh-CN" dirty="0"/>
              <a:t>Prometheus</a:t>
            </a:r>
            <a:r>
              <a:rPr kumimoji="1" lang="zh-CN" altLang="en-US" dirty="0"/>
              <a:t>自身的状态、生效的配置以及目标对象等信息。此外，我们还可以查看已经设置的监控报警数量以及发送的报警数量。</a:t>
            </a:r>
          </a:p>
          <a:p>
            <a:endParaRPr kumimoji="1" lang="zh-CN" altLang="en-US" dirty="0"/>
          </a:p>
          <a:p>
            <a:r>
              <a:rPr kumimoji="1" lang="zh-CN" altLang="en-US" dirty="0"/>
              <a:t>需要注意的是，</a:t>
            </a:r>
            <a:r>
              <a:rPr kumimoji="1" lang="en" altLang="zh-CN" dirty="0"/>
              <a:t>Grafana</a:t>
            </a:r>
            <a:r>
              <a:rPr kumimoji="1" lang="zh-CN" altLang="en-US" dirty="0"/>
              <a:t>这个监控界面不仅可以用于</a:t>
            </a:r>
            <a:r>
              <a:rPr kumimoji="1" lang="en" altLang="zh-CN" dirty="0"/>
              <a:t>Prometheus</a:t>
            </a:r>
            <a:r>
              <a:rPr kumimoji="1" lang="zh-CN" altLang="en" dirty="0"/>
              <a:t>，</a:t>
            </a:r>
            <a:r>
              <a:rPr kumimoji="1" lang="zh-CN" altLang="en-US" dirty="0"/>
              <a:t>还可以用于其他数据源，如</a:t>
            </a:r>
            <a:r>
              <a:rPr kumimoji="1" lang="en" altLang="zh-CN" dirty="0" err="1"/>
              <a:t>Clickhouse</a:t>
            </a:r>
            <a:r>
              <a:rPr kumimoji="1" lang="zh-CN" altLang="en-US" dirty="0"/>
              <a:t>表、</a:t>
            </a:r>
            <a:r>
              <a:rPr kumimoji="1" lang="en" altLang="zh-CN" dirty="0"/>
              <a:t>MySQL</a:t>
            </a:r>
            <a:r>
              <a:rPr kumimoji="1" lang="zh-CN" altLang="en-US" dirty="0"/>
              <a:t>表等。因此，</a:t>
            </a:r>
            <a:r>
              <a:rPr kumimoji="1" lang="en" altLang="zh-CN" dirty="0"/>
              <a:t>Prometheus</a:t>
            </a:r>
            <a:r>
              <a:rPr kumimoji="1" lang="zh-CN" altLang="en-US" dirty="0"/>
              <a:t>和</a:t>
            </a:r>
            <a:r>
              <a:rPr kumimoji="1" lang="en" altLang="zh-CN" dirty="0"/>
              <a:t>Grafana</a:t>
            </a:r>
            <a:r>
              <a:rPr kumimoji="1" lang="zh-CN" altLang="en-US" dirty="0"/>
              <a:t>可以相互融合，但同时也可以独立地应用于各自的细分领域。</a:t>
            </a:r>
            <a:endParaRPr kumimoji="1" lang="en-US" altLang="zh-CN" dirty="0"/>
          </a:p>
          <a:p>
            <a:endParaRPr kumimoji="1" lang="en-US" altLang="zh-CN" dirty="0"/>
          </a:p>
          <a:p>
            <a:r>
              <a:rPr kumimoji="1" lang="en" altLang="zh-CN" dirty="0"/>
              <a:t>Prometheus </a:t>
            </a:r>
            <a:r>
              <a:rPr kumimoji="1" lang="zh-CN" altLang="en-US" dirty="0"/>
              <a:t>是一款监控系统，其核心原则之一是数据拉取，而非推送。这意味着，你需要告诉 </a:t>
            </a:r>
            <a:r>
              <a:rPr kumimoji="1" lang="en" altLang="zh-CN" dirty="0"/>
              <a:t>Prometheus </a:t>
            </a:r>
            <a:r>
              <a:rPr kumimoji="1" lang="zh-CN" altLang="en-US" dirty="0"/>
              <a:t>从哪里拉取数据、多久拉取一次，同时数据格式也必须符合 </a:t>
            </a:r>
            <a:r>
              <a:rPr kumimoji="1" lang="en" altLang="zh-CN" dirty="0"/>
              <a:t>Prometheus </a:t>
            </a:r>
            <a:r>
              <a:rPr kumimoji="1" lang="zh-CN" altLang="en-US" dirty="0"/>
              <a:t>的要求。为了实现这一目标，</a:t>
            </a:r>
            <a:r>
              <a:rPr kumimoji="1" lang="en" altLang="zh-CN" dirty="0"/>
              <a:t>Prometheus </a:t>
            </a:r>
            <a:r>
              <a:rPr kumimoji="1" lang="zh-CN" altLang="en-US" dirty="0"/>
              <a:t>开发了一个 </a:t>
            </a:r>
            <a:r>
              <a:rPr kumimoji="1" lang="en" altLang="zh-CN" dirty="0"/>
              <a:t>SDK</a:t>
            </a:r>
            <a:r>
              <a:rPr kumimoji="1" lang="zh-CN" altLang="en" dirty="0"/>
              <a:t>，</a:t>
            </a:r>
            <a:r>
              <a:rPr kumimoji="1" lang="zh-CN" altLang="en-US" dirty="0"/>
              <a:t>支持多种编程语言，如 </a:t>
            </a:r>
            <a:r>
              <a:rPr kumimoji="1" lang="en" altLang="zh-CN" dirty="0"/>
              <a:t>Python</a:t>
            </a:r>
            <a:r>
              <a:rPr kumimoji="1" lang="zh-CN" altLang="en" dirty="0"/>
              <a:t>、</a:t>
            </a:r>
            <a:r>
              <a:rPr kumimoji="1" lang="en" altLang="zh-CN" dirty="0"/>
              <a:t>Java </a:t>
            </a:r>
            <a:r>
              <a:rPr kumimoji="1" lang="zh-CN" altLang="en-US" dirty="0"/>
              <a:t>等。用户需要使用这个 </a:t>
            </a:r>
            <a:r>
              <a:rPr kumimoji="1" lang="en" altLang="zh-CN" dirty="0"/>
              <a:t>SDK </a:t>
            </a:r>
            <a:r>
              <a:rPr kumimoji="1" lang="zh-CN" altLang="en-US" dirty="0"/>
              <a:t>将数据转换为 </a:t>
            </a:r>
            <a:r>
              <a:rPr kumimoji="1" lang="en" altLang="zh-CN" dirty="0"/>
              <a:t>Prometheus </a:t>
            </a:r>
            <a:r>
              <a:rPr kumimoji="1" lang="zh-CN" altLang="en-US" dirty="0"/>
              <a:t>支持的格式，并暴露一个 </a:t>
            </a:r>
            <a:r>
              <a:rPr kumimoji="1" lang="en" altLang="zh-CN" dirty="0"/>
              <a:t>IP </a:t>
            </a:r>
            <a:r>
              <a:rPr kumimoji="1" lang="zh-CN" altLang="en-US" dirty="0"/>
              <a:t>和地址供 </a:t>
            </a:r>
            <a:r>
              <a:rPr kumimoji="1" lang="en" altLang="zh-CN" dirty="0"/>
              <a:t>Prometheus </a:t>
            </a:r>
            <a:r>
              <a:rPr kumimoji="1" lang="zh-CN" altLang="en-US" dirty="0"/>
              <a:t>拉取。在开源社区中，我们通常会看到各种开源组件对应的 </a:t>
            </a:r>
            <a:r>
              <a:rPr kumimoji="1" lang="en" altLang="zh-CN" dirty="0"/>
              <a:t>exporter</a:t>
            </a:r>
            <a:r>
              <a:rPr kumimoji="1" lang="zh-CN" altLang="en" dirty="0"/>
              <a:t>，</a:t>
            </a:r>
            <a:r>
              <a:rPr kumimoji="1" lang="zh-CN" altLang="en-US" dirty="0"/>
              <a:t>它们的作用是将开源组件的监控数据转换为 </a:t>
            </a:r>
            <a:r>
              <a:rPr kumimoji="1" lang="en" altLang="zh-CN" dirty="0"/>
              <a:t>Prometheus </a:t>
            </a:r>
            <a:r>
              <a:rPr kumimoji="1" lang="zh-CN" altLang="en-US" dirty="0"/>
              <a:t>支持的格式，并提供一个 </a:t>
            </a:r>
            <a:r>
              <a:rPr kumimoji="1" lang="en" altLang="zh-CN" dirty="0"/>
              <a:t>IP </a:t>
            </a:r>
            <a:r>
              <a:rPr kumimoji="1" lang="zh-CN" altLang="en-US" dirty="0"/>
              <a:t>供 </a:t>
            </a:r>
            <a:r>
              <a:rPr kumimoji="1" lang="en" altLang="zh-CN" dirty="0"/>
              <a:t>Prometheus </a:t>
            </a:r>
            <a:r>
              <a:rPr kumimoji="1" lang="zh-CN" altLang="en-US" dirty="0"/>
              <a:t>拉取。</a:t>
            </a:r>
          </a:p>
          <a:p>
            <a:endParaRPr kumimoji="1" lang="zh-CN" altLang="en-US" dirty="0"/>
          </a:p>
          <a:p>
            <a:r>
              <a:rPr kumimoji="1" lang="zh-CN" altLang="en-US" dirty="0"/>
              <a:t>部署 </a:t>
            </a:r>
            <a:r>
              <a:rPr kumimoji="1" lang="en" altLang="zh-CN" dirty="0"/>
              <a:t>Prometheus </a:t>
            </a:r>
            <a:r>
              <a:rPr kumimoji="1" lang="zh-CN" altLang="en-US" dirty="0"/>
              <a:t>时，需要将这些 </a:t>
            </a:r>
            <a:r>
              <a:rPr kumimoji="1" lang="en" altLang="zh-CN" dirty="0"/>
              <a:t>exporter </a:t>
            </a:r>
            <a:r>
              <a:rPr kumimoji="1" lang="zh-CN" altLang="en-US" dirty="0"/>
              <a:t>的信息配置给 </a:t>
            </a:r>
            <a:r>
              <a:rPr kumimoji="1" lang="en" altLang="zh-CN" dirty="0"/>
              <a:t>Prometheus</a:t>
            </a:r>
            <a:r>
              <a:rPr kumimoji="1" lang="zh-CN" altLang="en" dirty="0"/>
              <a:t>。</a:t>
            </a:r>
            <a:r>
              <a:rPr kumimoji="1" lang="zh-CN" altLang="en-US" dirty="0"/>
              <a:t>配置方式有两种：一种是手动配置 </a:t>
            </a:r>
            <a:r>
              <a:rPr kumimoji="1" lang="en" altLang="zh-CN" dirty="0"/>
              <a:t>service monitor</a:t>
            </a:r>
            <a:r>
              <a:rPr kumimoji="1" lang="zh-CN" altLang="en" dirty="0"/>
              <a:t>，</a:t>
            </a:r>
            <a:r>
              <a:rPr kumimoji="1" lang="zh-CN" altLang="en-US" dirty="0"/>
              <a:t>它是一个 </a:t>
            </a:r>
            <a:r>
              <a:rPr kumimoji="1" lang="en" altLang="zh-CN" dirty="0"/>
              <a:t>CRD</a:t>
            </a:r>
            <a:r>
              <a:rPr kumimoji="1" lang="zh-CN" altLang="en" dirty="0"/>
              <a:t>，</a:t>
            </a:r>
            <a:r>
              <a:rPr kumimoji="1" lang="en" altLang="zh-CN" dirty="0"/>
              <a:t>Prometheus </a:t>
            </a:r>
            <a:r>
              <a:rPr kumimoji="1" lang="zh-CN" altLang="en-US" dirty="0"/>
              <a:t>会全局识别这个 </a:t>
            </a:r>
            <a:r>
              <a:rPr kumimoji="1" lang="en" altLang="zh-CN" dirty="0"/>
              <a:t>CRD</a:t>
            </a:r>
            <a:r>
              <a:rPr kumimoji="1" lang="zh-CN" altLang="en" dirty="0"/>
              <a:t>，</a:t>
            </a:r>
            <a:r>
              <a:rPr kumimoji="1" lang="zh-CN" altLang="en-US" dirty="0"/>
              <a:t>从而知道有哪些服务、入口和协议可以拉取数据。另一种是通过注释的形式，在服务下添加注释，</a:t>
            </a:r>
            <a:r>
              <a:rPr kumimoji="1" lang="en" altLang="zh-CN" dirty="0"/>
              <a:t>Prometheus </a:t>
            </a:r>
            <a:r>
              <a:rPr kumimoji="1" lang="zh-CN" altLang="en-US" dirty="0"/>
              <a:t>启动时会自动识别这些注释并拉取数据。</a:t>
            </a:r>
          </a:p>
          <a:p>
            <a:endParaRPr kumimoji="1" lang="zh-CN" altLang="en-US" dirty="0"/>
          </a:p>
          <a:p>
            <a:r>
              <a:rPr kumimoji="1" lang="zh-CN" altLang="en-US" dirty="0"/>
              <a:t>除了开源组件的 </a:t>
            </a:r>
            <a:r>
              <a:rPr kumimoji="1" lang="en" altLang="zh-CN" dirty="0"/>
              <a:t>exporter</a:t>
            </a:r>
            <a:r>
              <a:rPr kumimoji="1" lang="zh-CN" altLang="en" dirty="0"/>
              <a:t>，</a:t>
            </a:r>
            <a:r>
              <a:rPr kumimoji="1" lang="zh-CN" altLang="en-US" dirty="0"/>
              <a:t>你还可以为自己的服务手动注册 </a:t>
            </a:r>
            <a:r>
              <a:rPr kumimoji="1" lang="en" altLang="zh-CN" dirty="0"/>
              <a:t>service monitor</a:t>
            </a:r>
            <a:r>
              <a:rPr kumimoji="1" lang="zh-CN" altLang="en" dirty="0"/>
              <a:t>，</a:t>
            </a:r>
            <a:r>
              <a:rPr kumimoji="1" lang="zh-CN" altLang="en-US" dirty="0"/>
              <a:t>或者使用 </a:t>
            </a:r>
            <a:r>
              <a:rPr kumimoji="1" lang="en" altLang="zh-CN" dirty="0"/>
              <a:t>push gateway</a:t>
            </a:r>
            <a:r>
              <a:rPr kumimoji="1" lang="zh-CN" altLang="en" dirty="0"/>
              <a:t>。</a:t>
            </a:r>
            <a:r>
              <a:rPr kumimoji="1" lang="zh-CN" altLang="en-US" dirty="0"/>
              <a:t>虽然 </a:t>
            </a:r>
            <a:r>
              <a:rPr kumimoji="1" lang="en" altLang="zh-CN" dirty="0"/>
              <a:t>Prometheus </a:t>
            </a:r>
            <a:r>
              <a:rPr kumimoji="1" lang="zh-CN" altLang="en-US" dirty="0"/>
              <a:t>本身不支持数据推送，但通过 </a:t>
            </a:r>
            <a:r>
              <a:rPr kumimoji="1" lang="en" altLang="zh-CN" dirty="0"/>
              <a:t>push gateway</a:t>
            </a:r>
            <a:r>
              <a:rPr kumimoji="1" lang="zh-CN" altLang="en" dirty="0"/>
              <a:t>，</a:t>
            </a:r>
            <a:r>
              <a:rPr kumimoji="1" lang="zh-CN" altLang="en-US" dirty="0"/>
              <a:t>你可以将数据推送给它，然后再由 </a:t>
            </a:r>
            <a:r>
              <a:rPr kumimoji="1" lang="en" altLang="zh-CN" dirty="0"/>
              <a:t>Prometheus </a:t>
            </a:r>
            <a:r>
              <a:rPr kumimoji="1" lang="zh-CN" altLang="en-US" dirty="0"/>
              <a:t>拉取。这样一来，业务端只需要负责推送数据，而 </a:t>
            </a:r>
            <a:r>
              <a:rPr kumimoji="1" lang="en" altLang="zh-CN" dirty="0"/>
              <a:t>Prometheus </a:t>
            </a:r>
            <a:r>
              <a:rPr kumimoji="1" lang="zh-CN" altLang="en-US" dirty="0"/>
              <a:t>则负责拉取。</a:t>
            </a:r>
          </a:p>
          <a:p>
            <a:endParaRPr kumimoji="1" lang="zh-CN" altLang="en-US" dirty="0"/>
          </a:p>
          <a:p>
            <a:r>
              <a:rPr kumimoji="1" lang="zh-CN" altLang="en-US" dirty="0"/>
              <a:t>服务发现功能可以让 </a:t>
            </a:r>
            <a:r>
              <a:rPr kumimoji="1" lang="en" altLang="zh-CN" dirty="0"/>
              <a:t>Prometheus </a:t>
            </a:r>
            <a:r>
              <a:rPr kumimoji="1" lang="zh-CN" altLang="en-US" dirty="0"/>
              <a:t>平台感知到需要拉取数据的位置。数据的用途除了可视化之外，还可以用于报警。报警功能是 </a:t>
            </a:r>
            <a:r>
              <a:rPr kumimoji="1" lang="en" altLang="zh-CN" dirty="0"/>
              <a:t>Prometheus </a:t>
            </a:r>
            <a:r>
              <a:rPr kumimoji="1" lang="zh-CN" altLang="en-US" dirty="0"/>
              <a:t>生态中的一个独立组件，可以通过邮件、企业微信、</a:t>
            </a:r>
            <a:r>
              <a:rPr kumimoji="1" lang="en" altLang="zh-CN" dirty="0"/>
              <a:t>Webhook </a:t>
            </a:r>
            <a:r>
              <a:rPr kumimoji="1" lang="zh-CN" altLang="en-US" dirty="0"/>
              <a:t>等方式进行推送。在 </a:t>
            </a:r>
            <a:r>
              <a:rPr kumimoji="1" lang="en" altLang="zh-CN" dirty="0"/>
              <a:t>alert manager </a:t>
            </a:r>
            <a:r>
              <a:rPr kumimoji="1" lang="zh-CN" altLang="en-US" dirty="0"/>
              <a:t>中，你可以设置哪些指标超过特定阈值时触发报警。</a:t>
            </a:r>
          </a:p>
          <a:p>
            <a:endParaRPr kumimoji="1" lang="zh-CN" altLang="en-US" dirty="0"/>
          </a:p>
          <a:p>
            <a:r>
              <a:rPr kumimoji="1" lang="zh-CN" altLang="en-US" dirty="0"/>
              <a:t>总之，整个监控生态包括了 </a:t>
            </a:r>
            <a:r>
              <a:rPr kumimoji="1" lang="en" altLang="zh-CN" dirty="0"/>
              <a:t>Prometheus</a:t>
            </a:r>
            <a:r>
              <a:rPr kumimoji="1" lang="zh-CN" altLang="en" dirty="0"/>
              <a:t>、</a:t>
            </a:r>
            <a:r>
              <a:rPr kumimoji="1" lang="en" altLang="zh-CN" dirty="0"/>
              <a:t>exporter</a:t>
            </a:r>
            <a:r>
              <a:rPr kumimoji="1" lang="zh-CN" altLang="en" dirty="0"/>
              <a:t>、</a:t>
            </a:r>
            <a:r>
              <a:rPr kumimoji="1" lang="en" altLang="zh-CN" dirty="0"/>
              <a:t>service monitor</a:t>
            </a:r>
            <a:r>
              <a:rPr kumimoji="1" lang="zh-CN" altLang="en" dirty="0"/>
              <a:t>、</a:t>
            </a:r>
            <a:r>
              <a:rPr kumimoji="1" lang="en" altLang="zh-CN" dirty="0"/>
              <a:t>push gateway </a:t>
            </a:r>
            <a:r>
              <a:rPr kumimoji="1" lang="zh-CN" altLang="en-US" dirty="0"/>
              <a:t>和 </a:t>
            </a:r>
            <a:r>
              <a:rPr kumimoji="1" lang="en" altLang="zh-CN" dirty="0"/>
              <a:t>alert manager </a:t>
            </a:r>
            <a:r>
              <a:rPr kumimoji="1" lang="zh-CN" altLang="en-US" dirty="0"/>
              <a:t>等组件。在开源社区中，为了简化监控生态，有些组件可能会被省略，例如 </a:t>
            </a:r>
            <a:r>
              <a:rPr kumimoji="1" lang="en" altLang="zh-CN" dirty="0"/>
              <a:t>push gateway</a:t>
            </a:r>
            <a:r>
              <a:rPr kumimoji="1" lang="zh-CN" altLang="en" dirty="0"/>
              <a:t>。</a:t>
            </a:r>
            <a:r>
              <a:rPr kumimoji="1" lang="zh-CN" altLang="en-US" dirty="0"/>
              <a:t>而在某些平台中，这些组件可能已经被整合和配置好，供用户直接使用。</a:t>
            </a:r>
            <a:endParaRPr kumimoji="1" lang="en-US" altLang="zh-CN" dirty="0"/>
          </a:p>
          <a:p>
            <a:endParaRPr kumimoji="1" lang="en-US" altLang="zh-CN" dirty="0"/>
          </a:p>
          <a:p>
            <a:endParaRPr kumimoji="1" lang="en-US" altLang="zh-CN" dirty="0"/>
          </a:p>
          <a:p>
            <a:r>
              <a:rPr lang="zh-CN" altLang="en-US" b="0" dirty="0">
                <a:solidFill>
                  <a:srgbClr val="CCCCCC"/>
                </a:solidFill>
                <a:effectLst/>
                <a:latin typeface="Menlo" panose="020B0609030804020204" pitchFamily="49" charset="0"/>
              </a:rPr>
              <a:t>那么如何在</a:t>
            </a:r>
            <a:r>
              <a:rPr lang="en" altLang="zh-CN" b="0" dirty="0">
                <a:solidFill>
                  <a:srgbClr val="CCCCCC"/>
                </a:solidFill>
                <a:effectLst/>
                <a:latin typeface="Menlo" panose="020B0609030804020204" pitchFamily="49" charset="0"/>
              </a:rPr>
              <a:t>Kubernetes</a:t>
            </a:r>
            <a:r>
              <a:rPr lang="zh-CN" altLang="en" b="0" dirty="0">
                <a:solidFill>
                  <a:srgbClr val="CCCCCC"/>
                </a:solidFill>
                <a:effectLst/>
                <a:latin typeface="Menlo" panose="020B0609030804020204" pitchFamily="49" charset="0"/>
              </a:rPr>
              <a:t>（</a:t>
            </a:r>
            <a:r>
              <a:rPr lang="en" altLang="zh-CN" b="0" dirty="0">
                <a:solidFill>
                  <a:srgbClr val="CCCCCC"/>
                </a:solidFill>
                <a:effectLst/>
                <a:latin typeface="Menlo" panose="020B0609030804020204" pitchFamily="49" charset="0"/>
              </a:rPr>
              <a:t>K8S</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中部署一套完整的监控系统，包括</a:t>
            </a:r>
            <a:r>
              <a:rPr lang="en" altLang="zh-CN" b="0" dirty="0">
                <a:solidFill>
                  <a:srgbClr val="CCCCCC"/>
                </a:solidFill>
                <a:effectLst/>
                <a:latin typeface="Menlo" panose="020B0609030804020204" pitchFamily="49" charset="0"/>
              </a:rPr>
              <a:t>Prometheus</a:t>
            </a:r>
            <a:r>
              <a:rPr lang="zh-CN" altLang="en-US" b="0" dirty="0">
                <a:solidFill>
                  <a:srgbClr val="CCCCCC"/>
                </a:solidFill>
                <a:effectLst/>
                <a:latin typeface="Menlo" panose="020B0609030804020204" pitchFamily="49" charset="0"/>
              </a:rPr>
              <a:t>及其相关组件，如</a:t>
            </a:r>
            <a:r>
              <a:rPr lang="en" altLang="zh-CN" b="0" dirty="0">
                <a:solidFill>
                  <a:srgbClr val="CCCCCC"/>
                </a:solidFill>
                <a:effectLst/>
                <a:latin typeface="Menlo" panose="020B0609030804020204" pitchFamily="49" charset="0"/>
              </a:rPr>
              <a:t>Alert Manager</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监控主机等。我们将采用</a:t>
            </a:r>
            <a:r>
              <a:rPr lang="en" altLang="zh-CN" b="0" dirty="0">
                <a:solidFill>
                  <a:srgbClr val="CCCCCC"/>
                </a:solidFill>
                <a:effectLst/>
                <a:latin typeface="Menlo" panose="020B0609030804020204" pitchFamily="49" charset="0"/>
              </a:rPr>
              <a:t>Operator</a:t>
            </a:r>
            <a:r>
              <a:rPr lang="zh-CN" altLang="en-US" b="0" dirty="0">
                <a:solidFill>
                  <a:srgbClr val="CCCCCC"/>
                </a:solidFill>
                <a:effectLst/>
                <a:latin typeface="Menlo" panose="020B0609030804020204" pitchFamily="49" charset="0"/>
              </a:rPr>
              <a:t>的方式来部署这些组件，实现监控体系的自动化部署。</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首先，我们需要创建一个</a:t>
            </a:r>
            <a:r>
              <a:rPr lang="en" altLang="zh-CN" b="0" dirty="0">
                <a:solidFill>
                  <a:srgbClr val="CCCCCC"/>
                </a:solidFill>
                <a:effectLst/>
                <a:latin typeface="Menlo" panose="020B0609030804020204" pitchFamily="49" charset="0"/>
              </a:rPr>
              <a:t>CRD</a:t>
            </a:r>
            <a:r>
              <a:rPr lang="zh-CN" altLang="en" b="0" dirty="0">
                <a:solidFill>
                  <a:srgbClr val="CCCCCC"/>
                </a:solidFill>
                <a:effectLst/>
                <a:latin typeface="Menlo" panose="020B0609030804020204" pitchFamily="49" charset="0"/>
              </a:rPr>
              <a:t>（</a:t>
            </a:r>
            <a:r>
              <a:rPr lang="en" altLang="zh-CN" b="0" dirty="0">
                <a:solidFill>
                  <a:srgbClr val="CCCCCC"/>
                </a:solidFill>
                <a:effectLst/>
                <a:latin typeface="Menlo" panose="020B0609030804020204" pitchFamily="49" charset="0"/>
              </a:rPr>
              <a:t>Custom Resource Definition</a:t>
            </a:r>
            <a:r>
              <a:rPr lang="zh-CN" altLang="en" b="0" dirty="0">
                <a:solidFill>
                  <a:srgbClr val="CCCCCC"/>
                </a:solidFill>
                <a:effectLst/>
                <a:latin typeface="Menlo" panose="020B0609030804020204" pitchFamily="49" charset="0"/>
              </a:rPr>
              <a:t>）</a:t>
            </a:r>
            <a:r>
              <a:rPr lang="en" altLang="zh-CN" b="0" dirty="0">
                <a:solidFill>
                  <a:srgbClr val="CCCCCC"/>
                </a:solidFill>
                <a:effectLst/>
                <a:latin typeface="Menlo" panose="020B0609030804020204" pitchFamily="49" charset="0"/>
              </a:rPr>
              <a:t>YAML</a:t>
            </a:r>
            <a:r>
              <a:rPr lang="zh-CN" altLang="en-US" b="0" dirty="0">
                <a:solidFill>
                  <a:srgbClr val="CCCCCC"/>
                </a:solidFill>
                <a:effectLst/>
                <a:latin typeface="Menlo" panose="020B0609030804020204" pitchFamily="49" charset="0"/>
              </a:rPr>
              <a:t>文件来定义我们的监控集群。</a:t>
            </a:r>
            <a:r>
              <a:rPr lang="en" altLang="zh-CN" b="0" dirty="0">
                <a:solidFill>
                  <a:srgbClr val="CCCCCC"/>
                </a:solidFill>
                <a:effectLst/>
                <a:latin typeface="Menlo" panose="020B0609030804020204" pitchFamily="49" charset="0"/>
              </a:rPr>
              <a:t>Operator</a:t>
            </a:r>
            <a:r>
              <a:rPr lang="zh-CN" altLang="en-US" b="0" dirty="0">
                <a:solidFill>
                  <a:srgbClr val="CCCCCC"/>
                </a:solidFill>
                <a:effectLst/>
                <a:latin typeface="Menlo" panose="020B0609030804020204" pitchFamily="49" charset="0"/>
              </a:rPr>
              <a:t>将根据这个</a:t>
            </a:r>
            <a:r>
              <a:rPr lang="en" altLang="zh-CN" b="0" dirty="0">
                <a:solidFill>
                  <a:srgbClr val="CCCCCC"/>
                </a:solidFill>
                <a:effectLst/>
                <a:latin typeface="Menlo" panose="020B0609030804020204" pitchFamily="49" charset="0"/>
              </a:rPr>
              <a:t>YAML</a:t>
            </a:r>
            <a:r>
              <a:rPr lang="zh-CN" altLang="en-US" b="0" dirty="0">
                <a:solidFill>
                  <a:srgbClr val="CCCCCC"/>
                </a:solidFill>
                <a:effectLst/>
                <a:latin typeface="Menlo" panose="020B0609030804020204" pitchFamily="49" charset="0"/>
              </a:rPr>
              <a:t>文件的定义来部署并管理集群。例如，我们可以在</a:t>
            </a:r>
            <a:r>
              <a:rPr lang="en" altLang="zh-CN" b="0" dirty="0">
                <a:solidFill>
                  <a:srgbClr val="CCCCCC"/>
                </a:solidFill>
                <a:effectLst/>
                <a:latin typeface="Menlo" panose="020B0609030804020204" pitchFamily="49" charset="0"/>
              </a:rPr>
              <a:t>YAML</a:t>
            </a:r>
            <a:r>
              <a:rPr lang="zh-CN" altLang="en-US" b="0" dirty="0">
                <a:solidFill>
                  <a:srgbClr val="CCCCCC"/>
                </a:solidFill>
                <a:effectLst/>
                <a:latin typeface="Menlo" panose="020B0609030804020204" pitchFamily="49" charset="0"/>
              </a:rPr>
              <a:t>文件中指定要部署三个</a:t>
            </a:r>
            <a:r>
              <a:rPr lang="en" altLang="zh-CN" b="0" dirty="0">
                <a:solidFill>
                  <a:srgbClr val="CCCCCC"/>
                </a:solidFill>
                <a:effectLst/>
                <a:latin typeface="Menlo" panose="020B0609030804020204" pitchFamily="49" charset="0"/>
              </a:rPr>
              <a:t>Prometheus</a:t>
            </a:r>
            <a:r>
              <a:rPr lang="zh-CN" altLang="en-US" b="0" dirty="0">
                <a:solidFill>
                  <a:srgbClr val="CCCCCC"/>
                </a:solidFill>
                <a:effectLst/>
                <a:latin typeface="Menlo" panose="020B0609030804020204" pitchFamily="49" charset="0"/>
              </a:rPr>
              <a:t>节点、一个</a:t>
            </a:r>
            <a:r>
              <a:rPr lang="en" altLang="zh-CN" b="0" dirty="0">
                <a:solidFill>
                  <a:srgbClr val="CCCCCC"/>
                </a:solidFill>
                <a:effectLst/>
                <a:latin typeface="Menlo" panose="020B0609030804020204" pitchFamily="49" charset="0"/>
              </a:rPr>
              <a:t>Alert Manager</a:t>
            </a:r>
            <a:r>
              <a:rPr lang="zh-CN" altLang="en-US" b="0" dirty="0">
                <a:solidFill>
                  <a:srgbClr val="CCCCCC"/>
                </a:solidFill>
                <a:effectLst/>
                <a:latin typeface="Menlo" panose="020B0609030804020204" pitchFamily="49" charset="0"/>
              </a:rPr>
              <a:t>节点、一个</a:t>
            </a:r>
            <a:r>
              <a:rPr lang="en" altLang="zh-CN" b="0" dirty="0" err="1">
                <a:solidFill>
                  <a:srgbClr val="CCCCCC"/>
                </a:solidFill>
                <a:effectLst/>
                <a:latin typeface="Menlo" panose="020B0609030804020204" pitchFamily="49" charset="0"/>
              </a:rPr>
              <a:t>Pushgateway</a:t>
            </a:r>
            <a:r>
              <a:rPr lang="zh-CN" altLang="en-US" b="0" dirty="0">
                <a:solidFill>
                  <a:srgbClr val="CCCCCC"/>
                </a:solidFill>
                <a:effectLst/>
                <a:latin typeface="Menlo" panose="020B0609030804020204" pitchFamily="49" charset="0"/>
              </a:rPr>
              <a:t>节点以及三个服务监控。然后，我们将这个</a:t>
            </a:r>
            <a:r>
              <a:rPr lang="en" altLang="zh-CN" b="0" dirty="0">
                <a:solidFill>
                  <a:srgbClr val="CCCCCC"/>
                </a:solidFill>
                <a:effectLst/>
                <a:latin typeface="Menlo" panose="020B0609030804020204" pitchFamily="49" charset="0"/>
              </a:rPr>
              <a:t>YAML</a:t>
            </a:r>
            <a:r>
              <a:rPr lang="zh-CN" altLang="en-US" b="0" dirty="0">
                <a:solidFill>
                  <a:srgbClr val="CCCCCC"/>
                </a:solidFill>
                <a:effectLst/>
                <a:latin typeface="Menlo" panose="020B0609030804020204" pitchFamily="49" charset="0"/>
              </a:rPr>
              <a:t>文件传递给</a:t>
            </a:r>
            <a:r>
              <a:rPr lang="en" altLang="zh-CN" b="0" dirty="0">
                <a:solidFill>
                  <a:srgbClr val="CCCCCC"/>
                </a:solidFill>
                <a:effectLst/>
                <a:latin typeface="Menlo" panose="020B0609030804020204" pitchFamily="49" charset="0"/>
              </a:rPr>
              <a:t>Operator</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由它来完成部署。</a:t>
            </a:r>
          </a:p>
          <a:p>
            <a:br>
              <a:rPr lang="zh-CN" altLang="en-US" b="0" dirty="0">
                <a:solidFill>
                  <a:srgbClr val="CCCCCC"/>
                </a:solidFill>
                <a:effectLst/>
                <a:latin typeface="Menlo" panose="020B0609030804020204" pitchFamily="49" charset="0"/>
              </a:rPr>
            </a:br>
            <a:r>
              <a:rPr lang="en" altLang="zh-CN" b="0" dirty="0">
                <a:solidFill>
                  <a:srgbClr val="CCCCCC"/>
                </a:solidFill>
                <a:effectLst/>
                <a:latin typeface="Menlo" panose="020B0609030804020204" pitchFamily="49" charset="0"/>
              </a:rPr>
              <a:t>Operator</a:t>
            </a:r>
            <a:r>
              <a:rPr lang="zh-CN" altLang="en-US" b="0" dirty="0">
                <a:solidFill>
                  <a:srgbClr val="CCCCCC"/>
                </a:solidFill>
                <a:effectLst/>
                <a:latin typeface="Menlo" panose="020B0609030804020204" pitchFamily="49" charset="0"/>
              </a:rPr>
              <a:t>的地址可以在</a:t>
            </a:r>
            <a:r>
              <a:rPr lang="en-US" altLang="zh-CN" b="0" dirty="0">
                <a:solidFill>
                  <a:srgbClr val="CCCCCC"/>
                </a:solidFill>
                <a:effectLst/>
                <a:latin typeface="Menlo" panose="020B0609030804020204" pitchFamily="49" charset="0"/>
              </a:rPr>
              <a:t>install/</a:t>
            </a:r>
            <a:r>
              <a:rPr lang="en-US" altLang="zh-CN" b="0" dirty="0" err="1">
                <a:solidFill>
                  <a:srgbClr val="CCCCCC"/>
                </a:solidFill>
                <a:effectLst/>
                <a:latin typeface="Menlo" panose="020B0609030804020204" pitchFamily="49" charset="0"/>
              </a:rPr>
              <a:t>kubernetes</a:t>
            </a:r>
            <a:r>
              <a:rPr lang="en-US" altLang="zh-CN" b="0" dirty="0">
                <a:solidFill>
                  <a:srgbClr val="CCCCCC"/>
                </a:solidFill>
                <a:effectLst/>
                <a:latin typeface="Menlo" panose="020B0609030804020204" pitchFamily="49" charset="0"/>
              </a:rPr>
              <a:t>/</a:t>
            </a:r>
            <a:r>
              <a:rPr lang="en-US" altLang="zh-CN" b="0" dirty="0" err="1">
                <a:solidFill>
                  <a:srgbClr val="CCCCCC"/>
                </a:solidFill>
                <a:effectLst/>
                <a:latin typeface="Menlo" panose="020B0609030804020204" pitchFamily="49" charset="0"/>
              </a:rPr>
              <a:t>prometheus</a:t>
            </a:r>
            <a:r>
              <a:rPr lang="en-US" altLang="zh-CN" b="0" dirty="0">
                <a:solidFill>
                  <a:srgbClr val="CCCCCC"/>
                </a:solidFill>
                <a:effectLst/>
                <a:latin typeface="Menlo" panose="020B0609030804020204" pitchFamily="49" charset="0"/>
              </a:rPr>
              <a:t>/operator</a:t>
            </a:r>
            <a:r>
              <a:rPr lang="zh-CN" altLang="en-US" b="0" dirty="0">
                <a:solidFill>
                  <a:srgbClr val="CCCCCC"/>
                </a:solidFill>
                <a:effectLst/>
                <a:latin typeface="Menlo" panose="020B0609030804020204" pitchFamily="49" charset="0"/>
              </a:rPr>
              <a:t>中找到。你可能需要配置一些权限以便</a:t>
            </a:r>
            <a:r>
              <a:rPr lang="en" altLang="zh-CN" b="0" dirty="0">
                <a:solidFill>
                  <a:srgbClr val="CCCCCC"/>
                </a:solidFill>
                <a:effectLst/>
                <a:latin typeface="Menlo" panose="020B0609030804020204" pitchFamily="49" charset="0"/>
              </a:rPr>
              <a:t>Operator</a:t>
            </a:r>
            <a:r>
              <a:rPr lang="zh-CN" altLang="en-US" b="0" dirty="0">
                <a:solidFill>
                  <a:srgbClr val="CCCCCC"/>
                </a:solidFill>
                <a:effectLst/>
                <a:latin typeface="Menlo" panose="020B0609030804020204" pitchFamily="49" charset="0"/>
              </a:rPr>
              <a:t>能够正常工作。如果你想单独部署一个</a:t>
            </a:r>
            <a:r>
              <a:rPr lang="en" altLang="zh-CN" b="0" dirty="0">
                <a:solidFill>
                  <a:srgbClr val="CCCCCC"/>
                </a:solidFill>
                <a:effectLst/>
                <a:latin typeface="Menlo" panose="020B0609030804020204" pitchFamily="49" charset="0"/>
              </a:rPr>
              <a:t>Prometheus</a:t>
            </a:r>
            <a:r>
              <a:rPr lang="zh-CN" altLang="en-US" b="0" dirty="0">
                <a:solidFill>
                  <a:srgbClr val="CCCCCC"/>
                </a:solidFill>
                <a:effectLst/>
                <a:latin typeface="Menlo" panose="020B0609030804020204" pitchFamily="49" charset="0"/>
              </a:rPr>
              <a:t>服务，你可以在</a:t>
            </a:r>
            <a:r>
              <a:rPr lang="en" altLang="zh-CN" b="0" dirty="0">
                <a:solidFill>
                  <a:srgbClr val="CCCCCC"/>
                </a:solidFill>
                <a:effectLst/>
                <a:latin typeface="Menlo" panose="020B0609030804020204" pitchFamily="49" charset="0"/>
              </a:rPr>
              <a:t>Prometheus</a:t>
            </a:r>
            <a:r>
              <a:rPr lang="zh-CN" altLang="en-US" b="0" dirty="0">
                <a:solidFill>
                  <a:srgbClr val="CCCCCC"/>
                </a:solidFill>
                <a:effectLst/>
                <a:latin typeface="Menlo" panose="020B0609030804020204" pitchFamily="49" charset="0"/>
              </a:rPr>
              <a:t>配置中进行修改。此外，你还可以将自定义的规则配置挂载到</a:t>
            </a:r>
            <a:r>
              <a:rPr lang="en" altLang="zh-CN" b="0" dirty="0">
                <a:solidFill>
                  <a:srgbClr val="CCCCCC"/>
                </a:solidFill>
                <a:effectLst/>
                <a:latin typeface="Menlo" panose="020B0609030804020204" pitchFamily="49" charset="0"/>
              </a:rPr>
              <a:t>Prometheus</a:t>
            </a:r>
            <a:r>
              <a:rPr lang="zh-CN" altLang="en-US" b="0" dirty="0">
                <a:solidFill>
                  <a:srgbClr val="CCCCCC"/>
                </a:solidFill>
                <a:effectLst/>
                <a:latin typeface="Menlo" panose="020B0609030804020204" pitchFamily="49" charset="0"/>
              </a:rPr>
              <a:t>中，并将其绑定到</a:t>
            </a:r>
            <a:r>
              <a:rPr lang="en" altLang="zh-CN" b="0" dirty="0">
                <a:solidFill>
                  <a:srgbClr val="CCCCCC"/>
                </a:solidFill>
                <a:effectLst/>
                <a:latin typeface="Menlo" panose="020B0609030804020204" pitchFamily="49" charset="0"/>
              </a:rPr>
              <a:t>Operator</a:t>
            </a:r>
            <a:r>
              <a:rPr lang="zh-CN" altLang="en-US" b="0" dirty="0">
                <a:solidFill>
                  <a:srgbClr val="CCCCCC"/>
                </a:solidFill>
                <a:effectLst/>
                <a:latin typeface="Menlo" panose="020B0609030804020204" pitchFamily="49" charset="0"/>
              </a:rPr>
              <a:t>上。</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通过</a:t>
            </a:r>
            <a:r>
              <a:rPr lang="en" altLang="zh-CN" b="0" dirty="0">
                <a:solidFill>
                  <a:srgbClr val="CCCCCC"/>
                </a:solidFill>
                <a:effectLst/>
                <a:latin typeface="Menlo" panose="020B0609030804020204" pitchFamily="49" charset="0"/>
              </a:rPr>
              <a:t>Prometheus Adapter</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它可以将</a:t>
            </a:r>
            <a:r>
              <a:rPr lang="en" altLang="zh-CN" b="0" dirty="0">
                <a:solidFill>
                  <a:srgbClr val="CCCCCC"/>
                </a:solidFill>
                <a:effectLst/>
                <a:latin typeface="Menlo" panose="020B0609030804020204" pitchFamily="49" charset="0"/>
              </a:rPr>
              <a:t>Prometheus</a:t>
            </a:r>
            <a:r>
              <a:rPr lang="zh-CN" altLang="en-US" b="0" dirty="0">
                <a:solidFill>
                  <a:srgbClr val="CCCCCC"/>
                </a:solidFill>
                <a:effectLst/>
                <a:latin typeface="Menlo" panose="020B0609030804020204" pitchFamily="49" charset="0"/>
              </a:rPr>
              <a:t>收集到的指标转换为</a:t>
            </a:r>
            <a:r>
              <a:rPr lang="en" altLang="zh-CN" b="0" dirty="0">
                <a:solidFill>
                  <a:srgbClr val="CCCCCC"/>
                </a:solidFill>
                <a:effectLst/>
                <a:latin typeface="Menlo" panose="020B0609030804020204" pitchFamily="49" charset="0"/>
              </a:rPr>
              <a:t>K8S</a:t>
            </a:r>
            <a:r>
              <a:rPr lang="zh-CN" altLang="en-US" b="0" dirty="0">
                <a:solidFill>
                  <a:srgbClr val="CCCCCC"/>
                </a:solidFill>
                <a:effectLst/>
                <a:latin typeface="Menlo" panose="020B0609030804020204" pitchFamily="49" charset="0"/>
              </a:rPr>
              <a:t>的弹性伸缩容指标。</a:t>
            </a:r>
            <a:endParaRPr lang="en-US" altLang="zh-CN" b="0" dirty="0">
              <a:solidFill>
                <a:srgbClr val="CCCCCC"/>
              </a:solidFill>
              <a:effectLst/>
              <a:latin typeface="Menlo" panose="020B0609030804020204" pitchFamily="49" charset="0"/>
            </a:endParaRPr>
          </a:p>
          <a:p>
            <a:endParaRPr lang="en-US" altLang="zh-CN" b="0" dirty="0">
              <a:solidFill>
                <a:srgbClr val="CCCCCC"/>
              </a:solidFill>
              <a:effectLst/>
              <a:latin typeface="Menlo" panose="020B0609030804020204" pitchFamily="49" charset="0"/>
            </a:endParaRPr>
          </a:p>
          <a:p>
            <a:r>
              <a:rPr lang="zh-CN" altLang="en-US" b="0" dirty="0">
                <a:solidFill>
                  <a:srgbClr val="CCCCCC"/>
                </a:solidFill>
                <a:effectLst/>
                <a:latin typeface="Menlo" panose="020B0609030804020204" pitchFamily="49" charset="0"/>
              </a:rPr>
              <a:t>我们还需要使用</a:t>
            </a:r>
            <a:r>
              <a:rPr lang="en" altLang="zh-CN" b="0" dirty="0">
                <a:solidFill>
                  <a:srgbClr val="CCCCCC"/>
                </a:solidFill>
                <a:effectLst/>
                <a:latin typeface="Menlo" panose="020B0609030804020204" pitchFamily="49" charset="0"/>
              </a:rPr>
              <a:t>Service Monitor</a:t>
            </a:r>
            <a:r>
              <a:rPr lang="zh-CN" altLang="en-US" b="0" dirty="0">
                <a:solidFill>
                  <a:srgbClr val="CCCCCC"/>
                </a:solidFill>
                <a:effectLst/>
                <a:latin typeface="Menlo" panose="020B0609030804020204" pitchFamily="49" charset="0"/>
              </a:rPr>
              <a:t>来实现服务发现，以便告诉</a:t>
            </a:r>
            <a:r>
              <a:rPr lang="en" altLang="zh-CN" b="0" dirty="0">
                <a:solidFill>
                  <a:srgbClr val="CCCCCC"/>
                </a:solidFill>
                <a:effectLst/>
                <a:latin typeface="Menlo" panose="020B0609030804020204" pitchFamily="49" charset="0"/>
              </a:rPr>
              <a:t>Prometheus</a:t>
            </a:r>
            <a:r>
              <a:rPr lang="zh-CN" altLang="en-US" b="0" dirty="0">
                <a:solidFill>
                  <a:srgbClr val="CCCCCC"/>
                </a:solidFill>
                <a:effectLst/>
                <a:latin typeface="Menlo" panose="020B0609030804020204" pitchFamily="49" charset="0"/>
              </a:rPr>
              <a:t>去监控哪些组件。</a:t>
            </a:r>
          </a:p>
          <a:p>
            <a:br>
              <a:rPr lang="zh-CN" altLang="en-US" b="0" dirty="0">
                <a:solidFill>
                  <a:srgbClr val="CCCCCC"/>
                </a:solidFill>
                <a:effectLst/>
                <a:latin typeface="Menlo" panose="020B0609030804020204" pitchFamily="49" charset="0"/>
              </a:rPr>
            </a:br>
            <a:r>
              <a:rPr lang="en" altLang="zh-CN" b="0" dirty="0">
                <a:solidFill>
                  <a:srgbClr val="CCCCCC"/>
                </a:solidFill>
                <a:effectLst/>
                <a:latin typeface="Menlo" panose="020B0609030804020204" pitchFamily="49" charset="0"/>
              </a:rPr>
              <a:t>Event Exporter</a:t>
            </a:r>
            <a:r>
              <a:rPr lang="zh-CN" altLang="en-US" b="0" dirty="0">
                <a:solidFill>
                  <a:srgbClr val="CCCCCC"/>
                </a:solidFill>
                <a:effectLst/>
                <a:latin typeface="Menlo" panose="020B0609030804020204" pitchFamily="49" charset="0"/>
              </a:rPr>
              <a:t>负责监控</a:t>
            </a:r>
            <a:r>
              <a:rPr lang="en" altLang="zh-CN" b="0" dirty="0">
                <a:solidFill>
                  <a:srgbClr val="CCCCCC"/>
                </a:solidFill>
                <a:effectLst/>
                <a:latin typeface="Menlo" panose="020B0609030804020204" pitchFamily="49" charset="0"/>
              </a:rPr>
              <a:t>K8S</a:t>
            </a:r>
            <a:r>
              <a:rPr lang="zh-CN" altLang="en-US" b="0" dirty="0">
                <a:solidFill>
                  <a:srgbClr val="CCCCCC"/>
                </a:solidFill>
                <a:effectLst/>
                <a:latin typeface="Menlo" panose="020B0609030804020204" pitchFamily="49" charset="0"/>
              </a:rPr>
              <a:t>的事件，例如</a:t>
            </a:r>
            <a:r>
              <a:rPr lang="en" altLang="zh-CN" b="0" dirty="0">
                <a:solidFill>
                  <a:srgbClr val="CCCCCC"/>
                </a:solidFill>
                <a:effectLst/>
                <a:latin typeface="Menlo" panose="020B0609030804020204" pitchFamily="49" charset="0"/>
              </a:rPr>
              <a:t>Pod</a:t>
            </a:r>
            <a:r>
              <a:rPr lang="zh-CN" altLang="en-US" b="0" dirty="0">
                <a:solidFill>
                  <a:srgbClr val="CCCCCC"/>
                </a:solidFill>
                <a:effectLst/>
                <a:latin typeface="Menlo" panose="020B0609030804020204" pitchFamily="49" charset="0"/>
              </a:rPr>
              <a:t>挂掉、终止或重启等。由于</a:t>
            </a:r>
            <a:r>
              <a:rPr lang="en" altLang="zh-CN" b="0" dirty="0">
                <a:solidFill>
                  <a:srgbClr val="CCCCCC"/>
                </a:solidFill>
                <a:effectLst/>
                <a:latin typeface="Menlo" panose="020B0609030804020204" pitchFamily="49" charset="0"/>
              </a:rPr>
              <a:t>K8S</a:t>
            </a:r>
            <a:r>
              <a:rPr lang="zh-CN" altLang="en-US" b="0" dirty="0">
                <a:solidFill>
                  <a:srgbClr val="CCCCCC"/>
                </a:solidFill>
                <a:effectLst/>
                <a:latin typeface="Menlo" panose="020B0609030804020204" pitchFamily="49" charset="0"/>
              </a:rPr>
              <a:t>本身只记录一个小时的事件，我们需要通过</a:t>
            </a:r>
            <a:r>
              <a:rPr lang="en" altLang="zh-CN" b="0" dirty="0">
                <a:solidFill>
                  <a:srgbClr val="CCCCCC"/>
                </a:solidFill>
                <a:effectLst/>
                <a:latin typeface="Menlo" panose="020B0609030804020204" pitchFamily="49" charset="0"/>
              </a:rPr>
              <a:t>Event Exporter</a:t>
            </a:r>
            <a:r>
              <a:rPr lang="zh-CN" altLang="en-US" b="0" dirty="0">
                <a:solidFill>
                  <a:srgbClr val="CCCCCC"/>
                </a:solidFill>
                <a:effectLst/>
                <a:latin typeface="Menlo" panose="020B0609030804020204" pitchFamily="49" charset="0"/>
              </a:rPr>
              <a:t>将这些事件持久化，以便在</a:t>
            </a:r>
            <a:r>
              <a:rPr lang="en" altLang="zh-CN" b="0" dirty="0">
                <a:solidFill>
                  <a:srgbClr val="CCCCCC"/>
                </a:solidFill>
                <a:effectLst/>
                <a:latin typeface="Menlo" panose="020B0609030804020204" pitchFamily="49" charset="0"/>
              </a:rPr>
              <a:t>Prometheus</a:t>
            </a:r>
            <a:r>
              <a:rPr lang="zh-CN" altLang="en-US" b="0" dirty="0">
                <a:solidFill>
                  <a:srgbClr val="CCCCCC"/>
                </a:solidFill>
                <a:effectLst/>
                <a:latin typeface="Menlo" panose="020B0609030804020204" pitchFamily="49" charset="0"/>
              </a:rPr>
              <a:t>和</a:t>
            </a:r>
            <a:r>
              <a:rPr lang="en" altLang="zh-CN" b="0" dirty="0">
                <a:solidFill>
                  <a:srgbClr val="CCCCCC"/>
                </a:solidFill>
                <a:effectLst/>
                <a:latin typeface="Menlo" panose="020B0609030804020204" pitchFamily="49" charset="0"/>
              </a:rPr>
              <a:t>Grafana</a:t>
            </a:r>
            <a:r>
              <a:rPr lang="zh-CN" altLang="en-US" b="0" dirty="0">
                <a:solidFill>
                  <a:srgbClr val="CCCCCC"/>
                </a:solidFill>
                <a:effectLst/>
                <a:latin typeface="Menlo" panose="020B0609030804020204" pitchFamily="49" charset="0"/>
              </a:rPr>
              <a:t>中查看。</a:t>
            </a:r>
          </a:p>
          <a:p>
            <a:br>
              <a:rPr lang="zh-CN" altLang="en-US" b="0" dirty="0">
                <a:solidFill>
                  <a:srgbClr val="CCCCCC"/>
                </a:solidFill>
                <a:effectLst/>
                <a:latin typeface="Menlo" panose="020B0609030804020204" pitchFamily="49" charset="0"/>
              </a:rPr>
            </a:br>
            <a:r>
              <a:rPr lang="en" altLang="zh-CN" b="0" dirty="0">
                <a:solidFill>
                  <a:srgbClr val="CCCCCC"/>
                </a:solidFill>
                <a:effectLst/>
                <a:latin typeface="Menlo" panose="020B0609030804020204" pitchFamily="49" charset="0"/>
              </a:rPr>
              <a:t>Grafana</a:t>
            </a:r>
            <a:r>
              <a:rPr lang="zh-CN" altLang="en-US" b="0" dirty="0">
                <a:solidFill>
                  <a:srgbClr val="CCCCCC"/>
                </a:solidFill>
                <a:effectLst/>
                <a:latin typeface="Menlo" panose="020B0609030804020204" pitchFamily="49" charset="0"/>
              </a:rPr>
              <a:t>中有很多预配置的看板，包括服务流量统计、时延统计、机器监控、集群监控、利用率监控以及</a:t>
            </a:r>
            <a:r>
              <a:rPr lang="en" altLang="zh-CN" b="0" dirty="0">
                <a:solidFill>
                  <a:srgbClr val="CCCCCC"/>
                </a:solidFill>
                <a:effectLst/>
                <a:latin typeface="Menlo" panose="020B0609030804020204" pitchFamily="49" charset="0"/>
              </a:rPr>
              <a:t>GPU</a:t>
            </a:r>
            <a:r>
              <a:rPr lang="zh-CN" altLang="en-US" b="0" dirty="0">
                <a:solidFill>
                  <a:srgbClr val="CCCCCC"/>
                </a:solidFill>
                <a:effectLst/>
                <a:latin typeface="Menlo" panose="020B0609030804020204" pitchFamily="49" charset="0"/>
              </a:rPr>
              <a:t>监控等。因此，整个</a:t>
            </a:r>
            <a:r>
              <a:rPr lang="en" altLang="zh-CN" b="0" dirty="0">
                <a:solidFill>
                  <a:srgbClr val="CCCCCC"/>
                </a:solidFill>
                <a:effectLst/>
                <a:latin typeface="Menlo" panose="020B0609030804020204" pitchFamily="49" charset="0"/>
              </a:rPr>
              <a:t>Prometheus</a:t>
            </a:r>
            <a:r>
              <a:rPr lang="zh-CN" altLang="en-US" b="0" dirty="0">
                <a:solidFill>
                  <a:srgbClr val="CCCCCC"/>
                </a:solidFill>
                <a:effectLst/>
                <a:latin typeface="Menlo" panose="020B0609030804020204" pitchFamily="49" charset="0"/>
              </a:rPr>
              <a:t>监控系统中的组件相对较多，但通过使用</a:t>
            </a:r>
            <a:r>
              <a:rPr lang="en" altLang="zh-CN" b="0" dirty="0">
                <a:solidFill>
                  <a:srgbClr val="CCCCCC"/>
                </a:solidFill>
                <a:effectLst/>
                <a:latin typeface="Menlo" panose="020B0609030804020204" pitchFamily="49" charset="0"/>
              </a:rPr>
              <a:t>Operator</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我们可以轻松地实现自动化部署和管理。</a:t>
            </a:r>
          </a:p>
          <a:p>
            <a:endParaRPr kumimoji="1" lang="zh-CN" altLang="en-US" dirty="0"/>
          </a:p>
        </p:txBody>
      </p:sp>
    </p:spTree>
    <p:extLst>
      <p:ext uri="{BB962C8B-B14F-4D97-AF65-F5344CB8AC3E}">
        <p14:creationId xmlns:p14="http://schemas.microsoft.com/office/powerpoint/2010/main" val="5087351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所以我们设计的这个平台，目标是为了实现一个完整的闭环，让数据或算法的同学能够从数据入手，经过训练、推理，再回到数据。整个逻辑能够在这个平台上实现。</a:t>
            </a:r>
            <a:endParaRPr lang="en-US" altLang="zh-CN" dirty="0"/>
          </a:p>
          <a:p>
            <a:endParaRPr lang="en-US" altLang="zh-CN" dirty="0"/>
          </a:p>
          <a:p>
            <a:r>
              <a:rPr lang="zh-CN" altLang="en-US" dirty="0"/>
              <a:t>在我们的理解里，数据可以分为两种：结构化数据和媒体数据。这两种数据的建设逻辑体系是不同的。</a:t>
            </a:r>
          </a:p>
          <a:p>
            <a:endParaRPr lang="zh-CN" altLang="en-US" dirty="0"/>
          </a:p>
          <a:p>
            <a:r>
              <a:rPr lang="zh-CN" altLang="en-US" dirty="0"/>
              <a:t>结构化数据就是我们传统理解的数仓，包括数据清洗、数据接入、</a:t>
            </a:r>
            <a:r>
              <a:rPr lang="en" altLang="zh-CN" dirty="0"/>
              <a:t>ETL</a:t>
            </a:r>
            <a:r>
              <a:rPr lang="zh-CN" altLang="en-US" dirty="0"/>
              <a:t>和数据治理等过程。这些都在数仓的概念体系里面。而数仓的同学和算法同学实际上并不属于一个团队。即使算法的同学，他们也会分为推广搜的团队和媒体数据的团队。即使他们在一个团队，他们也是不同的人。他们在进入算法训练之前的数据产生过程也是不一样的。</a:t>
            </a:r>
          </a:p>
          <a:p>
            <a:endParaRPr lang="zh-CN" altLang="en-US" dirty="0"/>
          </a:p>
          <a:p>
            <a:r>
              <a:rPr lang="zh-CN" altLang="en-US" dirty="0"/>
              <a:t>像数仓，他可能在</a:t>
            </a:r>
            <a:r>
              <a:rPr lang="en" altLang="zh-CN" dirty="0"/>
              <a:t>ETL</a:t>
            </a:r>
            <a:r>
              <a:rPr lang="zh-CN" altLang="en" dirty="0"/>
              <a:t>、</a:t>
            </a:r>
            <a:r>
              <a:rPr lang="zh-CN" altLang="en-US" dirty="0"/>
              <a:t>数据中台</a:t>
            </a:r>
            <a:r>
              <a:rPr lang="en" altLang="zh-CN" dirty="0"/>
              <a:t>hive</a:t>
            </a:r>
            <a:r>
              <a:rPr lang="zh-CN" altLang="en" dirty="0"/>
              <a:t>、</a:t>
            </a:r>
            <a:r>
              <a:rPr lang="en" altLang="zh-CN" dirty="0" err="1"/>
              <a:t>clickhouse</a:t>
            </a:r>
            <a:r>
              <a:rPr lang="zh-CN" altLang="en-US" dirty="0"/>
              <a:t>里面这些大数据计算里面。他通过特征平台（或者叫</a:t>
            </a:r>
            <a:r>
              <a:rPr lang="en" altLang="zh-CN" dirty="0"/>
              <a:t>ETL</a:t>
            </a:r>
            <a:r>
              <a:rPr lang="zh-CN" altLang="en" dirty="0"/>
              <a:t>，</a:t>
            </a:r>
            <a:r>
              <a:rPr lang="zh-CN" altLang="en-US" dirty="0"/>
              <a:t>有些公司并不会沉淀专门的特征平台，或者叫画像平台）来加工一些算子、结果表或者画像表，以提供服务。这些特征并不仅用于训练，他们可能也是直接的结果表，用于线上生产调用，也可能用于作为画像标签的售卖。当然，他们也可以沉淀到特征平台里面。</a:t>
            </a:r>
          </a:p>
          <a:p>
            <a:endParaRPr lang="zh-CN" altLang="en-US" dirty="0"/>
          </a:p>
          <a:p>
            <a:r>
              <a:rPr lang="zh-CN" altLang="en-US" dirty="0"/>
              <a:t>然而，进入训练的特征并不一定具有解释性。当然，在一些场景（如风控）中，可能需要强解释性。但是，在大部分尤其是深度学习的特征中，很多是没有解释性的。他们沉淀在特征平台里面，有时候是没有概念的，只是模型训练的一个特征。但是，在公司里面的生产特征，一般会要求他们具有解释性，这样别人在使用时才知道是否要使用这个特征。</a:t>
            </a:r>
            <a:endParaRPr lang="en-US" altLang="zh-CN" dirty="0"/>
          </a:p>
          <a:p>
            <a:endParaRPr lang="en-US" altLang="zh-CN" dirty="0"/>
          </a:p>
          <a:p>
            <a:r>
              <a:rPr lang="zh-CN" altLang="en-US" b="0" dirty="0">
                <a:solidFill>
                  <a:srgbClr val="CCCCCC"/>
                </a:solidFill>
                <a:effectLst/>
                <a:latin typeface="Menlo" panose="020B0609030804020204" pitchFamily="49" charset="0"/>
              </a:rPr>
              <a:t>在数据领域中，除了结构化数据之外，非结构化数据也是非常重要的。现在，许多数据都存储在个人电脑或者公司内部的云盘中，因此，数据集平台也变得越来越重要。在数据集平台中，数据需要进行标注，而这个过程可以通过自动化或者外包来实现。标注结果可以以平台的形式沉淀在一个地方，也可以下载到个人电脑或者公司内部的云盘中。然而，目前还没有一个完整的标注数据集平台。因此，我们需要在公司内部建立一个数据集平台。</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除了数据集平台之外，标注平台也是非常重要的。在处理媒体数据（例如图片和语音）时，需要进行人工标注，然后将标注结果沉淀到数据集中。对于结构化数据，数仓是非常重要的。数据中台则是将数据从数仓中提取出来，通过特征平台进入模型训练。在数据</a:t>
            </a:r>
            <a:r>
              <a:rPr lang="en" altLang="zh-CN" b="0" dirty="0">
                <a:solidFill>
                  <a:srgbClr val="CCCCCC"/>
                </a:solidFill>
                <a:effectLst/>
                <a:latin typeface="Menlo" panose="020B0609030804020204" pitchFamily="49" charset="0"/>
              </a:rPr>
              <a:t>ETL</a:t>
            </a:r>
            <a:r>
              <a:rPr lang="zh-CN" altLang="en-US" b="0" dirty="0">
                <a:solidFill>
                  <a:srgbClr val="CCCCCC"/>
                </a:solidFill>
                <a:effectLst/>
                <a:latin typeface="Menlo" panose="020B0609030804020204" pitchFamily="49" charset="0"/>
              </a:rPr>
              <a:t>的过程中，需要考虑数据中台下面的调度系统、资源管理、计算系统、</a:t>
            </a:r>
            <a:r>
              <a:rPr lang="en" altLang="zh-CN" b="0" dirty="0">
                <a:solidFill>
                  <a:srgbClr val="CCCCCC"/>
                </a:solidFill>
                <a:effectLst/>
                <a:latin typeface="Menlo" panose="020B0609030804020204" pitchFamily="49" charset="0"/>
              </a:rPr>
              <a:t>OLAP</a:t>
            </a:r>
            <a:r>
              <a:rPr lang="zh-CN" altLang="en-US" b="0" dirty="0">
                <a:solidFill>
                  <a:srgbClr val="CCCCCC"/>
                </a:solidFill>
                <a:effectLst/>
                <a:latin typeface="Menlo" panose="020B0609030804020204" pitchFamily="49" charset="0"/>
              </a:rPr>
              <a:t>系统和可视化等因素。</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在模型训练中，需要考虑</a:t>
            </a:r>
            <a:r>
              <a:rPr lang="en" altLang="zh-CN" b="0" dirty="0">
                <a:solidFill>
                  <a:srgbClr val="CCCCCC"/>
                </a:solidFill>
                <a:effectLst/>
                <a:latin typeface="Menlo" panose="020B0609030804020204" pitchFamily="49" charset="0"/>
              </a:rPr>
              <a:t>IDE</a:t>
            </a:r>
            <a:r>
              <a:rPr lang="zh-CN" altLang="en" b="0" dirty="0">
                <a:solidFill>
                  <a:srgbClr val="CCCCCC"/>
                </a:solidFill>
                <a:effectLst/>
                <a:latin typeface="Menlo" panose="020B0609030804020204" pitchFamily="49" charset="0"/>
              </a:rPr>
              <a:t>、</a:t>
            </a:r>
            <a:r>
              <a:rPr lang="en" altLang="zh-CN" b="0" dirty="0">
                <a:solidFill>
                  <a:srgbClr val="CCCCCC"/>
                </a:solidFill>
                <a:effectLst/>
                <a:latin typeface="Menlo" panose="020B0609030804020204" pitchFamily="49" charset="0"/>
              </a:rPr>
              <a:t>pipeline</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多机多卡、大模型微调训练等因素。对于大模型，可能需要使用分布式系统或者联邦调度。在监控整个平台的过程中，需要考虑</a:t>
            </a:r>
            <a:r>
              <a:rPr lang="en" altLang="zh-CN" b="0" dirty="0">
                <a:solidFill>
                  <a:srgbClr val="CCCCCC"/>
                </a:solidFill>
                <a:effectLst/>
                <a:latin typeface="Menlo" panose="020B0609030804020204" pitchFamily="49" charset="0"/>
              </a:rPr>
              <a:t>GPU</a:t>
            </a:r>
            <a:r>
              <a:rPr lang="zh-CN" altLang="en-US" b="0" dirty="0">
                <a:solidFill>
                  <a:srgbClr val="CCCCCC"/>
                </a:solidFill>
                <a:effectLst/>
                <a:latin typeface="Menlo" panose="020B0609030804020204" pitchFamily="49" charset="0"/>
              </a:rPr>
              <a:t>利用率等因素。在这个过程中，我们需要在平台架构中考虑这些因素，以便更好地支持结构化数据和深度学习模型的训练。</a:t>
            </a:r>
          </a:p>
          <a:p>
            <a:endParaRPr lang="en-US" altLang="zh-CN" dirty="0"/>
          </a:p>
          <a:p>
            <a:r>
              <a:rPr lang="zh-CN" altLang="en-US" dirty="0"/>
              <a:t>自动机器学习（</a:t>
            </a:r>
            <a:r>
              <a:rPr lang="en" altLang="zh-CN" dirty="0" err="1"/>
              <a:t>AutoML</a:t>
            </a:r>
            <a:r>
              <a:rPr lang="zh-CN" altLang="en" dirty="0"/>
              <a:t>）</a:t>
            </a:r>
            <a:r>
              <a:rPr lang="en-US" altLang="zh-CN" dirty="0"/>
              <a:t>,</a:t>
            </a:r>
            <a:r>
              <a:rPr lang="en" altLang="zh-CN" dirty="0" err="1"/>
              <a:t>AutoML</a:t>
            </a:r>
            <a:r>
              <a:rPr lang="zh-CN" altLang="en-US" dirty="0"/>
              <a:t>是一个广泛的概念，可以理解为机器学习工作的自动化。在业界和学术界中，我们可以使用机器来完成超参数搜索、特征选择、模型压缩等重复性工作，从而实现自动化的机器学习流程。在工业界，</a:t>
            </a:r>
            <a:r>
              <a:rPr lang="en" altLang="zh-CN" dirty="0" err="1"/>
              <a:t>AutoML</a:t>
            </a:r>
            <a:r>
              <a:rPr lang="zh-CN" altLang="en-US" dirty="0"/>
              <a:t>被视为一个产品，其实质是一个</a:t>
            </a:r>
            <a:r>
              <a:rPr lang="en" altLang="zh-CN" dirty="0"/>
              <a:t>pipeline</a:t>
            </a:r>
            <a:r>
              <a:rPr lang="zh-CN" altLang="en" dirty="0"/>
              <a:t>，</a:t>
            </a:r>
            <a:r>
              <a:rPr lang="zh-CN" altLang="en-US" dirty="0"/>
              <a:t>客户只需要修改数据集就能训练出模型并上线，从而实现自动化训练。在这个过程中，超参数搜索被单独拎出来，作为模型训练的一部分。模型训练完成后，我们需要考虑如何自动化上线服务。这包括如何压缩模型、如何剪枝无效推理以及如何实现实时训练。</a:t>
            </a:r>
            <a:endParaRPr lang="en-US" altLang="zh-CN" dirty="0"/>
          </a:p>
          <a:p>
            <a:endParaRPr lang="en-US" altLang="zh-CN" dirty="0"/>
          </a:p>
          <a:p>
            <a:r>
              <a:rPr lang="zh-CN" altLang="en-US" dirty="0"/>
              <a:t>在推理服务中，有一些事情是</a:t>
            </a:r>
            <a:r>
              <a:rPr lang="en" altLang="zh-CN" dirty="0" err="1"/>
              <a:t>MLOps</a:t>
            </a:r>
            <a:r>
              <a:rPr lang="zh-CN" altLang="en-US" dirty="0"/>
              <a:t>正在进行的工作之一。你必须要能够管理模型，因为模型，即使在评估时表现良好，可能在线上版本中效果不好。因此，你需要管理模型和服务，包括灰度和回滚。同时，你需要了解整个平台中哪些人的服务在线，以及它们的利用率和</a:t>
            </a:r>
            <a:r>
              <a:rPr lang="en" altLang="zh-CN" dirty="0"/>
              <a:t>QPS</a:t>
            </a:r>
            <a:r>
              <a:rPr lang="zh-CN" altLang="en-US" dirty="0"/>
              <a:t>等信息。在上线时，你应该尽量采用</a:t>
            </a:r>
            <a:r>
              <a:rPr lang="en" altLang="zh-CN" dirty="0"/>
              <a:t>Serverless</a:t>
            </a:r>
            <a:r>
              <a:rPr lang="zh-CN" altLang="en-US" dirty="0"/>
              <a:t>的形式，不让用户过多地编写代码。在推理过程中，由于大部分是</a:t>
            </a:r>
            <a:r>
              <a:rPr lang="en" altLang="zh-CN" dirty="0"/>
              <a:t>GPU</a:t>
            </a:r>
            <a:r>
              <a:rPr lang="zh-CN" altLang="en-US" dirty="0"/>
              <a:t>的推理服务，你需要想方设法加速</a:t>
            </a:r>
            <a:r>
              <a:rPr lang="en" altLang="zh-CN" dirty="0"/>
              <a:t>GPU</a:t>
            </a:r>
            <a:r>
              <a:rPr lang="zh-CN" altLang="en" dirty="0"/>
              <a:t>，</a:t>
            </a:r>
            <a:r>
              <a:rPr lang="zh-CN" altLang="en-US" dirty="0"/>
              <a:t>例如通过并行计算和分布式计算等方式。你还需要考虑线上的弹性伸缩，如何利用</a:t>
            </a:r>
            <a:r>
              <a:rPr lang="en" altLang="zh-CN" dirty="0"/>
              <a:t>QPS</a:t>
            </a:r>
            <a:r>
              <a:rPr lang="zh-CN" altLang="en" dirty="0"/>
              <a:t>、</a:t>
            </a:r>
            <a:r>
              <a:rPr lang="en" altLang="zh-CN" dirty="0"/>
              <a:t>GPU</a:t>
            </a:r>
            <a:r>
              <a:rPr lang="zh-CN" altLang="en" dirty="0"/>
              <a:t>、</a:t>
            </a:r>
            <a:r>
              <a:rPr lang="en" altLang="zh-CN" dirty="0"/>
              <a:t>CPU</a:t>
            </a:r>
            <a:r>
              <a:rPr lang="zh-CN" altLang="en-US" dirty="0"/>
              <a:t>和内存来实现弹性伸缩，以及夜间资源如何分配给紧急的线上服务。此外，还有一些服务的</a:t>
            </a:r>
            <a:r>
              <a:rPr lang="en" altLang="zh-CN" dirty="0"/>
              <a:t>pipeline</a:t>
            </a:r>
            <a:r>
              <a:rPr lang="zh-CN" altLang="en-US" dirty="0"/>
              <a:t>涉及多个模型相互调用，以及服务上线后如何实时跟踪线上效果。这些都是推理服务中必须要做的工作。</a:t>
            </a:r>
          </a:p>
          <a:p>
            <a:endParaRPr lang="zh-CN" altLang="en-US" dirty="0"/>
          </a:p>
          <a:p>
            <a:r>
              <a:rPr lang="zh-CN" altLang="en-US" dirty="0"/>
              <a:t>当服务正常在线后，你需要做</a:t>
            </a:r>
            <a:r>
              <a:rPr lang="en" altLang="zh-CN" dirty="0"/>
              <a:t>AB</a:t>
            </a:r>
            <a:r>
              <a:rPr lang="zh-CN" altLang="en-US" dirty="0"/>
              <a:t>实验。</a:t>
            </a:r>
            <a:r>
              <a:rPr lang="en" altLang="zh-CN" dirty="0"/>
              <a:t>AB</a:t>
            </a:r>
            <a:r>
              <a:rPr lang="zh-CN" altLang="en-US" dirty="0"/>
              <a:t>实验是为了验证配置的好坏，而不是验证用户效果的好坏。在推广搜中，</a:t>
            </a:r>
            <a:r>
              <a:rPr lang="en" altLang="zh-CN" dirty="0"/>
              <a:t>AB</a:t>
            </a:r>
            <a:r>
              <a:rPr lang="zh-CN" altLang="en-US" dirty="0"/>
              <a:t>实验是基于用户来做分流的，而在媒体数据中，他是需要复制流量的。因为媒体模型用户不能帮你标注，所以媒体模型线上评估需要经过多个模型，以评估模型的好坏。在推理服务闭环到数仓数据集上时，这些工作都需要被考虑到。</a:t>
            </a:r>
          </a:p>
          <a:p>
            <a:endParaRPr lang="zh-CN" altLang="en-US" dirty="0"/>
          </a:p>
          <a:p>
            <a:r>
              <a:rPr lang="zh-CN" altLang="en-US" dirty="0"/>
              <a:t>我们现在开源的整个</a:t>
            </a:r>
            <a:r>
              <a:rPr lang="en" altLang="zh-CN" dirty="0" err="1"/>
              <a:t>MLOps</a:t>
            </a:r>
            <a:r>
              <a:rPr lang="zh-CN" altLang="en-US" dirty="0"/>
              <a:t>围绕这些工作展开。其中，我们向外界提供了两个部分：平台和资产。平台提供了所有上述工作的基础能力，而资产则是用户在平台上使用这些能力时所创建的东西。平台也可以做资产，提供公共数据集、模型和私有知识库等，以减轻算法同学和数据同学的工作量。我们现在正在做</a:t>
            </a:r>
            <a:r>
              <a:rPr lang="en" altLang="zh-CN" dirty="0" err="1"/>
              <a:t>AIHub</a:t>
            </a:r>
            <a:r>
              <a:rPr lang="zh-CN" altLang="en" dirty="0"/>
              <a:t>，</a:t>
            </a:r>
            <a:r>
              <a:rPr lang="zh-CN" altLang="en-US" dirty="0"/>
              <a:t>提供了很多开源的模型，用户可以直接一键部署和微调，而不用自己开发和调试。</a:t>
            </a:r>
          </a:p>
        </p:txBody>
      </p:sp>
      <p:sp>
        <p:nvSpPr>
          <p:cNvPr id="4" name="灯片编号占位符 3"/>
          <p:cNvSpPr>
            <a:spLocks noGrp="1"/>
          </p:cNvSpPr>
          <p:nvPr>
            <p:ph type="sldNum" sz="quarter" idx="5"/>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2F7A1BA0-B2AC-43F2-9FFB-4262D71357C4}" type="slidenum">
              <a:rPr kumimoji="0" lang="zh-CN" altLang="en-US" sz="2400" b="1" i="0" u="none" strike="noStrike" kern="0" cap="none" spc="0" normalizeH="0" baseline="0" noProof="0" smtClean="0">
                <a:ln>
                  <a:noFill/>
                </a:ln>
                <a:solidFill>
                  <a:srgbClr val="000000"/>
                </a:solidFill>
                <a:effectLst/>
                <a:uLnTx/>
                <a:uFillTx/>
                <a:latin typeface="Helvetica Neue"/>
                <a:ea typeface="等线" panose="02010600030101010101" pitchFamily="2" charset="-122"/>
                <a:cs typeface="Helvetica Neue"/>
                <a:sym typeface="Helvetica Neue"/>
              </a:rPr>
              <a:pPr marL="0" marR="0" lvl="0" indent="0" algn="ctr" defTabSz="584200" rtl="0" eaLnBrk="1" fontAlgn="auto" latinLnBrk="0" hangingPunct="0">
                <a:lnSpc>
                  <a:spcPct val="100000"/>
                </a:lnSpc>
                <a:spcBef>
                  <a:spcPts val="0"/>
                </a:spcBef>
                <a:spcAft>
                  <a:spcPts val="0"/>
                </a:spcAft>
                <a:buClrTx/>
                <a:buSzTx/>
                <a:buFontTx/>
                <a:buNone/>
                <a:tabLst/>
                <a:defRPr/>
              </a:pPr>
              <a:t>4</a:t>
            </a:fld>
            <a:endParaRPr kumimoji="0" lang="zh-CN" altLang="en-US" sz="2400" b="1" i="0" u="none" strike="noStrike" kern="0" cap="none" spc="0" normalizeH="0" baseline="0" noProof="0">
              <a:ln>
                <a:noFill/>
              </a:ln>
              <a:solidFill>
                <a:srgbClr val="000000"/>
              </a:solidFill>
              <a:effectLst/>
              <a:uLnTx/>
              <a:uFillTx/>
              <a:latin typeface="Helvetica Neue"/>
              <a:ea typeface="等线" panose="02010600030101010101" pitchFamily="2" charset="-122"/>
              <a:cs typeface="Helvetica Neue"/>
              <a:sym typeface="Helvetica Neue"/>
            </a:endParaRPr>
          </a:p>
        </p:txBody>
      </p:sp>
    </p:spTree>
    <p:extLst>
      <p:ext uri="{BB962C8B-B14F-4D97-AF65-F5344CB8AC3E}">
        <p14:creationId xmlns:p14="http://schemas.microsoft.com/office/powerpoint/2010/main" val="33602233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在这个部分中，我们将介绍</a:t>
            </a:r>
            <a:r>
              <a:rPr kumimoji="1" lang="en" altLang="zh-CN" dirty="0"/>
              <a:t>Prometheus</a:t>
            </a:r>
            <a:r>
              <a:rPr kumimoji="1" lang="zh-CN" altLang="en-US" dirty="0"/>
              <a:t>的适配器以及其在监控方面的应用。除了</a:t>
            </a:r>
            <a:r>
              <a:rPr kumimoji="1" lang="en" altLang="zh-CN" dirty="0"/>
              <a:t>Prometheus</a:t>
            </a:r>
            <a:r>
              <a:rPr kumimoji="1" lang="zh-CN" altLang="en-US" dirty="0"/>
              <a:t>之外，我们还会谈到</a:t>
            </a:r>
            <a:r>
              <a:rPr kumimoji="1" lang="en" altLang="zh-CN" dirty="0"/>
              <a:t>Kubernetes</a:t>
            </a:r>
            <a:r>
              <a:rPr kumimoji="1" lang="zh-CN" altLang="en" dirty="0"/>
              <a:t>（</a:t>
            </a:r>
            <a:r>
              <a:rPr kumimoji="1" lang="en" altLang="zh-CN" dirty="0"/>
              <a:t>K8S</a:t>
            </a:r>
            <a:r>
              <a:rPr kumimoji="1" lang="zh-CN" altLang="en" dirty="0"/>
              <a:t>）</a:t>
            </a:r>
            <a:r>
              <a:rPr kumimoji="1" lang="zh-CN" altLang="en-US" dirty="0"/>
              <a:t>本身自带的监控功能，如</a:t>
            </a:r>
            <a:r>
              <a:rPr kumimoji="1" lang="en" altLang="zh-CN" dirty="0"/>
              <a:t>CPU</a:t>
            </a:r>
            <a:r>
              <a:rPr kumimoji="1" lang="zh-CN" altLang="en-US" dirty="0"/>
              <a:t>和</a:t>
            </a:r>
            <a:r>
              <a:rPr kumimoji="1" lang="zh-CN" altLang="en" dirty="0"/>
              <a:t>内存</a:t>
            </a:r>
            <a:r>
              <a:rPr kumimoji="1" lang="zh-CN" altLang="en-US" dirty="0"/>
              <a:t>负载以及整个机器的资源申请值等。然而，对于更复杂的监控需求，我们需要使用</a:t>
            </a:r>
            <a:r>
              <a:rPr kumimoji="1" lang="en" altLang="zh-CN" dirty="0"/>
              <a:t>Prometheus</a:t>
            </a:r>
            <a:r>
              <a:rPr kumimoji="1" lang="zh-CN" altLang="en" dirty="0"/>
              <a:t>，</a:t>
            </a:r>
            <a:r>
              <a:rPr kumimoji="1" lang="zh-CN" altLang="en-US" dirty="0"/>
              <a:t>因为它可以注册更多组件来监控更多内容。</a:t>
            </a:r>
          </a:p>
          <a:p>
            <a:endParaRPr kumimoji="1" lang="zh-CN" altLang="en-US" dirty="0"/>
          </a:p>
          <a:p>
            <a:r>
              <a:rPr kumimoji="1" lang="en" altLang="zh-CN" dirty="0"/>
              <a:t>Prometheus</a:t>
            </a:r>
            <a:r>
              <a:rPr kumimoji="1" lang="zh-CN" altLang="en-US" dirty="0"/>
              <a:t>的指标可以通过其适配器转换为</a:t>
            </a:r>
            <a:r>
              <a:rPr kumimoji="1" lang="en" altLang="zh-CN" dirty="0"/>
              <a:t>K8S</a:t>
            </a:r>
            <a:r>
              <a:rPr kumimoji="1" lang="zh-CN" altLang="en-US" dirty="0"/>
              <a:t>的自定义指标，并注册到</a:t>
            </a:r>
            <a:r>
              <a:rPr kumimoji="1" lang="en" altLang="zh-CN" dirty="0"/>
              <a:t>API</a:t>
            </a:r>
            <a:r>
              <a:rPr kumimoji="1" lang="zh-CN" altLang="en-US" dirty="0"/>
              <a:t>服务器。接着，这些指标将被转换为弹性伸缩容控制的流程。大家只需要了解这个过程是如何实现的，而不需要深入了解具体的细节。只要知道研究的入口点在哪里，就可以更好地理解这个过程。</a:t>
            </a:r>
          </a:p>
        </p:txBody>
      </p:sp>
    </p:spTree>
    <p:extLst>
      <p:ext uri="{BB962C8B-B14F-4D97-AF65-F5344CB8AC3E}">
        <p14:creationId xmlns:p14="http://schemas.microsoft.com/office/powerpoint/2010/main" val="27130581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虽然日志体系本身没有集成在开源项目中，但由于与其他开源项目相关，例如</a:t>
            </a:r>
            <a:r>
              <a:rPr kumimoji="1" lang="en" altLang="zh-CN" dirty="0"/>
              <a:t>EFK</a:t>
            </a:r>
            <a:r>
              <a:rPr kumimoji="1" lang="zh-CN" altLang="en" dirty="0"/>
              <a:t>，</a:t>
            </a:r>
            <a:r>
              <a:rPr kumimoji="1" lang="zh-CN" altLang="en-US" dirty="0"/>
              <a:t>我们将在这里对其进行简要介绍。</a:t>
            </a:r>
          </a:p>
          <a:p>
            <a:endParaRPr kumimoji="1" lang="zh-CN" altLang="en-US" dirty="0"/>
          </a:p>
          <a:p>
            <a:r>
              <a:rPr kumimoji="1" lang="en" altLang="zh-CN" dirty="0"/>
              <a:t>EFK</a:t>
            </a:r>
            <a:r>
              <a:rPr kumimoji="1" lang="zh-CN" altLang="en-US" dirty="0"/>
              <a:t>作为一种日志体系，每台主机都有一个采集节点，即</a:t>
            </a:r>
            <a:r>
              <a:rPr kumimoji="1" lang="en" altLang="zh-CN" dirty="0" err="1"/>
              <a:t>Fluentd</a:t>
            </a:r>
            <a:r>
              <a:rPr kumimoji="1" lang="zh-CN" altLang="en" dirty="0"/>
              <a:t>。</a:t>
            </a:r>
            <a:r>
              <a:rPr kumimoji="1" lang="zh-CN" altLang="en-US" dirty="0"/>
              <a:t>采集完成后，</a:t>
            </a:r>
            <a:r>
              <a:rPr kumimoji="1" lang="en" altLang="zh-CN" dirty="0" err="1"/>
              <a:t>Fluentd</a:t>
            </a:r>
            <a:r>
              <a:rPr kumimoji="1" lang="zh-CN" altLang="en-US" dirty="0"/>
              <a:t>会以上报的方式将数据发送到数据库，该数据库就是</a:t>
            </a:r>
            <a:r>
              <a:rPr kumimoji="1" lang="en" altLang="zh-CN" dirty="0"/>
              <a:t>Elasticsearch</a:t>
            </a:r>
            <a:r>
              <a:rPr kumimoji="1" lang="zh-CN" altLang="en" dirty="0"/>
              <a:t>。</a:t>
            </a:r>
            <a:r>
              <a:rPr kumimoji="1" lang="en" altLang="zh-CN" dirty="0"/>
              <a:t>Elasticsearch</a:t>
            </a:r>
            <a:r>
              <a:rPr kumimoji="1" lang="zh-CN" altLang="en-US" dirty="0"/>
              <a:t>与</a:t>
            </a:r>
            <a:r>
              <a:rPr kumimoji="1" lang="en" altLang="zh-CN" dirty="0"/>
              <a:t>Prometheus</a:t>
            </a:r>
            <a:r>
              <a:rPr kumimoji="1" lang="zh-CN" altLang="en-US" dirty="0"/>
              <a:t>有很多相似之处，但它们在数据采集方式上有所不同。</a:t>
            </a:r>
            <a:r>
              <a:rPr kumimoji="1" lang="en" altLang="zh-CN" dirty="0"/>
              <a:t>Prometheus</a:t>
            </a:r>
            <a:r>
              <a:rPr kumimoji="1" lang="zh-CN" altLang="en-US" dirty="0"/>
              <a:t>采用拉取方式，而</a:t>
            </a:r>
            <a:r>
              <a:rPr kumimoji="1" lang="en" altLang="zh-CN" dirty="0"/>
              <a:t>EFK</a:t>
            </a:r>
            <a:r>
              <a:rPr kumimoji="1" lang="zh-CN" altLang="en-US" dirty="0"/>
              <a:t>采用上报方式。</a:t>
            </a:r>
          </a:p>
          <a:p>
            <a:endParaRPr kumimoji="1" lang="zh-CN" altLang="en-US" dirty="0"/>
          </a:p>
          <a:p>
            <a:r>
              <a:rPr kumimoji="1" lang="en" altLang="zh-CN" dirty="0"/>
              <a:t>EFK</a:t>
            </a:r>
            <a:r>
              <a:rPr kumimoji="1" lang="zh-CN" altLang="en-US" dirty="0"/>
              <a:t>体系具有存储和可视化功能。其中，</a:t>
            </a:r>
            <a:r>
              <a:rPr kumimoji="1" lang="en" altLang="zh-CN" dirty="0" err="1"/>
              <a:t>Fluentd</a:t>
            </a:r>
            <a:r>
              <a:rPr kumimoji="1" lang="zh-CN" altLang="en-US" dirty="0"/>
              <a:t>负责采集数据，</a:t>
            </a:r>
            <a:r>
              <a:rPr kumimoji="1" lang="en" altLang="zh-CN" dirty="0"/>
              <a:t>Elasticsearch</a:t>
            </a:r>
            <a:r>
              <a:rPr kumimoji="1" lang="zh-CN" altLang="en-US" dirty="0"/>
              <a:t>负责存储数据，而</a:t>
            </a:r>
            <a:r>
              <a:rPr kumimoji="1" lang="en" altLang="zh-CN" dirty="0"/>
              <a:t>Kibana</a:t>
            </a:r>
            <a:r>
              <a:rPr kumimoji="1" lang="zh-CN" altLang="en-US" dirty="0"/>
              <a:t>则负责可视化。在</a:t>
            </a:r>
            <a:r>
              <a:rPr kumimoji="1" lang="en" altLang="zh-CN" dirty="0"/>
              <a:t>Kibana</a:t>
            </a:r>
            <a:r>
              <a:rPr kumimoji="1" lang="zh-CN" altLang="en-US" dirty="0"/>
              <a:t>中，用户可以查看、搜索日志，并进行日志匹配告警等操作。</a:t>
            </a:r>
            <a:r>
              <a:rPr kumimoji="1" lang="en" altLang="zh-CN" dirty="0"/>
              <a:t>Kibana</a:t>
            </a:r>
            <a:r>
              <a:rPr kumimoji="1" lang="zh-CN" altLang="en-US" dirty="0"/>
              <a:t>的功能可以与</a:t>
            </a:r>
            <a:r>
              <a:rPr kumimoji="1" lang="en" altLang="zh-CN" dirty="0"/>
              <a:t>Grafana</a:t>
            </a:r>
            <a:r>
              <a:rPr kumimoji="1" lang="zh-CN" altLang="en-US" dirty="0"/>
              <a:t>相媲美。</a:t>
            </a:r>
          </a:p>
        </p:txBody>
      </p:sp>
    </p:spTree>
    <p:extLst>
      <p:ext uri="{BB962C8B-B14F-4D97-AF65-F5344CB8AC3E}">
        <p14:creationId xmlns:p14="http://schemas.microsoft.com/office/powerpoint/2010/main" val="42324428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现在向大家介绍稀疏</a:t>
            </a:r>
            <a:r>
              <a:rPr kumimoji="1" lang="en-US" altLang="zh-CN" dirty="0"/>
              <a:t>embedding</a:t>
            </a:r>
            <a:r>
              <a:rPr kumimoji="1" lang="zh-CN" altLang="en-US" dirty="0"/>
              <a:t>大模型实时训练的相关内容。尽管在开源社区中已经存在稀疏</a:t>
            </a:r>
            <a:r>
              <a:rPr kumimoji="1" lang="en-US" altLang="zh-CN" dirty="0"/>
              <a:t>embedding</a:t>
            </a:r>
            <a:r>
              <a:rPr kumimoji="1" lang="zh-CN" altLang="en-US" dirty="0"/>
              <a:t>大模型的实时训练方案，但这些方案并没有成为一个成熟的组件，以便在每个私有化部署中进行部署。我们之前也开发了一个大模型，这个大模型与目前市场上热门的</a:t>
            </a:r>
            <a:r>
              <a:rPr kumimoji="1" lang="en" altLang="zh-CN" dirty="0"/>
              <a:t>GPT</a:t>
            </a:r>
            <a:r>
              <a:rPr kumimoji="1" lang="zh-CN" altLang="en-US" dirty="0"/>
              <a:t>大模型类似，它基于</a:t>
            </a:r>
            <a:r>
              <a:rPr kumimoji="1" lang="en" altLang="zh-CN" dirty="0" err="1"/>
              <a:t>Tensorflow</a:t>
            </a:r>
            <a:r>
              <a:rPr kumimoji="1" lang="zh-CN" altLang="en-US" dirty="0"/>
              <a:t>框架，采用稀疏</a:t>
            </a:r>
            <a:r>
              <a:rPr kumimoji="1" lang="en" altLang="zh-CN" dirty="0"/>
              <a:t>embedding</a:t>
            </a:r>
            <a:r>
              <a:rPr kumimoji="1" lang="zh-CN" altLang="en-US" dirty="0"/>
              <a:t>技术。</a:t>
            </a:r>
          </a:p>
          <a:p>
            <a:endParaRPr kumimoji="1" lang="zh-CN" altLang="en-US" dirty="0"/>
          </a:p>
          <a:p>
            <a:r>
              <a:rPr kumimoji="1" lang="zh-CN" altLang="en-US" dirty="0"/>
              <a:t>稀疏</a:t>
            </a:r>
            <a:r>
              <a:rPr kumimoji="1" lang="en" altLang="zh-CN" dirty="0"/>
              <a:t>embedding</a:t>
            </a:r>
            <a:r>
              <a:rPr kumimoji="1" lang="zh-CN" altLang="en-US" dirty="0"/>
              <a:t>大模型的一个典型应用场景是个性化推荐，通过对用户的兴趣进行</a:t>
            </a:r>
            <a:r>
              <a:rPr kumimoji="1" lang="en" altLang="zh-CN" dirty="0"/>
              <a:t>one-hot</a:t>
            </a:r>
            <a:r>
              <a:rPr kumimoji="1" lang="zh-CN" altLang="en-US" dirty="0"/>
              <a:t>编码，可以生成一个非常大的特征空间。例如，在推荐商品或歌曲时，特征空间可能包含几百亿甚至更多的特征。然而，在这些特征中，大部分的值都是零。例如，如果有</a:t>
            </a:r>
            <a:r>
              <a:rPr kumimoji="1" lang="en-US" altLang="zh-CN" dirty="0"/>
              <a:t>2</a:t>
            </a:r>
            <a:r>
              <a:rPr kumimoji="1" lang="zh-CN" altLang="en-US" dirty="0"/>
              <a:t>亿用户，其中</a:t>
            </a:r>
            <a:r>
              <a:rPr kumimoji="1" lang="en-US" altLang="zh-CN" dirty="0"/>
              <a:t>1</a:t>
            </a:r>
            <a:r>
              <a:rPr kumimoji="1" lang="zh-CN" altLang="en-US" dirty="0"/>
              <a:t>亿用户可能不活跃，但这些用户的特征仍然存在于特征空间中。在进行推理或训练时，我们需要处理这些大模型，这可能会导致</a:t>
            </a:r>
            <a:r>
              <a:rPr kumimoji="1" lang="en" altLang="zh-CN" dirty="0"/>
              <a:t>GPU</a:t>
            </a:r>
            <a:r>
              <a:rPr kumimoji="1" lang="zh-CN" altLang="en-US" dirty="0"/>
              <a:t>或内存不足的问题。为了解决这个问题，我们可能需要采用多机分布式模型，以及模型并行技术。</a:t>
            </a:r>
          </a:p>
          <a:p>
            <a:endParaRPr kumimoji="1" lang="zh-CN" altLang="en-US" dirty="0"/>
          </a:p>
          <a:p>
            <a:r>
              <a:rPr kumimoji="1" lang="zh-CN" altLang="en-US" dirty="0"/>
              <a:t>在实际应用中，有多种处理稀疏</a:t>
            </a:r>
            <a:r>
              <a:rPr kumimoji="1" lang="en" altLang="zh-CN" dirty="0"/>
              <a:t>embedding</a:t>
            </a:r>
            <a:r>
              <a:rPr kumimoji="1" lang="zh-CN" altLang="en-US" dirty="0"/>
              <a:t>大模型的方法。首先，可以选择只进行大模型训练，而不进行实时推理；或者在进行大模型训练的同时，也进行实时推理。此外，除了稀疏</a:t>
            </a:r>
            <a:r>
              <a:rPr kumimoji="1" lang="en" altLang="zh-CN" dirty="0"/>
              <a:t>embedding</a:t>
            </a:r>
            <a:r>
              <a:rPr kumimoji="1" lang="zh-CN" altLang="en-US" dirty="0"/>
              <a:t>大模型外，还有稠密模型。对于单机无法容纳的稠密模型，我们可以采用多机部署或者在单机上采用多种策略进行优化。</a:t>
            </a:r>
          </a:p>
          <a:p>
            <a:endParaRPr kumimoji="1" lang="zh-CN" altLang="en-US" dirty="0"/>
          </a:p>
          <a:p>
            <a:r>
              <a:rPr kumimoji="1" lang="zh-CN" altLang="en-US" dirty="0"/>
              <a:t>在推荐、广告和搜索领域，我们通常会遇到稀疏大模型，因为这些模型的稀疏性是由用户行为带来的。另一方面，稠密模型通常出现在媒体文件或搜索引擎等场景中，例如百度搜索。在这些场景中，用户行为可能会非常稠密。</a:t>
            </a:r>
          </a:p>
          <a:p>
            <a:endParaRPr kumimoji="1" lang="zh-CN" altLang="en-US" dirty="0"/>
          </a:p>
          <a:p>
            <a:r>
              <a:rPr kumimoji="1" lang="zh-CN" altLang="en-US" dirty="0"/>
              <a:t>总之，处理稀疏大模型的关键在于如何优化模型的训练和推理过程。我们在开源社区中提供了一个名为</a:t>
            </a:r>
            <a:r>
              <a:rPr kumimoji="1" lang="en" altLang="zh-CN" dirty="0" err="1"/>
              <a:t>TmePS</a:t>
            </a:r>
            <a:r>
              <a:rPr kumimoji="1" lang="zh-CN" altLang="en-US" dirty="0"/>
              <a:t>的工具，专门用于处理这些问题。</a:t>
            </a:r>
            <a:endParaRPr kumimoji="1" lang="en-US" altLang="zh-CN" dirty="0"/>
          </a:p>
          <a:p>
            <a:endParaRPr kumimoji="1" lang="en-US" altLang="zh-CN" dirty="0"/>
          </a:p>
          <a:p>
            <a:endParaRPr kumimoji="1" lang="en-US" altLang="zh-CN" dirty="0"/>
          </a:p>
          <a:p>
            <a:r>
              <a:rPr kumimoji="1" lang="zh-CN" altLang="en-US" dirty="0"/>
              <a:t>为了实现大规模模型的实时训练和推理，我们需要将数据处理流程从离线转移到实时。在过去，我们需要进行数据</a:t>
            </a:r>
            <a:r>
              <a:rPr kumimoji="1" lang="en" altLang="zh-CN" dirty="0"/>
              <a:t>ETL</a:t>
            </a:r>
            <a:r>
              <a:rPr kumimoji="1" lang="zh-CN" altLang="en" dirty="0"/>
              <a:t>（</a:t>
            </a:r>
            <a:r>
              <a:rPr kumimoji="1" lang="zh-CN" altLang="en-US" dirty="0"/>
              <a:t>提取、转换、加载）操作，这些操作是离线进行的，例如数据的</a:t>
            </a:r>
            <a:r>
              <a:rPr kumimoji="1" lang="en" altLang="zh-CN" dirty="0"/>
              <a:t>join</a:t>
            </a:r>
            <a:r>
              <a:rPr kumimoji="1" lang="zh-CN" altLang="en-US" dirty="0"/>
              <a:t>和上报等。而现在，我们可以将这些离线过程全部转换为实时过程。</a:t>
            </a:r>
          </a:p>
          <a:p>
            <a:endParaRPr kumimoji="1" lang="zh-CN" altLang="en-US" dirty="0"/>
          </a:p>
          <a:p>
            <a:r>
              <a:rPr kumimoji="1" lang="zh-CN" altLang="en-US" dirty="0"/>
              <a:t>当数据上报时，我们可以使用</a:t>
            </a:r>
            <a:r>
              <a:rPr kumimoji="1" lang="en" altLang="zh-CN" dirty="0" err="1"/>
              <a:t>Flink</a:t>
            </a:r>
            <a:r>
              <a:rPr kumimoji="1" lang="zh-CN" altLang="en-US" dirty="0"/>
              <a:t>对其进行实时处理，例如将一批数据进行</a:t>
            </a:r>
            <a:r>
              <a:rPr kumimoji="1" lang="en" altLang="zh-CN" dirty="0"/>
              <a:t>join</a:t>
            </a:r>
            <a:r>
              <a:rPr kumimoji="1" lang="zh-CN" altLang="en-US" dirty="0"/>
              <a:t>操作。处理好的数据会进入</a:t>
            </a:r>
            <a:r>
              <a:rPr kumimoji="1" lang="en" altLang="zh-CN" dirty="0"/>
              <a:t>Kafka</a:t>
            </a:r>
            <a:r>
              <a:rPr kumimoji="1" lang="zh-CN" altLang="en" dirty="0"/>
              <a:t>，</a:t>
            </a:r>
            <a:r>
              <a:rPr kumimoji="1" lang="zh-CN" altLang="en-US" dirty="0"/>
              <a:t>然后形成一个可用于训练的特征集。此特征集会再次上报到</a:t>
            </a:r>
            <a:r>
              <a:rPr kumimoji="1" lang="en" altLang="zh-CN" dirty="0"/>
              <a:t>Kafka</a:t>
            </a:r>
            <a:r>
              <a:rPr kumimoji="1" lang="zh-CN" altLang="en-US" dirty="0"/>
              <a:t>中，并通过</a:t>
            </a:r>
            <a:r>
              <a:rPr kumimoji="1" lang="en" altLang="zh-CN" dirty="0"/>
              <a:t>TensorFlow IO</a:t>
            </a:r>
            <a:r>
              <a:rPr kumimoji="1" lang="zh-CN" altLang="en-US" dirty="0"/>
              <a:t>进行处理。在新版本的</a:t>
            </a:r>
            <a:r>
              <a:rPr kumimoji="1" lang="en" altLang="zh-CN" dirty="0"/>
              <a:t>TensorFlow</a:t>
            </a:r>
            <a:r>
              <a:rPr kumimoji="1" lang="zh-CN" altLang="en-US" dirty="0"/>
              <a:t>中，已经支持</a:t>
            </a:r>
            <a:r>
              <a:rPr kumimoji="1" lang="en" altLang="zh-CN" dirty="0"/>
              <a:t>TensorFlow IO</a:t>
            </a:r>
            <a:r>
              <a:rPr kumimoji="1" lang="zh-CN" altLang="en" dirty="0"/>
              <a:t>，</a:t>
            </a:r>
            <a:r>
              <a:rPr kumimoji="1" lang="zh-CN" altLang="en-US" dirty="0"/>
              <a:t>它可以对接流式数据，如</a:t>
            </a:r>
            <a:r>
              <a:rPr kumimoji="1" lang="en" altLang="zh-CN" dirty="0" err="1"/>
              <a:t>Flink</a:t>
            </a:r>
            <a:r>
              <a:rPr kumimoji="1" lang="zh-CN" altLang="en-US" dirty="0"/>
              <a:t>或</a:t>
            </a:r>
            <a:r>
              <a:rPr kumimoji="1" lang="en" altLang="zh-CN" dirty="0"/>
              <a:t>Kafka</a:t>
            </a:r>
            <a:r>
              <a:rPr kumimoji="1" lang="zh-CN" altLang="en" dirty="0"/>
              <a:t>。</a:t>
            </a:r>
          </a:p>
          <a:p>
            <a:endParaRPr kumimoji="1" lang="zh-CN" altLang="en" dirty="0"/>
          </a:p>
          <a:p>
            <a:r>
              <a:rPr kumimoji="1" lang="zh-CN" altLang="en-US" dirty="0"/>
              <a:t>在分布式环境下，数据加载器（</a:t>
            </a:r>
            <a:r>
              <a:rPr kumimoji="1" lang="en" altLang="zh-CN" dirty="0"/>
              <a:t>Data Loader</a:t>
            </a:r>
            <a:r>
              <a:rPr kumimoji="1" lang="zh-CN" altLang="en" dirty="0"/>
              <a:t>）</a:t>
            </a:r>
            <a:r>
              <a:rPr kumimoji="1" lang="zh-CN" altLang="en-US" dirty="0"/>
              <a:t>负责处理文件，它可以将数据拆分成分布式数据加载。在流式处理中，数据加载器也可以拆分成流式数据加载。流式数据加载下方是分布式</a:t>
            </a:r>
            <a:r>
              <a:rPr kumimoji="1" lang="en" altLang="zh-CN" dirty="0"/>
              <a:t>worker</a:t>
            </a:r>
            <a:r>
              <a:rPr kumimoji="1" lang="zh-CN" altLang="en" dirty="0"/>
              <a:t>，</a:t>
            </a:r>
            <a:r>
              <a:rPr kumimoji="1" lang="zh-CN" altLang="en-US" dirty="0"/>
              <a:t>用于在线实时训练。</a:t>
            </a:r>
          </a:p>
          <a:p>
            <a:endParaRPr kumimoji="1" lang="zh-CN" altLang="en-US" dirty="0"/>
          </a:p>
          <a:p>
            <a:r>
              <a:rPr kumimoji="1" lang="zh-CN" altLang="en-US" dirty="0"/>
              <a:t>模型参数服务器（</a:t>
            </a:r>
            <a:r>
              <a:rPr kumimoji="1" lang="en" altLang="zh-CN" dirty="0"/>
              <a:t>PS</a:t>
            </a:r>
            <a:r>
              <a:rPr kumimoji="1" lang="zh-CN" altLang="en" dirty="0"/>
              <a:t>）</a:t>
            </a:r>
            <a:r>
              <a:rPr kumimoji="1" lang="zh-CN" altLang="en-US" dirty="0"/>
              <a:t>可能不在同一台机器上，因为模型可能无法放在一台机器上。模型更新可能在键值（</a:t>
            </a:r>
            <a:r>
              <a:rPr kumimoji="1" lang="en" altLang="zh-CN" dirty="0"/>
              <a:t>KV</a:t>
            </a:r>
            <a:r>
              <a:rPr kumimoji="1" lang="zh-CN" altLang="en" dirty="0"/>
              <a:t>）</a:t>
            </a:r>
            <a:r>
              <a:rPr kumimoji="1" lang="zh-CN" altLang="en-US" dirty="0"/>
              <a:t>存储中进行，例如将</a:t>
            </a:r>
            <a:r>
              <a:rPr kumimoji="1" lang="en" altLang="zh-CN" dirty="0"/>
              <a:t>embedding</a:t>
            </a:r>
            <a:r>
              <a:rPr kumimoji="1" lang="zh-CN" altLang="en-US" dirty="0"/>
              <a:t>全部存储在</a:t>
            </a:r>
            <a:r>
              <a:rPr kumimoji="1" lang="en" altLang="zh-CN" dirty="0"/>
              <a:t>Redis</a:t>
            </a:r>
            <a:r>
              <a:rPr kumimoji="1" lang="zh-CN" altLang="en-US" dirty="0"/>
              <a:t>中，因为</a:t>
            </a:r>
            <a:r>
              <a:rPr kumimoji="1" lang="en" altLang="zh-CN" dirty="0"/>
              <a:t>Redis</a:t>
            </a:r>
            <a:r>
              <a:rPr kumimoji="1" lang="zh-CN" altLang="en-US" dirty="0"/>
              <a:t>的更新速度非常快。</a:t>
            </a:r>
          </a:p>
          <a:p>
            <a:endParaRPr kumimoji="1" lang="zh-CN" altLang="en-US" dirty="0"/>
          </a:p>
          <a:p>
            <a:r>
              <a:rPr kumimoji="1" lang="zh-CN" altLang="en-US" dirty="0"/>
              <a:t>在我们的开源项目中，我们采用了无</a:t>
            </a:r>
            <a:r>
              <a:rPr kumimoji="1" lang="en" altLang="zh-CN" dirty="0"/>
              <a:t>PS</a:t>
            </a:r>
            <a:r>
              <a:rPr kumimoji="1" lang="zh-CN" altLang="en-US" dirty="0"/>
              <a:t>模式，而是直接使用多个</a:t>
            </a:r>
            <a:r>
              <a:rPr kumimoji="1" lang="en" altLang="zh-CN" dirty="0"/>
              <a:t>worker</a:t>
            </a:r>
            <a:r>
              <a:rPr kumimoji="1" lang="zh-CN" altLang="en" dirty="0"/>
              <a:t>。</a:t>
            </a:r>
            <a:r>
              <a:rPr kumimoji="1" lang="zh-CN" altLang="en-US" dirty="0"/>
              <a:t>所有</a:t>
            </a:r>
            <a:r>
              <a:rPr kumimoji="1" lang="en" altLang="zh-CN" dirty="0"/>
              <a:t>worker</a:t>
            </a:r>
            <a:r>
              <a:rPr kumimoji="1" lang="zh-CN" altLang="en-US" dirty="0"/>
              <a:t>的更新都对接到</a:t>
            </a:r>
            <a:r>
              <a:rPr kumimoji="1" lang="en" altLang="zh-CN" dirty="0"/>
              <a:t>Redis</a:t>
            </a:r>
            <a:r>
              <a:rPr kumimoji="1" lang="zh-CN" altLang="en-US" dirty="0"/>
              <a:t>中。当需要更新某个键值时，可以直接更新远程</a:t>
            </a:r>
            <a:r>
              <a:rPr kumimoji="1" lang="en" altLang="zh-CN" dirty="0"/>
              <a:t>KV</a:t>
            </a:r>
            <a:r>
              <a:rPr kumimoji="1" lang="zh-CN" altLang="en" dirty="0"/>
              <a:t>，</a:t>
            </a:r>
            <a:r>
              <a:rPr kumimoji="1" lang="zh-CN" altLang="en-US" dirty="0"/>
              <a:t>即</a:t>
            </a:r>
            <a:r>
              <a:rPr kumimoji="1" lang="en" altLang="zh-CN" dirty="0"/>
              <a:t>Redis</a:t>
            </a:r>
            <a:r>
              <a:rPr kumimoji="1" lang="zh-CN" altLang="en-US" dirty="0"/>
              <a:t>中对应的</a:t>
            </a:r>
            <a:r>
              <a:rPr kumimoji="1" lang="en" altLang="zh-CN" dirty="0"/>
              <a:t>embedding</a:t>
            </a:r>
            <a:r>
              <a:rPr kumimoji="1" lang="zh-CN" altLang="en-US" dirty="0"/>
              <a:t>局部。</a:t>
            </a:r>
          </a:p>
          <a:p>
            <a:endParaRPr kumimoji="1" lang="zh-CN" altLang="en-US" dirty="0"/>
          </a:p>
          <a:p>
            <a:r>
              <a:rPr kumimoji="1" lang="zh-CN" altLang="en-US" dirty="0"/>
              <a:t>模型除了有稀疏的</a:t>
            </a:r>
            <a:r>
              <a:rPr kumimoji="1" lang="en" altLang="zh-CN" dirty="0"/>
              <a:t>embedding</a:t>
            </a:r>
            <a:r>
              <a:rPr kumimoji="1" lang="zh-CN" altLang="en-US" dirty="0"/>
              <a:t>部分，还有稠密部分。稠密部分通常较小，可能为</a:t>
            </a:r>
            <a:r>
              <a:rPr kumimoji="1" lang="en-US" altLang="zh-CN" dirty="0"/>
              <a:t>100</a:t>
            </a:r>
            <a:r>
              <a:rPr kumimoji="1" lang="en" altLang="zh-CN" dirty="0"/>
              <a:t>M</a:t>
            </a:r>
            <a:r>
              <a:rPr kumimoji="1" lang="zh-CN" altLang="en-US" dirty="0"/>
              <a:t>或</a:t>
            </a:r>
            <a:r>
              <a:rPr kumimoji="1" lang="en-US" altLang="zh-CN" dirty="0"/>
              <a:t>200</a:t>
            </a:r>
            <a:r>
              <a:rPr kumimoji="1" lang="en" altLang="zh-CN" dirty="0"/>
              <a:t>M</a:t>
            </a:r>
            <a:r>
              <a:rPr kumimoji="1" lang="zh-CN" altLang="en" dirty="0"/>
              <a:t>，</a:t>
            </a:r>
            <a:r>
              <a:rPr kumimoji="1" lang="zh-CN" altLang="en-US" dirty="0"/>
              <a:t>而稀疏部分可能为</a:t>
            </a:r>
            <a:r>
              <a:rPr kumimoji="1" lang="en-US" altLang="zh-CN" dirty="0"/>
              <a:t>100</a:t>
            </a:r>
            <a:r>
              <a:rPr kumimoji="1" lang="en" altLang="zh-CN" dirty="0"/>
              <a:t>G</a:t>
            </a:r>
            <a:r>
              <a:rPr kumimoji="1" lang="zh-CN" altLang="en-US" dirty="0"/>
              <a:t>或</a:t>
            </a:r>
            <a:r>
              <a:rPr kumimoji="1" lang="en-US" altLang="zh-CN" dirty="0"/>
              <a:t>200</a:t>
            </a:r>
            <a:r>
              <a:rPr kumimoji="1" lang="en" altLang="zh-CN" dirty="0"/>
              <a:t>G</a:t>
            </a:r>
            <a:r>
              <a:rPr kumimoji="1" lang="zh-CN" altLang="en" dirty="0"/>
              <a:t>。</a:t>
            </a:r>
            <a:r>
              <a:rPr kumimoji="1" lang="zh-CN" altLang="en-US" dirty="0"/>
              <a:t>稠密部分可以放在</a:t>
            </a:r>
            <a:r>
              <a:rPr kumimoji="1" lang="en" altLang="zh-CN" dirty="0"/>
              <a:t>Redis</a:t>
            </a:r>
            <a:r>
              <a:rPr kumimoji="1" lang="zh-CN" altLang="en-US" dirty="0"/>
              <a:t>中，但更新可能会较慢。因为如果更新一个很大的量级，例如更新</a:t>
            </a:r>
            <a:r>
              <a:rPr kumimoji="1" lang="en-US" altLang="zh-CN" dirty="0"/>
              <a:t>100</a:t>
            </a:r>
            <a:r>
              <a:rPr kumimoji="1" lang="en" altLang="zh-CN" dirty="0"/>
              <a:t>M</a:t>
            </a:r>
            <a:r>
              <a:rPr kumimoji="1" lang="zh-CN" altLang="en" dirty="0"/>
              <a:t>，</a:t>
            </a:r>
            <a:r>
              <a:rPr kumimoji="1" lang="zh-CN" altLang="en-US" dirty="0"/>
              <a:t>可能非常麻烦。但是在</a:t>
            </a:r>
            <a:r>
              <a:rPr kumimoji="1" lang="en-US" altLang="zh-CN" dirty="0"/>
              <a:t>100</a:t>
            </a:r>
            <a:r>
              <a:rPr kumimoji="1" lang="zh-CN" altLang="en-US" dirty="0"/>
              <a:t>万个节点中更新一个</a:t>
            </a:r>
            <a:r>
              <a:rPr kumimoji="1" lang="en" altLang="zh-CN" dirty="0"/>
              <a:t>KV</a:t>
            </a:r>
            <a:r>
              <a:rPr kumimoji="1" lang="zh-CN" altLang="en-US" dirty="0"/>
              <a:t>可能就很快。因此，稀疏</a:t>
            </a:r>
            <a:r>
              <a:rPr kumimoji="1" lang="en" altLang="zh-CN" dirty="0"/>
              <a:t>embedding</a:t>
            </a:r>
            <a:r>
              <a:rPr kumimoji="1" lang="zh-CN" altLang="en-US" dirty="0"/>
              <a:t>放在</a:t>
            </a:r>
            <a:r>
              <a:rPr kumimoji="1" lang="en" altLang="zh-CN" dirty="0"/>
              <a:t>KV</a:t>
            </a:r>
            <a:r>
              <a:rPr kumimoji="1" lang="zh-CN" altLang="en-US" dirty="0"/>
              <a:t>中，而稠密部分存储为离线文件。</a:t>
            </a:r>
          </a:p>
          <a:p>
            <a:endParaRPr kumimoji="1" lang="zh-CN" altLang="en-US" dirty="0"/>
          </a:p>
          <a:p>
            <a:r>
              <a:rPr kumimoji="1" lang="zh-CN" altLang="en-US" dirty="0"/>
              <a:t>虽然稠密部分会更新，但它不需要实时更新，因为个性化变化存储在个性化</a:t>
            </a:r>
            <a:r>
              <a:rPr kumimoji="1" lang="en" altLang="zh-CN" dirty="0"/>
              <a:t>embedding</a:t>
            </a:r>
            <a:r>
              <a:rPr kumimoji="1" lang="zh-CN" altLang="en-US" dirty="0"/>
              <a:t>中。用户的个性化变化将存储在用户的个性化</a:t>
            </a:r>
            <a:r>
              <a:rPr kumimoji="1" lang="en" altLang="zh-CN" dirty="0"/>
              <a:t>embedding</a:t>
            </a:r>
            <a:r>
              <a:rPr kumimoji="1" lang="zh-CN" altLang="en-US" dirty="0"/>
              <a:t>中。稠密部分更倾向于全局统筹，其变化不需要秒级更新，可能每分钟、十分钟或一天更新一次。因此，稠密部分的更新属于离线更新，尽管它是自动化的，可以从分布式存储中加载。 在推理服务中，我们将稠密部分从分布式存储中加载，但它可以每天更新。例如，当稠密部分发生变化时，可以重新更新稠密部分。而稀疏部分不需要文件存储，因为它在</a:t>
            </a:r>
            <a:r>
              <a:rPr kumimoji="1" lang="en" altLang="zh-CN" dirty="0"/>
              <a:t>Redis</a:t>
            </a:r>
            <a:r>
              <a:rPr kumimoji="1" lang="zh-CN" altLang="en-US" dirty="0"/>
              <a:t>中。</a:t>
            </a:r>
          </a:p>
          <a:p>
            <a:endParaRPr kumimoji="1" lang="zh-CN" altLang="en-US" dirty="0"/>
          </a:p>
          <a:p>
            <a:r>
              <a:rPr kumimoji="1" lang="zh-CN" altLang="en-US" dirty="0"/>
              <a:t>总之，我们的实时训练包括两个部分：稠密部分推送到分布式存储中，由推理服务启动时加载；稀疏部分则直接推送到</a:t>
            </a:r>
            <a:r>
              <a:rPr kumimoji="1" lang="en" altLang="zh-CN" dirty="0"/>
              <a:t>KV</a:t>
            </a:r>
            <a:r>
              <a:rPr kumimoji="1" lang="zh-CN" altLang="en-US" dirty="0"/>
              <a:t>对中，实现秒级更新。这样，我们就可以实现大规模模型的实时训练和推理。</a:t>
            </a:r>
            <a:endParaRPr kumimoji="1" lang="en-US" altLang="zh-CN" dirty="0"/>
          </a:p>
          <a:p>
            <a:endParaRPr kumimoji="1" lang="en-US" altLang="zh-CN" dirty="0"/>
          </a:p>
          <a:p>
            <a:r>
              <a:rPr kumimoji="1" lang="zh-CN" altLang="en-US" dirty="0"/>
              <a:t>在这个线上推理服务中，当用户的请求到来时，我们需要拼接特征，因为训练特征和推理特征是相同的。我们需要从画像池和各种</a:t>
            </a:r>
            <a:r>
              <a:rPr kumimoji="1" lang="en" altLang="zh-CN" dirty="0"/>
              <a:t>UID</a:t>
            </a:r>
            <a:r>
              <a:rPr kumimoji="1" lang="zh-CN" altLang="en-US" dirty="0"/>
              <a:t>中获取数据并将其组合在一起，然后请求相应的服务。这里有两种服务类型：单机和分布式。在我们的开源项目中，我们实现了单机</a:t>
            </a:r>
            <a:r>
              <a:rPr kumimoji="1" lang="en" altLang="zh-CN" dirty="0"/>
              <a:t>serving</a:t>
            </a:r>
            <a:r>
              <a:rPr kumimoji="1" lang="zh-CN" altLang="en" dirty="0"/>
              <a:t>，</a:t>
            </a:r>
            <a:r>
              <a:rPr kumimoji="1" lang="zh-CN" altLang="en-US" dirty="0"/>
              <a:t>它的模型不在本地，因此模型本身非常小。它通过连接远程分布式存储来获取所需的数据。首先，它需要在上百亿的</a:t>
            </a:r>
            <a:r>
              <a:rPr kumimoji="1" lang="en" altLang="zh-CN" dirty="0"/>
              <a:t>embedding</a:t>
            </a:r>
            <a:r>
              <a:rPr kumimoji="1" lang="zh-CN" altLang="en-US" dirty="0"/>
              <a:t>特征中查找到需要用到的几千个或上万个特征，然后将这些特征与稠密特征一起进行推理，最后得到评估结果。</a:t>
            </a:r>
          </a:p>
          <a:p>
            <a:endParaRPr kumimoji="1" lang="zh-CN" altLang="en-US" dirty="0"/>
          </a:p>
          <a:p>
            <a:r>
              <a:rPr kumimoji="1" lang="zh-CN" altLang="en-US" dirty="0"/>
              <a:t>此外，我们还提到了实时训练。实时训练的目的是实现模型的实时更新。实时更新的效果是会忘记远程历史记录和历史权重，就像现在的</a:t>
            </a:r>
            <a:r>
              <a:rPr kumimoji="1" lang="en" altLang="zh-CN" dirty="0"/>
              <a:t>GPT</a:t>
            </a:r>
            <a:r>
              <a:rPr kumimoji="1" lang="zh-CN" altLang="en-US" dirty="0"/>
              <a:t>大模型进行</a:t>
            </a:r>
            <a:r>
              <a:rPr kumimoji="1" lang="en" altLang="zh-CN" dirty="0"/>
              <a:t>fine-tune</a:t>
            </a:r>
            <a:r>
              <a:rPr kumimoji="1" lang="zh-CN" altLang="en-US" dirty="0"/>
              <a:t>一样。在实时更新过程中，我们通常会配合离线更新，也就是说，在一天中不断使用实时更新的模型，但到了晚上，我们会用离线模型将其全部更新，以免过分收敛于当前的变化而忘记了用户的真实兴趣。因此，整个训练流程就是这样的。</a:t>
            </a:r>
          </a:p>
          <a:p>
            <a:endParaRPr kumimoji="1" lang="zh-CN" altLang="en-US" dirty="0"/>
          </a:p>
          <a:p>
            <a:r>
              <a:rPr kumimoji="1" lang="zh-CN" altLang="en-US" dirty="0"/>
              <a:t>在我们开源的</a:t>
            </a:r>
            <a:r>
              <a:rPr kumimoji="1" lang="en" altLang="zh-CN" dirty="0" err="1"/>
              <a:t>TmePS</a:t>
            </a:r>
            <a:r>
              <a:rPr kumimoji="1" lang="zh-CN" altLang="en-US" dirty="0"/>
              <a:t>中，主要实现了这一部分功能，而其他部分需要自己去对接。</a:t>
            </a:r>
          </a:p>
        </p:txBody>
      </p:sp>
    </p:spTree>
    <p:extLst>
      <p:ext uri="{BB962C8B-B14F-4D97-AF65-F5344CB8AC3E}">
        <p14:creationId xmlns:p14="http://schemas.microsoft.com/office/powerpoint/2010/main" val="33694308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0" dirty="0">
                <a:solidFill>
                  <a:srgbClr val="CCCCCC"/>
                </a:solidFill>
                <a:effectLst/>
                <a:latin typeface="Menlo" panose="020B0609030804020204" pitchFamily="49" charset="0"/>
              </a:rPr>
              <a:t>这个就是实时大模型稀疏</a:t>
            </a:r>
            <a:r>
              <a:rPr lang="en" altLang="zh-CN" b="0" dirty="0">
                <a:solidFill>
                  <a:srgbClr val="CCCCCC"/>
                </a:solidFill>
                <a:effectLst/>
                <a:latin typeface="Menlo" panose="020B0609030804020204" pitchFamily="49" charset="0"/>
              </a:rPr>
              <a:t>embedding</a:t>
            </a:r>
            <a:r>
              <a:rPr lang="zh-CN" altLang="en-US" b="0" dirty="0">
                <a:solidFill>
                  <a:srgbClr val="CCCCCC"/>
                </a:solidFill>
                <a:effectLst/>
                <a:latin typeface="Menlo" panose="020B0609030804020204" pitchFamily="49" charset="0"/>
              </a:rPr>
              <a:t>的整个过程。首先，我们通过对接</a:t>
            </a:r>
            <a:r>
              <a:rPr lang="en" altLang="zh-CN" b="0" dirty="0" err="1">
                <a:solidFill>
                  <a:srgbClr val="CCCCCC"/>
                </a:solidFill>
                <a:effectLst/>
                <a:latin typeface="Menlo" panose="020B0609030804020204" pitchFamily="49" charset="0"/>
              </a:rPr>
              <a:t>kafka</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在一个</a:t>
            </a:r>
            <a:r>
              <a:rPr lang="en" altLang="zh-CN" b="0" dirty="0">
                <a:solidFill>
                  <a:srgbClr val="CCCCCC"/>
                </a:solidFill>
                <a:effectLst/>
                <a:latin typeface="Menlo" panose="020B0609030804020204" pitchFamily="49" charset="0"/>
              </a:rPr>
              <a:t>pod</a:t>
            </a:r>
            <a:r>
              <a:rPr lang="zh-CN" altLang="en-US" b="0" dirty="0">
                <a:solidFill>
                  <a:srgbClr val="CCCCCC"/>
                </a:solidFill>
                <a:effectLst/>
                <a:latin typeface="Menlo" panose="020B0609030804020204" pitchFamily="49" charset="0"/>
              </a:rPr>
              <a:t>里面连接</a:t>
            </a:r>
            <a:r>
              <a:rPr lang="en" altLang="zh-CN" b="0" dirty="0" err="1">
                <a:solidFill>
                  <a:srgbClr val="CCCCCC"/>
                </a:solidFill>
                <a:effectLst/>
                <a:latin typeface="Menlo" panose="020B0609030804020204" pitchFamily="49" charset="0"/>
              </a:rPr>
              <a:t>redis</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接下来，我们利用一些控制组件来实时获取数据，包括稠密部分（</a:t>
            </a:r>
            <a:r>
              <a:rPr lang="en" altLang="zh-CN" b="0" dirty="0">
                <a:solidFill>
                  <a:srgbClr val="CCCCCC"/>
                </a:solidFill>
                <a:effectLst/>
                <a:latin typeface="Menlo" panose="020B0609030804020204" pitchFamily="49" charset="0"/>
              </a:rPr>
              <a:t>dense</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和稀疏</a:t>
            </a:r>
            <a:r>
              <a:rPr lang="en" altLang="zh-CN" b="0" dirty="0">
                <a:solidFill>
                  <a:srgbClr val="CCCCCC"/>
                </a:solidFill>
                <a:effectLst/>
                <a:latin typeface="Menlo" panose="020B0609030804020204" pitchFamily="49" charset="0"/>
              </a:rPr>
              <a:t>embedding</a:t>
            </a:r>
            <a:r>
              <a:rPr lang="zh-CN" altLang="en-US" b="0" dirty="0">
                <a:solidFill>
                  <a:srgbClr val="CCCCCC"/>
                </a:solidFill>
                <a:effectLst/>
                <a:latin typeface="Menlo" panose="020B0609030804020204" pitchFamily="49" charset="0"/>
              </a:rPr>
              <a:t>部分。</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关于稠密部分的更新，我们需要了解其存储方式，以便进行有效更新。同时，我们也要关注稀疏</a:t>
            </a:r>
            <a:r>
              <a:rPr lang="en" altLang="zh-CN" b="0" dirty="0">
                <a:solidFill>
                  <a:srgbClr val="CCCCCC"/>
                </a:solidFill>
                <a:effectLst/>
                <a:latin typeface="Menlo" panose="020B0609030804020204" pitchFamily="49" charset="0"/>
              </a:rPr>
              <a:t>embedding</a:t>
            </a:r>
            <a:r>
              <a:rPr lang="zh-CN" altLang="en-US" b="0" dirty="0">
                <a:solidFill>
                  <a:srgbClr val="CCCCCC"/>
                </a:solidFill>
                <a:effectLst/>
                <a:latin typeface="Menlo" panose="020B0609030804020204" pitchFamily="49" charset="0"/>
              </a:rPr>
              <a:t>部分的更新过程。</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在</a:t>
            </a:r>
            <a:r>
              <a:rPr lang="en" altLang="zh-CN" b="0" dirty="0">
                <a:solidFill>
                  <a:srgbClr val="CCCCCC"/>
                </a:solidFill>
                <a:effectLst/>
                <a:latin typeface="Menlo" panose="020B0609030804020204" pitchFamily="49" charset="0"/>
              </a:rPr>
              <a:t>serving</a:t>
            </a:r>
            <a:r>
              <a:rPr lang="zh-CN" altLang="en-US" b="0" dirty="0">
                <a:solidFill>
                  <a:srgbClr val="CCCCCC"/>
                </a:solidFill>
                <a:effectLst/>
                <a:latin typeface="Menlo" panose="020B0609030804020204" pitchFamily="49" charset="0"/>
              </a:rPr>
              <a:t>阶段，我们可以直接获取稀疏</a:t>
            </a:r>
            <a:r>
              <a:rPr lang="en" altLang="zh-CN" b="0" dirty="0">
                <a:solidFill>
                  <a:srgbClr val="CCCCCC"/>
                </a:solidFill>
                <a:effectLst/>
                <a:latin typeface="Menlo" panose="020B0609030804020204" pitchFamily="49" charset="0"/>
              </a:rPr>
              <a:t>embedding</a:t>
            </a:r>
            <a:r>
              <a:rPr lang="zh-CN" altLang="en-US" b="0" dirty="0">
                <a:solidFill>
                  <a:srgbClr val="CCCCCC"/>
                </a:solidFill>
                <a:effectLst/>
                <a:latin typeface="Menlo" panose="020B0609030804020204" pitchFamily="49" charset="0"/>
              </a:rPr>
              <a:t>部分和稠密部分的数据。最后，我们将这些数据用于实现推理过程。总之，实时大模型稀疏</a:t>
            </a:r>
            <a:r>
              <a:rPr lang="en" altLang="zh-CN" b="0" dirty="0">
                <a:solidFill>
                  <a:srgbClr val="CCCCCC"/>
                </a:solidFill>
                <a:effectLst/>
                <a:latin typeface="Menlo" panose="020B0609030804020204" pitchFamily="49" charset="0"/>
              </a:rPr>
              <a:t>embedding</a:t>
            </a:r>
            <a:r>
              <a:rPr lang="zh-CN" altLang="en-US" b="0" dirty="0">
                <a:solidFill>
                  <a:srgbClr val="CCCCCC"/>
                </a:solidFill>
                <a:effectLst/>
                <a:latin typeface="Menlo" panose="020B0609030804020204" pitchFamily="49" charset="0"/>
              </a:rPr>
              <a:t>的整个过程涉及到数据的获取、更新和推理，希望这个介绍能对大家有所帮助。</a:t>
            </a:r>
          </a:p>
          <a:p>
            <a:endParaRPr kumimoji="1" lang="zh-CN" altLang="en-US" dirty="0"/>
          </a:p>
        </p:txBody>
      </p:sp>
    </p:spTree>
    <p:extLst>
      <p:ext uri="{BB962C8B-B14F-4D97-AF65-F5344CB8AC3E}">
        <p14:creationId xmlns:p14="http://schemas.microsoft.com/office/powerpoint/2010/main" val="9823860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另外，我们的</a:t>
            </a:r>
            <a:r>
              <a:rPr kumimoji="1" lang="en" altLang="zh-CN" dirty="0"/>
              <a:t>API</a:t>
            </a:r>
            <a:r>
              <a:rPr kumimoji="1" lang="zh-CN" altLang="en-US" dirty="0"/>
              <a:t>也是一个重要的部分。如刚才所提到的，我们的所有</a:t>
            </a:r>
            <a:r>
              <a:rPr kumimoji="1" lang="en" altLang="zh-CN" dirty="0"/>
              <a:t>API</a:t>
            </a:r>
            <a:r>
              <a:rPr kumimoji="1" lang="zh-CN" altLang="en-US" dirty="0"/>
              <a:t>都是分模块的，每个模块的前缀都不相同，但整个过程是相同的。现在的</a:t>
            </a:r>
            <a:r>
              <a:rPr kumimoji="1" lang="en" altLang="zh-CN" dirty="0"/>
              <a:t>Web</a:t>
            </a:r>
            <a:r>
              <a:rPr kumimoji="1" lang="zh-CN" altLang="en-US" dirty="0"/>
              <a:t>界面已经不再像第一个版本那样是一个独立的界面，而是已经完全转变为前后端分离的架构。因此，现在我们只需要使用这个</a:t>
            </a:r>
            <a:r>
              <a:rPr kumimoji="1" lang="en" altLang="zh-CN" dirty="0"/>
              <a:t>API</a:t>
            </a:r>
            <a:r>
              <a:rPr kumimoji="1" lang="zh-CN" altLang="en-US" dirty="0"/>
              <a:t>即可。</a:t>
            </a:r>
          </a:p>
          <a:p>
            <a:endParaRPr kumimoji="1" lang="zh-CN" altLang="en-US" dirty="0"/>
          </a:p>
          <a:p>
            <a:r>
              <a:rPr kumimoji="1" lang="zh-CN" altLang="en-US" dirty="0"/>
              <a:t>在社区中，也有一些人开发了商业版的产品。他们可能觉得我们的开源前端界面不够美观，这也是因为我们的开源前端确实有一定的局限性。为了解决这个问题，我们采用了模板化的方式，尽量减少前端工作。如果你有前端开发人员，他们可以对接这个后端</a:t>
            </a:r>
            <a:r>
              <a:rPr kumimoji="1" lang="en" altLang="zh-CN" dirty="0"/>
              <a:t>API</a:t>
            </a:r>
            <a:r>
              <a:rPr kumimoji="1" lang="zh-CN" altLang="en" dirty="0"/>
              <a:t>，</a:t>
            </a:r>
            <a:r>
              <a:rPr kumimoji="1" lang="zh-CN" altLang="en-US" dirty="0"/>
              <a:t>然后自己构建一套前端界面。这样，你可以在产品中加入自己的商品</a:t>
            </a:r>
            <a:r>
              <a:rPr kumimoji="1" lang="en" altLang="zh-CN" dirty="0"/>
              <a:t>logo</a:t>
            </a:r>
            <a:r>
              <a:rPr kumimoji="1" lang="zh-CN" altLang="en" dirty="0"/>
              <a:t>，</a:t>
            </a:r>
            <a:r>
              <a:rPr kumimoji="1" lang="zh-CN" altLang="en-US" dirty="0"/>
              <a:t>将其包装成自己公司的产品，或者将其包装成客户内部的一个产品，然后卖给客户。</a:t>
            </a:r>
          </a:p>
        </p:txBody>
      </p:sp>
    </p:spTree>
    <p:extLst>
      <p:ext uri="{BB962C8B-B14F-4D97-AF65-F5344CB8AC3E}">
        <p14:creationId xmlns:p14="http://schemas.microsoft.com/office/powerpoint/2010/main" val="4582802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在这次演讲中，我们主要讨论了以下几个方面：</a:t>
            </a:r>
          </a:p>
          <a:p>
            <a:endParaRPr kumimoji="1" lang="zh-CN" altLang="en-US" dirty="0"/>
          </a:p>
          <a:p>
            <a:r>
              <a:rPr kumimoji="1" lang="zh-CN" altLang="en-US" dirty="0"/>
              <a:t>首先，我们探讨了为什么要进行这个项目，以及传统场景中可能遇到的问题。接着，我们阐述了我们的目标，即对接数据中台和数据集中台，以及训练推理的整个过程。所有涉及到的工作都将在</a:t>
            </a:r>
            <a:r>
              <a:rPr kumimoji="1" lang="en" altLang="zh-CN" dirty="0" err="1"/>
              <a:t>MLOps</a:t>
            </a:r>
            <a:r>
              <a:rPr kumimoji="1" lang="zh-CN" altLang="en-US" dirty="0"/>
              <a:t>中进行。</a:t>
            </a:r>
          </a:p>
          <a:p>
            <a:endParaRPr kumimoji="1" lang="zh-CN" altLang="en-US" dirty="0"/>
          </a:p>
          <a:p>
            <a:r>
              <a:rPr kumimoji="1" lang="zh-CN" altLang="en-US" dirty="0"/>
              <a:t>在选择技术方面，我们决定使用</a:t>
            </a:r>
            <a:r>
              <a:rPr kumimoji="1" lang="en" altLang="zh-CN" dirty="0"/>
              <a:t>K8S</a:t>
            </a:r>
            <a:r>
              <a:rPr kumimoji="1" lang="zh-CN" altLang="en-US" dirty="0"/>
              <a:t>而不是</a:t>
            </a:r>
            <a:r>
              <a:rPr kumimoji="1" lang="en" altLang="zh-CN" dirty="0"/>
              <a:t>Spark</a:t>
            </a:r>
            <a:r>
              <a:rPr kumimoji="1" lang="zh-CN" altLang="en" dirty="0"/>
              <a:t>。</a:t>
            </a:r>
            <a:r>
              <a:rPr kumimoji="1" lang="zh-CN" altLang="en-US" dirty="0"/>
              <a:t>但同时，我们需要面对</a:t>
            </a:r>
            <a:r>
              <a:rPr kumimoji="1" lang="en" altLang="zh-CN" dirty="0"/>
              <a:t>Spark</a:t>
            </a:r>
            <a:r>
              <a:rPr kumimoji="1" lang="zh-CN" altLang="en-US" dirty="0"/>
              <a:t>中的数据，并使用</a:t>
            </a:r>
            <a:r>
              <a:rPr kumimoji="1" lang="en" altLang="zh-CN" dirty="0"/>
              <a:t>ETL</a:t>
            </a:r>
            <a:r>
              <a:rPr kumimoji="1" lang="zh-CN" altLang="en-US" dirty="0"/>
              <a:t>方式去实现。虽然</a:t>
            </a:r>
            <a:r>
              <a:rPr kumimoji="1" lang="en" altLang="zh-CN" dirty="0" err="1"/>
              <a:t>MLOps</a:t>
            </a:r>
            <a:r>
              <a:rPr kumimoji="1" lang="zh-CN" altLang="en-US" dirty="0"/>
              <a:t>生态中各家的实现可能不同，但这并不妨碍我们共同合作。</a:t>
            </a:r>
          </a:p>
          <a:p>
            <a:endParaRPr kumimoji="1" lang="zh-CN" altLang="en-US" dirty="0"/>
          </a:p>
          <a:p>
            <a:r>
              <a:rPr kumimoji="1" lang="zh-CN" altLang="en-US" dirty="0"/>
              <a:t>我们的定位是一站式服务，将各种技术整合在一起。除了</a:t>
            </a:r>
            <a:r>
              <a:rPr kumimoji="1" lang="en" altLang="zh-CN" dirty="0"/>
              <a:t>AI</a:t>
            </a:r>
            <a:r>
              <a:rPr kumimoji="1" lang="zh-CN" altLang="en-US" dirty="0"/>
              <a:t>中台和数据中台对接，我们还打造数据资产和大模型赋能。在开源社区中，我们希望与上下游兼容，并将功能做成插件化，方便拔插。此外，我们还计划打造大模型应用市场，以赋能各种产品。</a:t>
            </a:r>
          </a:p>
          <a:p>
            <a:endParaRPr kumimoji="1" lang="zh-CN" altLang="en-US" dirty="0"/>
          </a:p>
          <a:p>
            <a:r>
              <a:rPr kumimoji="1" lang="zh-CN" altLang="en-US" dirty="0"/>
              <a:t>我们已经实现了一些功能，如模型市场的一站式服务，涵盖音视频、文本、多模态和大模型的一键式开发。我们还提供了训练推理、私有知识库和大模型微调等功能。</a:t>
            </a:r>
          </a:p>
          <a:p>
            <a:endParaRPr kumimoji="1" lang="zh-CN" altLang="en-US" dirty="0"/>
          </a:p>
          <a:p>
            <a:r>
              <a:rPr kumimoji="1" lang="zh-CN" altLang="en-US" dirty="0"/>
              <a:t>在架构方面，我们关注云原生统筹，实现了多集群能力和多项目组资源共享。我们还实现了分布式存储，打通了各个环节。我们提供了在线开发的</a:t>
            </a:r>
            <a:r>
              <a:rPr kumimoji="1" lang="en" altLang="zh-CN" dirty="0" err="1"/>
              <a:t>Jupyter</a:t>
            </a:r>
            <a:r>
              <a:rPr kumimoji="1" lang="zh-CN" altLang="en-US" dirty="0"/>
              <a:t>和</a:t>
            </a:r>
            <a:r>
              <a:rPr kumimoji="1" lang="en" altLang="zh-CN" dirty="0" err="1"/>
              <a:t>VSCode</a:t>
            </a:r>
            <a:r>
              <a:rPr kumimoji="1" lang="zh-CN" altLang="en" dirty="0"/>
              <a:t>，</a:t>
            </a:r>
            <a:r>
              <a:rPr kumimoji="1" lang="zh-CN" altLang="en-US" dirty="0"/>
              <a:t>分别应用于传统机器学习的可视化和深度学习的纯代码开发。我们还提供了在线镜像构建，方便那些不熟悉</a:t>
            </a:r>
            <a:r>
              <a:rPr kumimoji="1" lang="en" altLang="zh-CN" dirty="0"/>
              <a:t>Docker</a:t>
            </a:r>
            <a:r>
              <a:rPr kumimoji="1" lang="zh-CN" altLang="en-US" dirty="0"/>
              <a:t>的同学使用。</a:t>
            </a:r>
          </a:p>
          <a:p>
            <a:endParaRPr kumimoji="1" lang="zh-CN" altLang="en-US" dirty="0"/>
          </a:p>
          <a:p>
            <a:r>
              <a:rPr kumimoji="1" lang="zh-CN" altLang="en-US" dirty="0"/>
              <a:t>此外，我们还提供了</a:t>
            </a:r>
            <a:r>
              <a:rPr kumimoji="1" lang="en" altLang="zh-CN" dirty="0"/>
              <a:t>Pipeline</a:t>
            </a:r>
            <a:r>
              <a:rPr kumimoji="1" lang="zh-CN" altLang="en-US" dirty="0"/>
              <a:t>模板、编排、详情以及单个任务和整个</a:t>
            </a:r>
            <a:r>
              <a:rPr kumimoji="1" lang="en" altLang="zh-CN" dirty="0"/>
              <a:t>Pipeline</a:t>
            </a:r>
            <a:r>
              <a:rPr kumimoji="1" lang="zh-CN" altLang="en-US" dirty="0"/>
              <a:t>的调试运行等功能。我们还实现了单任务调试、</a:t>
            </a:r>
            <a:r>
              <a:rPr kumimoji="1" lang="en" altLang="zh-CN" dirty="0"/>
              <a:t>Pipeline</a:t>
            </a:r>
            <a:r>
              <a:rPr kumimoji="1" lang="zh-CN" altLang="en-US" dirty="0"/>
              <a:t>调试、定时运行以及分布式任务等功能。我们还支持</a:t>
            </a:r>
            <a:r>
              <a:rPr kumimoji="1" lang="en" altLang="zh-CN" dirty="0"/>
              <a:t>NNI</a:t>
            </a:r>
            <a:r>
              <a:rPr kumimoji="1" lang="zh-CN" altLang="en-US" dirty="0"/>
              <a:t>的超参数搜索和内部服务。</a:t>
            </a:r>
          </a:p>
          <a:p>
            <a:endParaRPr kumimoji="1" lang="zh-CN" altLang="en-US" dirty="0"/>
          </a:p>
          <a:p>
            <a:r>
              <a:rPr kumimoji="1" lang="zh-CN" altLang="en-US" dirty="0"/>
              <a:t>在推理服务方面，我们实现了一些基础结构。在数据资产方面，我们实现了对接数据中台，包括数据资产数据</a:t>
            </a:r>
            <a:r>
              <a:rPr kumimoji="1" lang="en" altLang="zh-CN" dirty="0"/>
              <a:t>ETL</a:t>
            </a:r>
            <a:r>
              <a:rPr kumimoji="1" lang="zh-CN" altLang="en" dirty="0"/>
              <a:t>、</a:t>
            </a:r>
            <a:r>
              <a:rPr kumimoji="1" lang="en" altLang="zh-CN" dirty="0"/>
              <a:t>SQL</a:t>
            </a:r>
            <a:r>
              <a:rPr kumimoji="1" lang="zh-CN" altLang="en-US" dirty="0"/>
              <a:t>查询和血缘链路等功能。我们还介绍了如何使用</a:t>
            </a:r>
            <a:r>
              <a:rPr kumimoji="1" lang="en" altLang="zh-CN" dirty="0"/>
              <a:t>FAB</a:t>
            </a:r>
            <a:r>
              <a:rPr kumimoji="1" lang="zh-CN" altLang="en-US" dirty="0"/>
              <a:t>开发框架进行开发，以及我们在</a:t>
            </a:r>
            <a:r>
              <a:rPr kumimoji="1" lang="en" altLang="zh-CN" dirty="0"/>
              <a:t>AI</a:t>
            </a:r>
            <a:r>
              <a:rPr kumimoji="1" lang="zh-CN" altLang="en-US" dirty="0"/>
              <a:t>中台对接的前后端功能和监控体系问题。</a:t>
            </a:r>
          </a:p>
          <a:p>
            <a:endParaRPr kumimoji="1" lang="zh-CN" altLang="en-US" dirty="0"/>
          </a:p>
          <a:p>
            <a:r>
              <a:rPr kumimoji="1" lang="zh-CN" altLang="en-US" dirty="0"/>
              <a:t>最后，我们讨论了大模型的应用，以及如何通过</a:t>
            </a:r>
            <a:r>
              <a:rPr kumimoji="1" lang="en" altLang="zh-CN" dirty="0"/>
              <a:t>API</a:t>
            </a:r>
            <a:r>
              <a:rPr kumimoji="1" lang="zh-CN" altLang="en-US" dirty="0"/>
              <a:t>调用。这就是我们的整个架构基础。</a:t>
            </a:r>
          </a:p>
        </p:txBody>
      </p:sp>
    </p:spTree>
    <p:extLst>
      <p:ext uri="{BB962C8B-B14F-4D97-AF65-F5344CB8AC3E}">
        <p14:creationId xmlns:p14="http://schemas.microsoft.com/office/powerpoint/2010/main" val="3325853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接下来，我要向大家介绍一下这个平台。在最初的选型阶段，我们听取了别人的建议，决定采用云原生技术。毕竟目前大家普遍选择的是云原生技术，如果你没有选用</a:t>
            </a:r>
            <a:r>
              <a:rPr kumimoji="1" lang="en" altLang="zh-CN" dirty="0"/>
              <a:t>Spark</a:t>
            </a:r>
            <a:r>
              <a:rPr kumimoji="1" lang="zh-CN" altLang="en" dirty="0"/>
              <a:t>，</a:t>
            </a:r>
            <a:r>
              <a:rPr kumimoji="1" lang="zh-CN" altLang="en-US" dirty="0"/>
              <a:t>确实会遇到一些问题。原因是传统机器和推广搜索的数据都存储在</a:t>
            </a:r>
            <a:r>
              <a:rPr kumimoji="1" lang="en" altLang="zh-CN" dirty="0"/>
              <a:t>Hive</a:t>
            </a:r>
            <a:r>
              <a:rPr kumimoji="1" lang="zh-CN" altLang="en-US" dirty="0"/>
              <a:t>数据仓库中，它们已经有了一套相对完善的数据中台来处理这些事情。而且，结构化数据的管理工作确实非常复杂，如果不使用数据中台，很难处理这些问题。</a:t>
            </a:r>
          </a:p>
          <a:p>
            <a:endParaRPr kumimoji="1" lang="zh-CN" altLang="en-US" dirty="0"/>
          </a:p>
          <a:p>
            <a:r>
              <a:rPr kumimoji="1" lang="zh-CN" altLang="en-US" dirty="0"/>
              <a:t>当然，有些开源的同学可能没有使用</a:t>
            </a:r>
            <a:r>
              <a:rPr kumimoji="1" lang="en" altLang="zh-CN" dirty="0"/>
              <a:t>Hive</a:t>
            </a:r>
            <a:r>
              <a:rPr kumimoji="1" lang="zh-CN" altLang="en-US" dirty="0"/>
              <a:t>表，而是采用了</a:t>
            </a:r>
            <a:r>
              <a:rPr kumimoji="1" lang="en" altLang="zh-CN" dirty="0" err="1"/>
              <a:t>Clickhouse</a:t>
            </a:r>
            <a:r>
              <a:rPr kumimoji="1" lang="zh-CN" altLang="en-US" dirty="0"/>
              <a:t>的分布式集群。如果你的业务规模较小或客户规模较少，可能只需要使用</a:t>
            </a:r>
            <a:r>
              <a:rPr kumimoji="1" lang="en" altLang="zh-CN" dirty="0"/>
              <a:t>PostgreSQL</a:t>
            </a:r>
            <a:r>
              <a:rPr kumimoji="1" lang="zh-CN" altLang="en-US" dirty="0"/>
              <a:t>表来解决问题。在这种情况下，你可以不用</a:t>
            </a:r>
            <a:r>
              <a:rPr kumimoji="1" lang="en" altLang="zh-CN" dirty="0"/>
              <a:t>Spark</a:t>
            </a:r>
            <a:r>
              <a:rPr kumimoji="1" lang="zh-CN" altLang="en" dirty="0"/>
              <a:t>，</a:t>
            </a:r>
            <a:r>
              <a:rPr kumimoji="1" lang="zh-CN" altLang="en-US" dirty="0"/>
              <a:t>而是直接使用云原生技术和</a:t>
            </a:r>
            <a:r>
              <a:rPr kumimoji="1" lang="en" altLang="zh-CN" dirty="0"/>
              <a:t>Python</a:t>
            </a:r>
            <a:r>
              <a:rPr kumimoji="1" lang="zh-CN" altLang="en-US" dirty="0"/>
              <a:t>或</a:t>
            </a:r>
            <a:r>
              <a:rPr kumimoji="1" lang="en" altLang="zh-CN" dirty="0"/>
              <a:t>SQL</a:t>
            </a:r>
            <a:r>
              <a:rPr kumimoji="1" lang="zh-CN" altLang="en-US" dirty="0"/>
              <a:t>来处理。然而，对于规模较大的业务或客户，基本上都需要使用数据中台和</a:t>
            </a:r>
            <a:r>
              <a:rPr kumimoji="1" lang="en" altLang="zh-CN" dirty="0"/>
              <a:t>Spark</a:t>
            </a:r>
            <a:r>
              <a:rPr kumimoji="1" lang="zh-CN" altLang="en" dirty="0"/>
              <a:t>。</a:t>
            </a:r>
          </a:p>
          <a:p>
            <a:endParaRPr kumimoji="1" lang="zh-CN" altLang="en" dirty="0"/>
          </a:p>
          <a:p>
            <a:r>
              <a:rPr kumimoji="1" lang="zh-CN" altLang="en-US" dirty="0"/>
              <a:t>在</a:t>
            </a:r>
            <a:r>
              <a:rPr kumimoji="1" lang="en" altLang="zh-CN" dirty="0"/>
              <a:t>Spark</a:t>
            </a:r>
            <a:r>
              <a:rPr kumimoji="1" lang="zh-CN" altLang="en-US" dirty="0"/>
              <a:t>的基础上，我们有两种选择：一种是传统的机器学习，可以让</a:t>
            </a:r>
            <a:r>
              <a:rPr kumimoji="1" lang="en" altLang="zh-CN" dirty="0"/>
              <a:t>Spark</a:t>
            </a:r>
            <a:r>
              <a:rPr kumimoji="1" lang="zh-CN" altLang="en-US" dirty="0"/>
              <a:t>运行，也可以让</a:t>
            </a:r>
            <a:r>
              <a:rPr kumimoji="1" lang="en" altLang="zh-CN" dirty="0"/>
              <a:t>Python</a:t>
            </a:r>
            <a:r>
              <a:rPr kumimoji="1" lang="zh-CN" altLang="en-US" dirty="0"/>
              <a:t>运行。如果你选择让</a:t>
            </a:r>
            <a:r>
              <a:rPr kumimoji="1" lang="en" altLang="zh-CN" dirty="0"/>
              <a:t>Python</a:t>
            </a:r>
            <a:r>
              <a:rPr kumimoji="1" lang="zh-CN" altLang="en-US" dirty="0"/>
              <a:t>运行，就需要将数据导出，这个过程比较繁琐，因为数据离开原始环境后，就很难在本地运行分布式任务。所以，如果你选择使用云原生技术来解决问题，就需要关注原来使用</a:t>
            </a:r>
            <a:r>
              <a:rPr kumimoji="1" lang="en" altLang="zh-CN" dirty="0"/>
              <a:t>Spark</a:t>
            </a:r>
            <a:r>
              <a:rPr kumimoji="1" lang="zh-CN" altLang="en-US" dirty="0"/>
              <a:t>的人，以及市面上使用</a:t>
            </a:r>
            <a:r>
              <a:rPr kumimoji="1" lang="en" altLang="zh-CN" dirty="0"/>
              <a:t>Spark</a:t>
            </a:r>
            <a:r>
              <a:rPr kumimoji="1" lang="zh-CN" altLang="en-US" dirty="0"/>
              <a:t>进行分布式计算和机器学习的人。你需要在云原生环境中实现他们的功能，这将增加脱离</a:t>
            </a:r>
            <a:r>
              <a:rPr kumimoji="1" lang="en" altLang="zh-CN" dirty="0"/>
              <a:t>Spark</a:t>
            </a:r>
            <a:r>
              <a:rPr kumimoji="1" lang="zh-CN" altLang="en-US" dirty="0"/>
              <a:t>和</a:t>
            </a:r>
            <a:r>
              <a:rPr kumimoji="1" lang="en" altLang="zh-CN" dirty="0"/>
              <a:t>Hive</a:t>
            </a:r>
            <a:r>
              <a:rPr kumimoji="1" lang="zh-CN" altLang="en-US" dirty="0"/>
              <a:t>数据仓库的成本。</a:t>
            </a:r>
          </a:p>
          <a:p>
            <a:endParaRPr kumimoji="1" lang="zh-CN" altLang="en-US" dirty="0"/>
          </a:p>
          <a:p>
            <a:r>
              <a:rPr kumimoji="1" lang="zh-CN" altLang="en-US" dirty="0"/>
              <a:t>目前市面上的解决方案，如</a:t>
            </a:r>
            <a:r>
              <a:rPr kumimoji="1" lang="en" altLang="zh-CN" dirty="0" err="1"/>
              <a:t>MLflow</a:t>
            </a:r>
            <a:r>
              <a:rPr kumimoji="1" lang="zh-CN" altLang="en" dirty="0"/>
              <a:t>，</a:t>
            </a:r>
            <a:r>
              <a:rPr kumimoji="1" lang="zh-CN" altLang="en-US" dirty="0"/>
              <a:t>是由</a:t>
            </a:r>
            <a:r>
              <a:rPr kumimoji="1" lang="en" altLang="zh-CN" dirty="0"/>
              <a:t>Spark</a:t>
            </a:r>
            <a:r>
              <a:rPr kumimoji="1" lang="zh-CN" altLang="en-US" dirty="0"/>
              <a:t>团队开发的，他们基于</a:t>
            </a:r>
            <a:r>
              <a:rPr kumimoji="1" lang="en" altLang="zh-CN" dirty="0"/>
              <a:t>Spark</a:t>
            </a:r>
            <a:r>
              <a:rPr kumimoji="1" lang="zh-CN" altLang="en-US" dirty="0"/>
              <a:t>和</a:t>
            </a:r>
            <a:r>
              <a:rPr kumimoji="1" lang="en" altLang="zh-CN" dirty="0"/>
              <a:t>Kubernetes</a:t>
            </a:r>
            <a:r>
              <a:rPr kumimoji="1" lang="zh-CN" altLang="en-US" dirty="0"/>
              <a:t>进行开发，因此他们会支持这些技术。在我们的社区中，许多人在使用传统传统机器时，如果想要运行分布式任务，现在的方案就是使用</a:t>
            </a:r>
            <a:r>
              <a:rPr kumimoji="1" lang="en" altLang="zh-CN" dirty="0"/>
              <a:t>Kubernetes</a:t>
            </a:r>
            <a:r>
              <a:rPr kumimoji="1" lang="zh-CN" altLang="en-US" dirty="0"/>
              <a:t>或将其导入本地</a:t>
            </a:r>
            <a:r>
              <a:rPr kumimoji="1" lang="en" altLang="zh-CN" dirty="0"/>
              <a:t>Python</a:t>
            </a:r>
            <a:r>
              <a:rPr kumimoji="1" lang="zh-CN" altLang="en-US" dirty="0"/>
              <a:t>环境运行。但是，在对接过程中，我们较难将</a:t>
            </a:r>
            <a:r>
              <a:rPr kumimoji="1" lang="en" altLang="zh-CN" dirty="0"/>
              <a:t>Spark</a:t>
            </a:r>
            <a:r>
              <a:rPr kumimoji="1" lang="zh-CN" altLang="en-US" dirty="0"/>
              <a:t>运行后的结果表或特征表导入云原生体系中进行进一步处理。</a:t>
            </a:r>
          </a:p>
          <a:p>
            <a:endParaRPr kumimoji="1" lang="zh-CN" altLang="en-US" dirty="0"/>
          </a:p>
          <a:p>
            <a:r>
              <a:rPr kumimoji="1" lang="zh-CN" altLang="en-US" dirty="0"/>
              <a:t>这就是为什么我们需要在数据的</a:t>
            </a:r>
            <a:r>
              <a:rPr kumimoji="1" lang="en" altLang="zh-CN" dirty="0"/>
              <a:t>ETL pipeline</a:t>
            </a:r>
            <a:r>
              <a:rPr kumimoji="1" lang="zh-CN" altLang="en-US" dirty="0"/>
              <a:t>中加入可以运行</a:t>
            </a:r>
            <a:r>
              <a:rPr kumimoji="1" lang="en" altLang="zh-CN" dirty="0"/>
              <a:t>Spark</a:t>
            </a:r>
            <a:r>
              <a:rPr kumimoji="1" lang="zh-CN" altLang="en-US" dirty="0"/>
              <a:t>脚本的功能。</a:t>
            </a:r>
            <a:r>
              <a:rPr kumimoji="1" lang="en" altLang="zh-CN" dirty="0"/>
              <a:t>Spark</a:t>
            </a:r>
            <a:r>
              <a:rPr kumimoji="1" lang="zh-CN" altLang="en-US" dirty="0"/>
              <a:t>脚本既可以是</a:t>
            </a:r>
            <a:r>
              <a:rPr kumimoji="1" lang="en" altLang="zh-CN" dirty="0"/>
              <a:t>SQL</a:t>
            </a:r>
            <a:r>
              <a:rPr kumimoji="1" lang="zh-CN" altLang="en" dirty="0"/>
              <a:t>，</a:t>
            </a:r>
            <a:r>
              <a:rPr kumimoji="1" lang="zh-CN" altLang="en-US" dirty="0"/>
              <a:t>也可以是机器学习算法。因为在</a:t>
            </a:r>
            <a:r>
              <a:rPr kumimoji="1" lang="en" altLang="zh-CN" dirty="0"/>
              <a:t>Spark</a:t>
            </a:r>
            <a:r>
              <a:rPr kumimoji="1" lang="zh-CN" altLang="en-US" dirty="0"/>
              <a:t>中有</a:t>
            </a:r>
            <a:r>
              <a:rPr kumimoji="1" lang="en" altLang="zh-CN" dirty="0"/>
              <a:t>Spark lib</a:t>
            </a:r>
            <a:r>
              <a:rPr kumimoji="1" lang="zh-CN" altLang="en" dirty="0"/>
              <a:t>，</a:t>
            </a:r>
            <a:r>
              <a:rPr kumimoji="1" lang="zh-CN" altLang="en-US" dirty="0"/>
              <a:t>你可以运行一些较简单的传统机器学习任务。这样，你可以用</a:t>
            </a:r>
            <a:r>
              <a:rPr kumimoji="1" lang="en" altLang="zh-CN" dirty="0"/>
              <a:t>Spark SQL</a:t>
            </a:r>
            <a:r>
              <a:rPr kumimoji="1" lang="zh-CN" altLang="en-US" dirty="0"/>
              <a:t>或</a:t>
            </a:r>
            <a:r>
              <a:rPr kumimoji="1" lang="en" altLang="zh-CN" dirty="0"/>
              <a:t>Spark</a:t>
            </a:r>
            <a:r>
              <a:rPr kumimoji="1" lang="zh-CN" altLang="en-US" dirty="0"/>
              <a:t>脚本在数据</a:t>
            </a:r>
            <a:r>
              <a:rPr kumimoji="1" lang="en" altLang="zh-CN" dirty="0"/>
              <a:t>ETL</a:t>
            </a:r>
            <a:r>
              <a:rPr kumimoji="1" lang="zh-CN" altLang="en-US" dirty="0"/>
              <a:t>中运行传统机器学习任务。如果你不想使用数据</a:t>
            </a:r>
            <a:r>
              <a:rPr kumimoji="1" lang="en-US" altLang="zh-CN" dirty="0"/>
              <a:t>ETL</a:t>
            </a:r>
            <a:r>
              <a:rPr kumimoji="1" lang="zh-CN" altLang="en-US" dirty="0"/>
              <a:t>模式，你也可以在我们的</a:t>
            </a:r>
            <a:r>
              <a:rPr kumimoji="1" lang="en" altLang="zh-CN" dirty="0" err="1"/>
              <a:t>MLOps</a:t>
            </a:r>
            <a:r>
              <a:rPr kumimoji="1" lang="zh-CN" altLang="en-US" dirty="0"/>
              <a:t>系统中运行传统机器学习任务。</a:t>
            </a:r>
          </a:p>
          <a:p>
            <a:endParaRPr kumimoji="1" lang="zh-CN" altLang="en-US" dirty="0"/>
          </a:p>
          <a:p>
            <a:r>
              <a:rPr kumimoji="1" lang="zh-CN" altLang="en-US" dirty="0"/>
              <a:t>总之，我们提供了两种解决方案：如果你喜欢使用</a:t>
            </a:r>
            <a:r>
              <a:rPr kumimoji="1" lang="en" altLang="zh-CN" dirty="0"/>
              <a:t>Spark</a:t>
            </a:r>
            <a:r>
              <a:rPr kumimoji="1" lang="zh-CN" altLang="en-US" dirty="0"/>
              <a:t>运行传统机器学习任务，可以使用数据</a:t>
            </a:r>
            <a:r>
              <a:rPr kumimoji="1" lang="en" altLang="zh-CN" dirty="0"/>
              <a:t>ETL</a:t>
            </a:r>
            <a:r>
              <a:rPr kumimoji="1" lang="zh-CN" altLang="en-US" dirty="0"/>
              <a:t>功能；如果你喜欢使用</a:t>
            </a:r>
            <a:r>
              <a:rPr kumimoji="1" lang="en" altLang="zh-CN" dirty="0"/>
              <a:t>Python</a:t>
            </a:r>
            <a:r>
              <a:rPr kumimoji="1" lang="zh-CN" altLang="en-US" dirty="0"/>
              <a:t>或运行深度学习任务，需要将其导入云原生体系中，然后使用云原生调度系统运行机器学习任务。</a:t>
            </a:r>
            <a:endParaRPr kumimoji="1" lang="en-US" altLang="zh-CN" dirty="0"/>
          </a:p>
          <a:p>
            <a:endParaRPr kumimoji="1" lang="en-US" altLang="zh-CN" dirty="0"/>
          </a:p>
          <a:p>
            <a:r>
              <a:rPr kumimoji="1" lang="zh-CN" altLang="en-US" dirty="0"/>
              <a:t>接下来，我们将讨论云原生</a:t>
            </a:r>
            <a:r>
              <a:rPr kumimoji="1" lang="en" altLang="zh-CN" dirty="0"/>
              <a:t>K8S</a:t>
            </a:r>
            <a:r>
              <a:rPr kumimoji="1" lang="zh-CN" altLang="en-US" dirty="0"/>
              <a:t>作为运行机器学习的主流选择。目前，谷歌的</a:t>
            </a:r>
            <a:r>
              <a:rPr kumimoji="1" lang="en" altLang="zh-CN" dirty="0"/>
              <a:t>Kubeflow</a:t>
            </a:r>
            <a:r>
              <a:rPr kumimoji="1" lang="zh-CN" altLang="en-US" dirty="0"/>
              <a:t>是一个一站式的解决方案。然而，</a:t>
            </a:r>
            <a:r>
              <a:rPr kumimoji="1" lang="en" altLang="zh-CN" dirty="0"/>
              <a:t>Kubeflow</a:t>
            </a:r>
            <a:r>
              <a:rPr kumimoji="1" lang="zh-CN" altLang="en-US" dirty="0"/>
              <a:t>存在两个主要问题。首先，它非常极客化，更适合国外开发人员的风格。在国内使用时，我们不仅需要用它，还需要向老板展示，向客户演示。我们不能只说我们有一段代码，然后去配置它。尤其是在配置</a:t>
            </a:r>
            <a:r>
              <a:rPr kumimoji="1" lang="en" altLang="zh-CN" dirty="0"/>
              <a:t>pipeline</a:t>
            </a:r>
            <a:r>
              <a:rPr kumimoji="1" lang="zh-CN" altLang="en-US" dirty="0"/>
              <a:t>时，需要编写</a:t>
            </a:r>
            <a:r>
              <a:rPr kumimoji="1" lang="en" altLang="zh-CN" dirty="0" err="1"/>
              <a:t>yaml</a:t>
            </a:r>
            <a:r>
              <a:rPr kumimoji="1" lang="zh-CN" altLang="en-US" dirty="0"/>
              <a:t>代码。当你向老板展示这些代码时，他们可能会觉得你太极客了。如果你无法向客户推销，那么我们的算法同学还需要学习这些代码。因此，大家更喜欢简单的、国内的拖拉拽式、一键式、零代码的机器学习解决方案。</a:t>
            </a:r>
          </a:p>
          <a:p>
            <a:endParaRPr kumimoji="1" lang="zh-CN" altLang="en-US" dirty="0"/>
          </a:p>
          <a:p>
            <a:r>
              <a:rPr kumimoji="1" lang="zh-CN" altLang="en-US" dirty="0"/>
              <a:t>其次，</a:t>
            </a:r>
            <a:r>
              <a:rPr kumimoji="1" lang="en" altLang="zh-CN" dirty="0"/>
              <a:t>Kubeflow</a:t>
            </a:r>
            <a:r>
              <a:rPr kumimoji="1" lang="zh-CN" altLang="en-US" dirty="0"/>
              <a:t>可能过于微服务化。它最初非常复杂，例如，一个分布式训练任务可能包含五六个组件。这就是为什么我们最初选择基于</a:t>
            </a:r>
            <a:r>
              <a:rPr kumimoji="1" lang="en" altLang="zh-CN" dirty="0"/>
              <a:t>Kubeflow</a:t>
            </a:r>
            <a:r>
              <a:rPr kumimoji="1" lang="zh-CN" altLang="en-US" dirty="0"/>
              <a:t>进行开发。我们参加了</a:t>
            </a:r>
            <a:r>
              <a:rPr kumimoji="1" lang="en-US" altLang="zh-CN" dirty="0"/>
              <a:t>2018</a:t>
            </a:r>
            <a:r>
              <a:rPr kumimoji="1" lang="zh-CN" altLang="en-US" dirty="0"/>
              <a:t>年在上海举办的</a:t>
            </a:r>
            <a:r>
              <a:rPr kumimoji="1" lang="en" altLang="zh-CN" dirty="0"/>
              <a:t>Kubeflow</a:t>
            </a:r>
            <a:r>
              <a:rPr kumimoji="1" lang="zh-CN" altLang="en-US" dirty="0"/>
              <a:t>第一届开源大会。由于</a:t>
            </a:r>
            <a:r>
              <a:rPr kumimoji="1" lang="en" altLang="zh-CN" dirty="0"/>
              <a:t>Kubeflow</a:t>
            </a:r>
            <a:r>
              <a:rPr kumimoji="1" lang="zh-CN" altLang="en-US" dirty="0"/>
              <a:t>基于微服务，它的最初目标是作为一个生态系统，而不仅仅是一个简单的平台。你可以选择不使用整个</a:t>
            </a:r>
            <a:r>
              <a:rPr kumimoji="1" lang="en" altLang="zh-CN" dirty="0"/>
              <a:t>Kubeflow</a:t>
            </a:r>
            <a:r>
              <a:rPr kumimoji="1" lang="zh-CN" altLang="en-US" dirty="0"/>
              <a:t>一站式平台，而只使用其中的一些组件。因此，它将组件划分得非常细致，例如，启动</a:t>
            </a:r>
            <a:r>
              <a:rPr kumimoji="1" lang="en" altLang="zh-CN" dirty="0"/>
              <a:t>notebook</a:t>
            </a:r>
            <a:r>
              <a:rPr kumimoji="1" lang="zh-CN" altLang="en-US" dirty="0"/>
              <a:t>需要一个专门的组件来维护。</a:t>
            </a:r>
          </a:p>
          <a:p>
            <a:endParaRPr kumimoji="1" lang="zh-CN" altLang="en-US" dirty="0"/>
          </a:p>
          <a:p>
            <a:r>
              <a:rPr kumimoji="1" lang="zh-CN" altLang="en-US" dirty="0"/>
              <a:t>这就是为什么我们最初部署时会有</a:t>
            </a:r>
            <a:r>
              <a:rPr kumimoji="1" lang="en-US" altLang="zh-CN" dirty="0"/>
              <a:t>100</a:t>
            </a:r>
            <a:r>
              <a:rPr kumimoji="1" lang="zh-CN" altLang="en-US" dirty="0"/>
              <a:t>多个</a:t>
            </a:r>
            <a:r>
              <a:rPr kumimoji="1" lang="en" altLang="zh-CN" dirty="0"/>
              <a:t>pod</a:t>
            </a:r>
            <a:r>
              <a:rPr kumimoji="1" lang="zh-CN" altLang="en" dirty="0"/>
              <a:t>。</a:t>
            </a:r>
            <a:r>
              <a:rPr kumimoji="1" lang="zh-CN" altLang="en-US" dirty="0"/>
              <a:t>当然，</a:t>
            </a:r>
            <a:r>
              <a:rPr kumimoji="1" lang="en" altLang="zh-CN" dirty="0"/>
              <a:t>Kubeflow</a:t>
            </a:r>
            <a:r>
              <a:rPr kumimoji="1" lang="zh-CN" altLang="en-US" dirty="0"/>
              <a:t>和我们都在不断变化。我个人认为，它的理解程度较高，导致我们的开发者很难完整地部署和运维。此外，由于过于极客化，即使成功部署，对使用者和开发者也不是特别友好。因此，我们在这方面不断改进，使其更符合我们的需求。</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6A8F70-FC19-449C-BCF6-CA9BB7A459E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800212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现在我们讨论开源在</a:t>
            </a:r>
            <a:r>
              <a:rPr kumimoji="1" lang="en" altLang="zh-CN" dirty="0" err="1"/>
              <a:t>MLOps</a:t>
            </a:r>
            <a:r>
              <a:rPr kumimoji="1" lang="zh-CN" altLang="en-US" dirty="0"/>
              <a:t>生态中的布局。虽然刚才我们提到了一站式平台，但实际上在开源界，</a:t>
            </a:r>
            <a:r>
              <a:rPr kumimoji="1" lang="en" altLang="zh-CN" dirty="0" err="1"/>
              <a:t>MLOps</a:t>
            </a:r>
            <a:r>
              <a:rPr kumimoji="1" lang="zh-CN" altLang="en-US" dirty="0"/>
              <a:t>包含了许多部分，你可以选择不做一站式平台，甚至可以专注于其中的任何一个部分。例如，数据标注方面，</a:t>
            </a:r>
            <a:r>
              <a:rPr kumimoji="1" lang="en" altLang="zh-CN" dirty="0" err="1"/>
              <a:t>Lable</a:t>
            </a:r>
            <a:r>
              <a:rPr kumimoji="1" lang="en" altLang="zh-CN" dirty="0"/>
              <a:t> Studio</a:t>
            </a:r>
            <a:r>
              <a:rPr kumimoji="1" lang="zh-CN" altLang="en-US" dirty="0"/>
              <a:t>几个月前融资</a:t>
            </a:r>
            <a:r>
              <a:rPr kumimoji="1" lang="en-US" altLang="zh-CN" dirty="0"/>
              <a:t>1.2</a:t>
            </a:r>
            <a:r>
              <a:rPr kumimoji="1" lang="zh-CN" altLang="en-US" dirty="0"/>
              <a:t>亿美元，专注于数据标注，做得非常好。他们的模板设计概念与我们的类似，可以实现模板化，注册模板后就可以标注不同类型的数据。</a:t>
            </a:r>
          </a:p>
          <a:p>
            <a:endParaRPr kumimoji="1" lang="zh-CN" altLang="en-US" dirty="0"/>
          </a:p>
          <a:p>
            <a:r>
              <a:rPr kumimoji="1" lang="zh-CN" altLang="en-US" dirty="0"/>
              <a:t>除了数据标注，还可以专注于可视化、在线</a:t>
            </a:r>
            <a:r>
              <a:rPr kumimoji="1" lang="en" altLang="zh-CN" dirty="0"/>
              <a:t>IDE</a:t>
            </a:r>
            <a:r>
              <a:rPr kumimoji="1" lang="zh-CN" altLang="en-US" dirty="0"/>
              <a:t>开发等方面。例如，微软的</a:t>
            </a:r>
            <a:r>
              <a:rPr kumimoji="1" lang="en" altLang="zh-CN" dirty="0"/>
              <a:t>Notebook</a:t>
            </a:r>
            <a:r>
              <a:rPr kumimoji="1" lang="zh-CN" altLang="en-US" dirty="0"/>
              <a:t>等工具，国外的极客们可能会在一个</a:t>
            </a:r>
            <a:r>
              <a:rPr kumimoji="1" lang="en" altLang="zh-CN" dirty="0"/>
              <a:t>Notebook</a:t>
            </a:r>
            <a:r>
              <a:rPr kumimoji="1" lang="zh-CN" altLang="en-US" dirty="0"/>
              <a:t>中完成所有工作，如搭建</a:t>
            </a:r>
            <a:r>
              <a:rPr kumimoji="1" lang="en" altLang="zh-CN" dirty="0"/>
              <a:t>pipeline</a:t>
            </a:r>
            <a:r>
              <a:rPr kumimoji="1" lang="zh-CN" altLang="en" dirty="0"/>
              <a:t>、</a:t>
            </a:r>
            <a:r>
              <a:rPr kumimoji="1" lang="zh-CN" altLang="en-US" dirty="0"/>
              <a:t>启动服务和监控等。国内也有很多公司采用类似的逻辑方式，但我们采用的是类似于</a:t>
            </a:r>
            <a:r>
              <a:rPr kumimoji="1" lang="en" altLang="zh-CN" dirty="0"/>
              <a:t>pipeline</a:t>
            </a:r>
            <a:r>
              <a:rPr kumimoji="1" lang="zh-CN" altLang="en-US" dirty="0"/>
              <a:t>的形式，更直观且便于代码复用和整体管理，而非个人开发者的极客模式。</a:t>
            </a:r>
          </a:p>
          <a:p>
            <a:endParaRPr kumimoji="1" lang="zh-CN" altLang="en-US" dirty="0"/>
          </a:p>
          <a:p>
            <a:r>
              <a:rPr kumimoji="1" lang="zh-CN" altLang="en-US" dirty="0"/>
              <a:t>在</a:t>
            </a:r>
            <a:r>
              <a:rPr kumimoji="1" lang="en" altLang="zh-CN" dirty="0" err="1"/>
              <a:t>MLOps</a:t>
            </a:r>
            <a:r>
              <a:rPr kumimoji="1" lang="zh-CN" altLang="en-US" dirty="0"/>
              <a:t>领域，还可以专注于深度学习库，如</a:t>
            </a:r>
            <a:r>
              <a:rPr kumimoji="1" lang="en" altLang="zh-CN" dirty="0"/>
              <a:t>TensorFlow</a:t>
            </a:r>
            <a:r>
              <a:rPr kumimoji="1" lang="zh-CN" altLang="en" dirty="0"/>
              <a:t>、</a:t>
            </a:r>
            <a:r>
              <a:rPr kumimoji="1" lang="en" altLang="zh-CN" dirty="0" err="1"/>
              <a:t>PyTorch</a:t>
            </a:r>
            <a:r>
              <a:rPr kumimoji="1" lang="zh-CN" altLang="en-US" dirty="0"/>
              <a:t>等，腾讯等公司也有很多专门用于深度加速和深度学习库的研发。例如，飞浆就是一个深度学习库，需要使用他们的代码才能运行。此外，还可以进行超参数搜索，如</a:t>
            </a:r>
            <a:r>
              <a:rPr kumimoji="1" lang="en" altLang="zh-CN" dirty="0"/>
              <a:t>NNI</a:t>
            </a:r>
            <a:r>
              <a:rPr kumimoji="1" lang="zh-CN" altLang="en-US" dirty="0"/>
              <a:t>和</a:t>
            </a:r>
            <a:r>
              <a:rPr kumimoji="1" lang="en" altLang="zh-CN" dirty="0"/>
              <a:t>Ray</a:t>
            </a:r>
            <a:r>
              <a:rPr kumimoji="1" lang="zh-CN" altLang="en-US" dirty="0"/>
              <a:t>等工具，它们可以实现分布式计算，例如</a:t>
            </a:r>
            <a:r>
              <a:rPr kumimoji="1" lang="en" altLang="zh-CN" dirty="0" err="1"/>
              <a:t>OpenAI</a:t>
            </a:r>
            <a:r>
              <a:rPr kumimoji="1" lang="zh-CN" altLang="en-US" dirty="0"/>
              <a:t>的</a:t>
            </a:r>
            <a:r>
              <a:rPr kumimoji="1" lang="en" altLang="zh-CN" dirty="0"/>
              <a:t>GP3.5</a:t>
            </a:r>
            <a:r>
              <a:rPr kumimoji="1" lang="zh-CN" altLang="en-US" dirty="0"/>
              <a:t>就是基于</a:t>
            </a:r>
            <a:r>
              <a:rPr kumimoji="1" lang="en" altLang="zh-CN" dirty="0"/>
              <a:t>Ray</a:t>
            </a:r>
            <a:r>
              <a:rPr kumimoji="1" lang="zh-CN" altLang="en-US" dirty="0"/>
              <a:t>实现的。</a:t>
            </a:r>
          </a:p>
          <a:p>
            <a:endParaRPr kumimoji="1" lang="zh-CN" altLang="en-US" dirty="0"/>
          </a:p>
          <a:p>
            <a:r>
              <a:rPr kumimoji="1" lang="zh-CN" altLang="en-US" dirty="0"/>
              <a:t>模型管理和服务方面，如</a:t>
            </a:r>
            <a:r>
              <a:rPr kumimoji="1" lang="en" altLang="zh-CN" dirty="0" err="1"/>
              <a:t>KServer</a:t>
            </a:r>
            <a:r>
              <a:rPr kumimoji="1" lang="zh-CN" altLang="en-US" dirty="0"/>
              <a:t>和</a:t>
            </a:r>
            <a:r>
              <a:rPr kumimoji="1" lang="en" altLang="zh-CN" dirty="0" err="1"/>
              <a:t>Knative</a:t>
            </a:r>
            <a:r>
              <a:rPr kumimoji="1" lang="zh-CN" altLang="en-US" dirty="0"/>
              <a:t>等工具，可以用于服务和模型的管理。调度方面，如</a:t>
            </a:r>
            <a:r>
              <a:rPr kumimoji="1" lang="en" altLang="zh-CN" dirty="0"/>
              <a:t>Argo Workflow</a:t>
            </a:r>
            <a:r>
              <a:rPr kumimoji="1" lang="zh-CN" altLang="en-US" dirty="0"/>
              <a:t>等工具，它们属于子领域，虽然不能说是整个</a:t>
            </a:r>
            <a:r>
              <a:rPr kumimoji="1" lang="en" altLang="zh-CN" dirty="0" err="1"/>
              <a:t>MLOps</a:t>
            </a:r>
            <a:r>
              <a:rPr kumimoji="1" lang="zh-CN" altLang="en" dirty="0"/>
              <a:t>，</a:t>
            </a:r>
            <a:r>
              <a:rPr kumimoji="1" lang="zh-CN" altLang="en-US" dirty="0"/>
              <a:t>但也不仅限于</a:t>
            </a:r>
            <a:r>
              <a:rPr kumimoji="1" lang="en" altLang="zh-CN" dirty="0" err="1"/>
              <a:t>MLOps</a:t>
            </a:r>
            <a:r>
              <a:rPr kumimoji="1" lang="zh-CN" altLang="en" dirty="0"/>
              <a:t>。</a:t>
            </a:r>
            <a:r>
              <a:rPr kumimoji="1" lang="zh-CN" altLang="en-US" dirty="0"/>
              <a:t>例如，</a:t>
            </a:r>
            <a:r>
              <a:rPr kumimoji="1" lang="en" altLang="zh-CN" dirty="0"/>
              <a:t>Airflow</a:t>
            </a:r>
            <a:r>
              <a:rPr kumimoji="1" lang="zh-CN" altLang="en-US" dirty="0"/>
              <a:t>最初是用于调度，现在已经不限于机器学习领域，可以应用于</a:t>
            </a:r>
            <a:r>
              <a:rPr kumimoji="1" lang="en" altLang="zh-CN" dirty="0"/>
              <a:t>AI</a:t>
            </a:r>
            <a:r>
              <a:rPr kumimoji="1" lang="zh-CN" altLang="en-US" dirty="0"/>
              <a:t>平台领域。</a:t>
            </a:r>
          </a:p>
          <a:p>
            <a:endParaRPr kumimoji="1" lang="zh-CN" altLang="en-US" dirty="0"/>
          </a:p>
          <a:p>
            <a:r>
              <a:rPr kumimoji="1" lang="zh-CN" altLang="en-US" dirty="0"/>
              <a:t>此外，还有特征平台、模型服务等方面，可以将这些功能包装到机器学习平台中，而不一定要自研。作为平台，可以选择自研，深入技术，也可以实现一站式服务，让用户更好地使用所有功能，更适用于业务生产，为业务带来更大的效果。这些都是中台需要考虑的方向。</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6A8F70-FC19-449C-BCF6-CA9BB7A459E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755312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t>我们的目标是实现一站式中台服务，让数据算法的同学能够在这里完成所有想做的工作。为了实现这个目标，我们会有很多依赖。随着平台的发展，我们发现有时候依赖太多会导致使用起来非常麻烦。因此，在某些情况下，如果依赖的能力需求不是特别多，我们会替换掉这些依赖，通过开发一段代码来实现组件的替换，使整体更加融合。</a:t>
            </a:r>
          </a:p>
          <a:p>
            <a:endParaRPr lang="zh-CN" altLang="en-US" dirty="0"/>
          </a:p>
          <a:p>
            <a:r>
              <a:rPr lang="zh-CN" altLang="en-US" dirty="0"/>
              <a:t>我们的开源能力也在不断变化。例如，今年</a:t>
            </a:r>
            <a:r>
              <a:rPr lang="en-US" altLang="zh-CN" dirty="0"/>
              <a:t>4</a:t>
            </a:r>
            <a:r>
              <a:rPr lang="zh-CN" altLang="en-US" dirty="0"/>
              <a:t>月我们发布了一个版本，替换了整个</a:t>
            </a:r>
            <a:r>
              <a:rPr lang="en" altLang="zh-CN" dirty="0"/>
              <a:t>pipeline</a:t>
            </a:r>
            <a:r>
              <a:rPr lang="zh-CN" altLang="en" dirty="0"/>
              <a:t>。</a:t>
            </a:r>
            <a:r>
              <a:rPr lang="zh-CN" altLang="en-US" dirty="0"/>
              <a:t>之前我们使用的是</a:t>
            </a:r>
            <a:r>
              <a:rPr lang="en" altLang="zh-CN" dirty="0" err="1"/>
              <a:t>kubeflow</a:t>
            </a:r>
            <a:r>
              <a:rPr lang="zh-CN" altLang="en-US" dirty="0"/>
              <a:t>的</a:t>
            </a:r>
            <a:r>
              <a:rPr lang="en" altLang="zh-CN" dirty="0"/>
              <a:t>pipeline</a:t>
            </a:r>
            <a:r>
              <a:rPr lang="zh-CN" altLang="en" dirty="0"/>
              <a:t>，</a:t>
            </a:r>
            <a:r>
              <a:rPr lang="zh-CN" altLang="en-US" dirty="0"/>
              <a:t>但实际上我们只使用了它的一个界面。这个界面引入了</a:t>
            </a:r>
            <a:r>
              <a:rPr lang="en-US" altLang="zh-CN" dirty="0"/>
              <a:t>7</a:t>
            </a:r>
            <a:r>
              <a:rPr lang="zh-CN" altLang="en-US" dirty="0"/>
              <a:t>个组件，使得使用起来非常麻烦。因此，我们开发了一个新的界面来替换掉原有的界面，并在此基础上增加了很多功能。</a:t>
            </a:r>
          </a:p>
          <a:p>
            <a:endParaRPr lang="zh-CN" altLang="en-US" dirty="0"/>
          </a:p>
          <a:p>
            <a:r>
              <a:rPr lang="zh-CN" altLang="en-US" dirty="0"/>
              <a:t>我们的整体架构基于云原生技术，目前使用的是</a:t>
            </a:r>
            <a:r>
              <a:rPr lang="en" altLang="zh-CN" dirty="0"/>
              <a:t>K8s</a:t>
            </a:r>
            <a:r>
              <a:rPr lang="zh-CN" altLang="en" dirty="0"/>
              <a:t>，</a:t>
            </a:r>
            <a:r>
              <a:rPr lang="zh-CN" altLang="en-US" dirty="0"/>
              <a:t>支持</a:t>
            </a:r>
            <a:r>
              <a:rPr lang="en" altLang="zh-CN" dirty="0"/>
              <a:t>amd64</a:t>
            </a:r>
            <a:r>
              <a:rPr lang="zh-CN" altLang="en-US" dirty="0"/>
              <a:t>和</a:t>
            </a:r>
            <a:r>
              <a:rPr lang="en" altLang="zh-CN" dirty="0"/>
              <a:t>arm64</a:t>
            </a:r>
            <a:r>
              <a:rPr lang="zh-CN" altLang="en-US" dirty="0"/>
              <a:t>架构。由于国外</a:t>
            </a:r>
            <a:r>
              <a:rPr lang="en" altLang="zh-CN" dirty="0"/>
              <a:t>GPU</a:t>
            </a:r>
            <a:r>
              <a:rPr lang="zh-CN" altLang="en-US" dirty="0"/>
              <a:t>供应不足，很多国内企业开始使用国产的华为麒麟系统，该系统采用</a:t>
            </a:r>
            <a:r>
              <a:rPr lang="en" altLang="zh-CN" dirty="0"/>
              <a:t>arm64</a:t>
            </a:r>
            <a:r>
              <a:rPr lang="zh-CN" altLang="en-US" dirty="0"/>
              <a:t>架构，以及不少的边缘设备，也都是采用</a:t>
            </a:r>
            <a:r>
              <a:rPr lang="en-US" altLang="zh-CN" dirty="0"/>
              <a:t>arm64</a:t>
            </a:r>
            <a:r>
              <a:rPr lang="zh-CN" altLang="en-US" dirty="0"/>
              <a:t>的低功耗设计。同时，苹果的新一代</a:t>
            </a:r>
            <a:r>
              <a:rPr lang="en" altLang="zh-CN" dirty="0"/>
              <a:t>Mac M1</a:t>
            </a:r>
            <a:r>
              <a:rPr lang="zh-CN" altLang="en-US" dirty="0"/>
              <a:t>也采用了</a:t>
            </a:r>
            <a:r>
              <a:rPr lang="en" altLang="zh-CN" dirty="0"/>
              <a:t>arm64</a:t>
            </a:r>
            <a:r>
              <a:rPr lang="zh-CN" altLang="en-US" dirty="0"/>
              <a:t>架构。由于</a:t>
            </a:r>
            <a:r>
              <a:rPr lang="en" altLang="zh-CN" dirty="0"/>
              <a:t>CPU</a:t>
            </a:r>
            <a:r>
              <a:rPr lang="zh-CN" altLang="en-US" dirty="0"/>
              <a:t>架构不同，软件和镜像的支持情况也有所不同。在</a:t>
            </a:r>
            <a:r>
              <a:rPr lang="en" altLang="zh-CN" dirty="0"/>
              <a:t>K8s</a:t>
            </a:r>
            <a:r>
              <a:rPr lang="zh-CN" altLang="en-US" dirty="0"/>
              <a:t>上，由于架构不同，整个体系都需要进行替换，这个过程非常麻烦。后面我们会在</a:t>
            </a:r>
            <a:r>
              <a:rPr lang="en" altLang="zh-CN" dirty="0"/>
              <a:t>Docker</a:t>
            </a:r>
            <a:r>
              <a:rPr lang="zh-CN" altLang="en-US" dirty="0"/>
              <a:t>部分讲解如何替换</a:t>
            </a:r>
            <a:r>
              <a:rPr lang="en" altLang="zh-CN" dirty="0"/>
              <a:t>CPU</a:t>
            </a:r>
            <a:r>
              <a:rPr lang="zh-CN" altLang="en-US" dirty="0"/>
              <a:t>架构。</a:t>
            </a:r>
          </a:p>
          <a:p>
            <a:endParaRPr lang="zh-CN" altLang="en-US" dirty="0"/>
          </a:p>
          <a:p>
            <a:r>
              <a:rPr lang="zh-CN" altLang="en-US" dirty="0"/>
              <a:t>在</a:t>
            </a:r>
            <a:r>
              <a:rPr lang="en" altLang="zh-CN" dirty="0"/>
              <a:t>K8s</a:t>
            </a:r>
            <a:r>
              <a:rPr lang="zh-CN" altLang="en-US" dirty="0"/>
              <a:t>之上，我们还依赖分布式存储，因为我们对分布式存储的需求非常强烈。整个体系都需要分布式存储。虽然我们在开源方面已经整合了一些分布式加速和分布式存储的方案，但我们内部还是有运维团队和基础团队来帮助我们提供这些服务。因此，我们并没有特别关注分布式存储的运维。</a:t>
            </a:r>
          </a:p>
          <a:p>
            <a:endParaRPr lang="zh-CN" altLang="en-US" dirty="0"/>
          </a:p>
          <a:p>
            <a:r>
              <a:rPr lang="zh-CN" altLang="en-US" dirty="0"/>
              <a:t>在</a:t>
            </a:r>
            <a:r>
              <a:rPr lang="en" altLang="zh-CN" dirty="0"/>
              <a:t>IaaS</a:t>
            </a:r>
            <a:r>
              <a:rPr lang="zh-CN" altLang="en-US" dirty="0"/>
              <a:t>层上，</a:t>
            </a:r>
            <a:r>
              <a:rPr lang="en" altLang="zh-CN" dirty="0"/>
              <a:t>GPU</a:t>
            </a:r>
            <a:r>
              <a:rPr lang="zh-CN" altLang="en-US" dirty="0"/>
              <a:t>和</a:t>
            </a:r>
            <a:r>
              <a:rPr lang="en" altLang="zh-CN" dirty="0"/>
              <a:t>CPU</a:t>
            </a:r>
            <a:r>
              <a:rPr lang="zh-CN" altLang="en-US" dirty="0"/>
              <a:t>也属于其中的一部分。通常情况下，算法同学不需要管理</a:t>
            </a:r>
            <a:r>
              <a:rPr lang="en" altLang="zh-CN" dirty="0"/>
              <a:t>GPU</a:t>
            </a:r>
            <a:r>
              <a:rPr lang="zh-CN" altLang="en-US" dirty="0"/>
              <a:t>和</a:t>
            </a:r>
            <a:r>
              <a:rPr lang="en" altLang="zh-CN" dirty="0"/>
              <a:t>CPU</a:t>
            </a:r>
            <a:r>
              <a:rPr lang="zh-CN" altLang="en" dirty="0"/>
              <a:t>，</a:t>
            </a:r>
            <a:r>
              <a:rPr lang="zh-CN" altLang="en-US" dirty="0"/>
              <a:t>而是由</a:t>
            </a:r>
            <a:r>
              <a:rPr lang="en" altLang="zh-CN" dirty="0"/>
              <a:t>IT</a:t>
            </a:r>
            <a:r>
              <a:rPr lang="zh-CN" altLang="en-US" dirty="0"/>
              <a:t>部门或运维同学来负责。他们需要关注成本，以及如何提高资源的整体利用率。因为他们已经为平台提供了这些资源，所以平台需要将这些资源的利用率做到最好，将成本压力传递给平台。此外，整个体系还包括</a:t>
            </a:r>
            <a:r>
              <a:rPr lang="en" altLang="zh-CN" dirty="0"/>
              <a:t>GPU</a:t>
            </a:r>
            <a:r>
              <a:rPr lang="zh-CN" altLang="en" dirty="0"/>
              <a:t>、</a:t>
            </a:r>
            <a:r>
              <a:rPr lang="zh-CN" altLang="en-US" dirty="0"/>
              <a:t>虚拟化的</a:t>
            </a:r>
            <a:r>
              <a:rPr lang="en" altLang="zh-CN" dirty="0" err="1"/>
              <a:t>vGPU</a:t>
            </a:r>
            <a:r>
              <a:rPr lang="zh-CN" altLang="en-US" dirty="0"/>
              <a:t>和</a:t>
            </a:r>
            <a:r>
              <a:rPr lang="en" altLang="zh-CN" dirty="0"/>
              <a:t>CPU</a:t>
            </a:r>
            <a:r>
              <a:rPr lang="en-US" altLang="zh-CN" dirty="0"/>
              <a:t>/NPU</a:t>
            </a:r>
            <a:r>
              <a:rPr lang="zh-CN" altLang="en-US" dirty="0"/>
              <a:t>等资源的调度和管理。</a:t>
            </a:r>
          </a:p>
          <a:p>
            <a:endParaRPr lang="zh-CN" altLang="en-US" dirty="0"/>
          </a:p>
          <a:p>
            <a:r>
              <a:rPr lang="zh-CN" altLang="en-US" dirty="0"/>
              <a:t>在这个基础上，我们还有一些周边体系，包括监控体系、日志体系和链路跟踪体系。这些都属于云原生资源的统筹管理。</a:t>
            </a:r>
            <a:endParaRPr lang="en-US" altLang="zh-CN" dirty="0"/>
          </a:p>
          <a:p>
            <a:endParaRPr lang="en-US" dirty="0"/>
          </a:p>
          <a:p>
            <a:r>
              <a:rPr lang="zh-CN" altLang="en-US" dirty="0"/>
              <a:t>在这之上是分布式计算。虽然我们的平台依赖于一些底层技术，但我们也开发了许多自己的功能。分布式计算和调度系统是我们平台的核心能力。当然，如果你只需要运行一个简单的机器学习算法，你可能不需要分布式计算。在这种情况下，你可以使用单独的</a:t>
            </a:r>
            <a:r>
              <a:rPr lang="en-US" dirty="0"/>
              <a:t>notebook</a:t>
            </a:r>
            <a:r>
              <a:rPr lang="zh-CN" altLang="en-US" dirty="0"/>
              <a:t>或定时调度来完成任务。但是作为一个平台，我们必须具备这种能力，因为当用户需要解决复杂问题时，我们的平台可以提供帮助。</a:t>
            </a:r>
          </a:p>
          <a:p>
            <a:endParaRPr lang="zh-CN" altLang="en-US" dirty="0"/>
          </a:p>
          <a:p>
            <a:r>
              <a:rPr lang="zh-CN" altLang="en-US" dirty="0"/>
              <a:t>目前，我们的平台已经支持了诸如分布式</a:t>
            </a:r>
            <a:r>
              <a:rPr lang="en-US" dirty="0" err="1"/>
              <a:t>sklearn</a:t>
            </a:r>
            <a:r>
              <a:rPr lang="en-US" dirty="0"/>
              <a:t>、</a:t>
            </a:r>
            <a:r>
              <a:rPr lang="zh-CN" altLang="en-US" dirty="0"/>
              <a:t>分布式</a:t>
            </a:r>
            <a:r>
              <a:rPr lang="en-US" dirty="0" err="1"/>
              <a:t>xgb</a:t>
            </a:r>
            <a:r>
              <a:rPr lang="zh-CN" altLang="en-US" dirty="0"/>
              <a:t>等技术。事实上，我们发现在实践中，单机运行这些算法已经足够，因为</a:t>
            </a:r>
            <a:r>
              <a:rPr lang="en-US" dirty="0" err="1"/>
              <a:t>xgb</a:t>
            </a:r>
            <a:r>
              <a:rPr lang="zh-CN" altLang="en-US" dirty="0"/>
              <a:t>本身可以进行多进程处理，只需提高</a:t>
            </a:r>
            <a:r>
              <a:rPr lang="en-US" dirty="0"/>
              <a:t>CPU</a:t>
            </a:r>
            <a:r>
              <a:rPr lang="zh-CN" altLang="en-US" dirty="0"/>
              <a:t>利用率即可。此外，我们的平台还支持分布式</a:t>
            </a:r>
            <a:r>
              <a:rPr lang="en-US" dirty="0"/>
              <a:t>TensorFlow、</a:t>
            </a:r>
            <a:r>
              <a:rPr lang="zh-CN" altLang="en-US" dirty="0"/>
              <a:t>分布式</a:t>
            </a:r>
            <a:r>
              <a:rPr lang="en-US" dirty="0" err="1"/>
              <a:t>PyTorch</a:t>
            </a:r>
            <a:r>
              <a:rPr lang="en-US" dirty="0"/>
              <a:t>、</a:t>
            </a:r>
            <a:r>
              <a:rPr lang="zh-CN" altLang="en-US" dirty="0"/>
              <a:t>分布式</a:t>
            </a:r>
            <a:r>
              <a:rPr lang="en-US" dirty="0"/>
              <a:t>Ray</a:t>
            </a:r>
            <a:r>
              <a:rPr lang="zh-CN" altLang="en-US" dirty="0"/>
              <a:t>框架、分布式</a:t>
            </a:r>
            <a:r>
              <a:rPr lang="en-US" dirty="0"/>
              <a:t>Volcano</a:t>
            </a:r>
            <a:r>
              <a:rPr lang="zh-CN" altLang="en-US" dirty="0"/>
              <a:t>调度器、分布式</a:t>
            </a:r>
            <a:r>
              <a:rPr lang="en-US" dirty="0"/>
              <a:t>Spark Serverless、</a:t>
            </a:r>
            <a:r>
              <a:rPr lang="zh-CN" altLang="en-US" dirty="0"/>
              <a:t>分布式</a:t>
            </a:r>
            <a:r>
              <a:rPr lang="en-US" dirty="0" err="1"/>
              <a:t>MXNet</a:t>
            </a:r>
            <a:r>
              <a:rPr lang="zh-CN" altLang="en-US" dirty="0"/>
              <a:t>等。我们还提供了分布式语音处理、分布式超参数搜索以及一些分布式加速框架，如</a:t>
            </a:r>
            <a:r>
              <a:rPr lang="en-US" dirty="0" err="1"/>
              <a:t>Deepspeed</a:t>
            </a:r>
            <a:r>
              <a:rPr lang="en-US" dirty="0"/>
              <a:t>。</a:t>
            </a:r>
          </a:p>
          <a:p>
            <a:endParaRPr lang="en-US" dirty="0"/>
          </a:p>
          <a:p>
            <a:r>
              <a:rPr lang="zh-CN" altLang="en-US" dirty="0"/>
              <a:t>在这之上，我们提供了一些与用户直接接触的功能，如数据管理、与数据仓库的对接、数据集管理、数据标注等。在开发过程中，我们关注如何打包镜像、管理在线</a:t>
            </a:r>
            <a:r>
              <a:rPr lang="en-US" dirty="0"/>
              <a:t>notebook、</a:t>
            </a:r>
            <a:r>
              <a:rPr lang="zh-CN" altLang="en-US" dirty="0"/>
              <a:t>进行数据</a:t>
            </a:r>
            <a:r>
              <a:rPr lang="en-US" dirty="0"/>
              <a:t>ETL</a:t>
            </a:r>
            <a:r>
              <a:rPr lang="zh-CN" altLang="en-US" dirty="0"/>
              <a:t>等。在训练过程中，我们提供了模板市场，用户可以在其中注册自己的模板以便他人复用。我们还支持任务流的相互依赖关系、各种类型的资源匹配和调度等。此外，我们的平台还提供了定时调度、自动机器学习（包括特征工程和超参数搜索）以及推理服务（包括模型管理、推理发布和加速）等功能。</a:t>
            </a:r>
          </a:p>
          <a:p>
            <a:endParaRPr lang="zh-CN" altLang="en-US" dirty="0"/>
          </a:p>
          <a:p>
            <a:r>
              <a:rPr lang="zh-CN" altLang="en-US" dirty="0"/>
              <a:t>总之，我们的平台是一个一站式的</a:t>
            </a:r>
            <a:r>
              <a:rPr lang="en-US" dirty="0"/>
              <a:t>AI</a:t>
            </a:r>
            <a:r>
              <a:rPr lang="zh-CN" altLang="en-US" dirty="0"/>
              <a:t>中台，可以对接数据中台，并提供模型市场和数据集市场。最近，我们还加入了大模型的支持，因为大模型现在非常热门，可以为各种产品带来新的机会。我们的目标也是让大模型赋能各个产品，帮助用户更好地使用我们的平台。</a:t>
            </a:r>
            <a:endParaRPr lang="en-US" altLang="zh-CN"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2B839B8-544F-ED43-B7DC-DF0F19B5BC69}" type="slidenum">
              <a:rPr kumimoji="1"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7</a:t>
            </a:fld>
            <a:endParaRPr kumimoji="1"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extLst>
      <p:ext uri="{BB962C8B-B14F-4D97-AF65-F5344CB8AC3E}">
        <p14:creationId xmlns:p14="http://schemas.microsoft.com/office/powerpoint/2010/main" val="10076683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t>我根据市面上的一些产品，将相关的功能对应到我们的项目中。例如，我们的</a:t>
            </a:r>
            <a:r>
              <a:rPr lang="en-US" dirty="0"/>
              <a:t>notebook</a:t>
            </a:r>
            <a:r>
              <a:rPr lang="zh-CN" altLang="en-US" dirty="0"/>
              <a:t>支持</a:t>
            </a:r>
            <a:r>
              <a:rPr lang="en-US" dirty="0" err="1"/>
              <a:t>jupyter</a:t>
            </a:r>
            <a:r>
              <a:rPr lang="zh-CN" altLang="en-US" dirty="0"/>
              <a:t>和</a:t>
            </a:r>
            <a:r>
              <a:rPr lang="en-US" dirty="0" err="1"/>
              <a:t>vscode</a:t>
            </a:r>
            <a:r>
              <a:rPr lang="en-US" dirty="0"/>
              <a:t>，</a:t>
            </a:r>
            <a:r>
              <a:rPr lang="zh-CN" altLang="en-US" dirty="0"/>
              <a:t>我们的分布式框架是</a:t>
            </a:r>
            <a:r>
              <a:rPr lang="en-US" dirty="0" err="1"/>
              <a:t>argo</a:t>
            </a:r>
            <a:r>
              <a:rPr lang="en-US" dirty="0"/>
              <a:t>。</a:t>
            </a:r>
            <a:r>
              <a:rPr lang="zh-CN" altLang="en-US" dirty="0"/>
              <a:t>我们的目标是尽可能支持所有能支持的功能，而不是替代其他产品。在实现这一目标时，我们遵循以下四个原则：</a:t>
            </a:r>
          </a:p>
          <a:p>
            <a:endParaRPr lang="zh-CN" altLang="en-US" dirty="0"/>
          </a:p>
          <a:p>
            <a:r>
              <a:rPr lang="zh-CN" altLang="en-US" dirty="0"/>
              <a:t>首先，我们要确保与上下游生态兼容，这意味着我们并不是创造一些独特的功能，而是让算法和数据同学能够在这里方便地完成他们想做的事情，甚至完成他们个人无法完成的任务。例如，我们的目标不是创造一个深度学习框架，而是让大家手里的深度学习框架都能在我们的平台上运行。</a:t>
            </a:r>
          </a:p>
          <a:p>
            <a:endParaRPr lang="zh-CN" altLang="en-US" dirty="0"/>
          </a:p>
          <a:p>
            <a:r>
              <a:rPr lang="zh-CN" altLang="en-US" dirty="0"/>
              <a:t>其次，我们要尽量实现功能插件化，因为开源项目很难在一家公司中完全替换原有的系统。我们希望每一部分都能够插入新的功能，或者将某个功能单独拿出来插入到原有的平台中。</a:t>
            </a:r>
          </a:p>
          <a:p>
            <a:endParaRPr lang="zh-CN" altLang="en-US" dirty="0"/>
          </a:p>
          <a:p>
            <a:r>
              <a:rPr lang="zh-CN" altLang="en-US" dirty="0"/>
              <a:t>第三，我们要实现一站式云原生。云原生的优势非常多，但学习成本较高。然而，由于云原生的体系非常庞大，几乎未来很多东西都是云原生的市场，所以我们可以直接兼容很多功能。</a:t>
            </a:r>
          </a:p>
          <a:p>
            <a:endParaRPr lang="zh-CN" altLang="en-US" dirty="0"/>
          </a:p>
          <a:p>
            <a:r>
              <a:rPr lang="zh-CN" altLang="en-US" dirty="0"/>
              <a:t>最后，我们要建立一个应用市场，如</a:t>
            </a:r>
            <a:r>
              <a:rPr lang="en-US" dirty="0"/>
              <a:t>hugging face</a:t>
            </a:r>
            <a:r>
              <a:rPr lang="zh-CN" altLang="en-US" dirty="0"/>
              <a:t>和魔塔等。我们还有一个</a:t>
            </a:r>
            <a:r>
              <a:rPr lang="en-US" dirty="0" err="1"/>
              <a:t>AIHub</a:t>
            </a:r>
            <a:r>
              <a:rPr lang="en-US" dirty="0"/>
              <a:t>，</a:t>
            </a:r>
            <a:r>
              <a:rPr lang="zh-CN" altLang="en-US" dirty="0"/>
              <a:t>可以通过应用市场进行数据资产的管理。数据资产包括用户通过平台产出的能应用于业务的模型、数据集等，以及一些特征等。</a:t>
            </a:r>
          </a:p>
          <a:p>
            <a:endParaRPr lang="zh-CN" altLang="en-US" dirty="0"/>
          </a:p>
          <a:p>
            <a:r>
              <a:rPr lang="zh-CN" altLang="en-US" dirty="0"/>
              <a:t>总之，我们的原则是在兼容开源项目的同时，实现上下游兼容、功能插件化、一站式云原生和应用市场等目标。</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2B839B8-544F-ED43-B7DC-DF0F19B5BC69}" type="slidenum">
              <a:rPr kumimoji="1"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extLst>
      <p:ext uri="{BB962C8B-B14F-4D97-AF65-F5344CB8AC3E}">
        <p14:creationId xmlns:p14="http://schemas.microsoft.com/office/powerpoint/2010/main" val="38456174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fontScale="55000" lnSpcReduction="20000"/>
          </a:bodyPr>
          <a:lstStyle/>
          <a:p>
            <a:r>
              <a:rPr lang="zh-CN" altLang="en-US" dirty="0"/>
              <a:t>现在介绍我们目前所取得的成果。首先，我们的云算力基础设施包括麒麟芯片、传统的</a:t>
            </a:r>
            <a:r>
              <a:rPr lang="en-US" dirty="0"/>
              <a:t>X86</a:t>
            </a:r>
            <a:r>
              <a:rPr lang="zh-CN" altLang="en-US" dirty="0"/>
              <a:t>的</a:t>
            </a:r>
            <a:r>
              <a:rPr lang="en-US" dirty="0"/>
              <a:t>amd64</a:t>
            </a:r>
            <a:r>
              <a:rPr lang="zh-CN" altLang="en-US" dirty="0"/>
              <a:t>以及</a:t>
            </a:r>
            <a:r>
              <a:rPr lang="en-US" dirty="0"/>
              <a:t>arm64</a:t>
            </a:r>
            <a:r>
              <a:rPr lang="zh-CN" altLang="en-US" dirty="0"/>
              <a:t>等。得益于与腾讯云的合作，我们与腾讯云的</a:t>
            </a:r>
            <a:r>
              <a:rPr lang="en-US" dirty="0"/>
              <a:t>GPU</a:t>
            </a:r>
            <a:r>
              <a:rPr lang="zh-CN" altLang="en-US" dirty="0"/>
              <a:t>团队共同开发了一种基于开源形式的云服务，以期产生良好的商业效果。目前，我们正与腾讯云就开源合作进行交涉。</a:t>
            </a:r>
          </a:p>
          <a:p>
            <a:endParaRPr lang="zh-CN" altLang="en-US" dirty="0"/>
          </a:p>
          <a:p>
            <a:r>
              <a:rPr lang="zh-CN" altLang="en-US" dirty="0"/>
              <a:t>在国产</a:t>
            </a:r>
            <a:r>
              <a:rPr lang="en-US" dirty="0"/>
              <a:t>GPU</a:t>
            </a:r>
            <a:r>
              <a:rPr lang="zh-CN" altLang="en-US" dirty="0"/>
              <a:t>方面，我们正处于适配过程中。在云原生方面，我们与许多云原生中间厂商合作，如</a:t>
            </a:r>
            <a:r>
              <a:rPr lang="en-US" dirty="0" err="1"/>
              <a:t>kubeamd、rancher、kubesphere</a:t>
            </a:r>
            <a:r>
              <a:rPr lang="zh-CN" altLang="en-US" dirty="0"/>
              <a:t>和</a:t>
            </a:r>
            <a:r>
              <a:rPr lang="en-US" dirty="0" err="1"/>
              <a:t>minikube</a:t>
            </a:r>
            <a:r>
              <a:rPr lang="zh-CN" altLang="en-US" dirty="0"/>
              <a:t>等。通过这些技术，我们的整个平台可以在</a:t>
            </a:r>
            <a:r>
              <a:rPr lang="en-US" dirty="0" err="1"/>
              <a:t>Windows、Linux</a:t>
            </a:r>
            <a:r>
              <a:rPr lang="zh-CN" altLang="en-US" dirty="0"/>
              <a:t>和</a:t>
            </a:r>
            <a:r>
              <a:rPr lang="en-US" dirty="0"/>
              <a:t>mac</a:t>
            </a:r>
            <a:r>
              <a:rPr lang="zh-CN" altLang="en-US" dirty="0"/>
              <a:t>系统上部署。然而，由于</a:t>
            </a:r>
            <a:r>
              <a:rPr lang="en-US" dirty="0"/>
              <a:t>k8s</a:t>
            </a:r>
            <a:r>
              <a:rPr lang="zh-CN" altLang="en-US" dirty="0"/>
              <a:t>的基础门槛问题，</a:t>
            </a:r>
            <a:r>
              <a:rPr lang="en-US" dirty="0"/>
              <a:t>Linux</a:t>
            </a:r>
            <a:r>
              <a:rPr lang="zh-CN" altLang="en-US" dirty="0"/>
              <a:t>上的部署相对更简单。</a:t>
            </a:r>
          </a:p>
          <a:p>
            <a:endParaRPr lang="zh-CN" altLang="en-US" dirty="0"/>
          </a:p>
          <a:p>
            <a:r>
              <a:rPr lang="zh-CN" altLang="en-US" dirty="0"/>
              <a:t>接下来，我们的平台可以对接各种大数据中台，如</a:t>
            </a:r>
            <a:r>
              <a:rPr lang="en-US" dirty="0" err="1"/>
              <a:t>argo</a:t>
            </a:r>
            <a:r>
              <a:rPr lang="zh-CN" altLang="en-US" dirty="0"/>
              <a:t>调度系统，同时也支持</a:t>
            </a:r>
            <a:r>
              <a:rPr lang="en-US" dirty="0" err="1"/>
              <a:t>azkaban、airflow</a:t>
            </a:r>
            <a:r>
              <a:rPr lang="zh-CN" altLang="en-US" dirty="0"/>
              <a:t>等调度系统。此外，我们还提供了分布式存储以及相关的监控体系。我们的解决方案已被其他社区列为局部解决方案。</a:t>
            </a:r>
          </a:p>
          <a:p>
            <a:endParaRPr lang="zh-CN" altLang="en-US" dirty="0"/>
          </a:p>
          <a:p>
            <a:r>
              <a:rPr lang="zh-CN" altLang="en-US" dirty="0"/>
              <a:t>在深度框架层面，我们兼容市面上大部分的深度学习框架和各种算法。整个深度框架层都属于</a:t>
            </a:r>
            <a:r>
              <a:rPr lang="en-US" dirty="0" err="1"/>
              <a:t>mlops</a:t>
            </a:r>
            <a:r>
              <a:rPr lang="zh-CN" altLang="en-US" dirty="0"/>
              <a:t>范畴。目前，我们的平台已被</a:t>
            </a:r>
            <a:r>
              <a:rPr lang="en-US" altLang="zh-CN" dirty="0"/>
              <a:t>150</a:t>
            </a:r>
            <a:r>
              <a:rPr lang="zh-CN" altLang="en-US" dirty="0"/>
              <a:t>多家企业使用。这些企业分为几类：一类是互联网公司，他们将平台用于自身业务并进行改造；另一类是将平台作为自己的品牌或产品进行改造后出售给其他企业。这就是我们目前在开源领域所取得的成果。</a:t>
            </a:r>
          </a:p>
          <a:p>
            <a:endParaRPr lang="zh-CN" altLang="en-US" dirty="0"/>
          </a:p>
          <a:p>
            <a:r>
              <a:rPr lang="zh-CN" altLang="en-US" dirty="0"/>
              <a:t>接下来，我将详细介绍每个功能模块。</a:t>
            </a:r>
            <a:endParaRPr lang="en-US" altLang="zh-CN" dirty="0"/>
          </a:p>
          <a:p>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等线" panose="020F0502020204030204"/>
                <a:ea typeface="+mn-ea"/>
                <a:cs typeface="+mn-cs"/>
              </a:rPr>
              <a:t>My First Template</a:t>
            </a:r>
          </a:p>
        </p:txBody>
      </p:sp>
    </p:spTree>
    <p:extLst>
      <p:ext uri="{BB962C8B-B14F-4D97-AF65-F5344CB8AC3E}">
        <p14:creationId xmlns:p14="http://schemas.microsoft.com/office/powerpoint/2010/main" val="27226405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1" name="标题文本"/>
          <p:cNvSpPr txBox="1">
            <a:spLocks noGrp="1"/>
          </p:cNvSpPr>
          <p:nvPr>
            <p:ph type="title"/>
          </p:nvPr>
        </p:nvSpPr>
        <p:spPr>
          <a:xfrm>
            <a:off x="1693385" y="1638300"/>
            <a:ext cx="13953493" cy="3302000"/>
          </a:xfrm>
          <a:prstGeom prst="rect">
            <a:avLst/>
          </a:prstGeom>
        </p:spPr>
        <p:txBody>
          <a:bodyPr anchor="b"/>
          <a:lstStyle/>
          <a:p>
            <a:r>
              <a:t>标题文本</a:t>
            </a:r>
          </a:p>
        </p:txBody>
      </p:sp>
      <p:sp>
        <p:nvSpPr>
          <p:cNvPr id="12" name="正文级别 1…"/>
          <p:cNvSpPr txBox="1">
            <a:spLocks noGrp="1"/>
          </p:cNvSpPr>
          <p:nvPr>
            <p:ph type="body" sz="quarter" idx="1"/>
          </p:nvPr>
        </p:nvSpPr>
        <p:spPr>
          <a:xfrm>
            <a:off x="1693385" y="5041900"/>
            <a:ext cx="13953493" cy="1130300"/>
          </a:xfrm>
          <a:prstGeom prst="rect">
            <a:avLst/>
          </a:prstGeom>
        </p:spPr>
        <p:txBody>
          <a:bodyPr anchor="t"/>
          <a:lstStyle>
            <a:lvl1pPr marL="0" indent="0" algn="ctr">
              <a:spcBef>
                <a:spcPts val="0"/>
              </a:spcBef>
              <a:buSzTx/>
              <a:buNone/>
              <a:defRPr sz="4934"/>
            </a:lvl1pPr>
            <a:lvl2pPr marL="0" indent="0" algn="ctr">
              <a:spcBef>
                <a:spcPts val="0"/>
              </a:spcBef>
              <a:buSzTx/>
              <a:buNone/>
              <a:defRPr sz="4934"/>
            </a:lvl2pPr>
            <a:lvl3pPr marL="0" indent="0" algn="ctr">
              <a:spcBef>
                <a:spcPts val="0"/>
              </a:spcBef>
              <a:buSzTx/>
              <a:buNone/>
              <a:defRPr sz="4934"/>
            </a:lvl3pPr>
            <a:lvl4pPr marL="0" indent="0" algn="ctr">
              <a:spcBef>
                <a:spcPts val="0"/>
              </a:spcBef>
              <a:buSzTx/>
              <a:buNone/>
              <a:defRPr sz="4934"/>
            </a:lvl4pPr>
            <a:lvl5pPr marL="0" indent="0" algn="ctr">
              <a:spcBef>
                <a:spcPts val="0"/>
              </a:spcBef>
              <a:buSzTx/>
              <a:buNone/>
              <a:defRPr sz="4934"/>
            </a:lvl5pPr>
          </a:lstStyle>
          <a:p>
            <a:r>
              <a:t>正文级别 1</a:t>
            </a:r>
          </a:p>
          <a:p>
            <a:pPr lvl="1"/>
            <a:r>
              <a:t>正文级别 2</a:t>
            </a:r>
          </a:p>
          <a:p>
            <a:pPr lvl="2"/>
            <a:r>
              <a:t>正文级别 3</a:t>
            </a:r>
          </a:p>
          <a:p>
            <a:pPr lvl="3"/>
            <a:r>
              <a:t>正文级别 4</a:t>
            </a:r>
          </a:p>
          <a:p>
            <a:pPr lvl="4"/>
            <a:r>
              <a:t>正文级别 5</a:t>
            </a:r>
          </a:p>
        </p:txBody>
      </p:sp>
      <p:sp>
        <p:nvSpPr>
          <p:cNvPr id="13" name="幻灯片编号"/>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6061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标题 - 居中">
    <p:spTree>
      <p:nvGrpSpPr>
        <p:cNvPr id="1" name=""/>
        <p:cNvGrpSpPr/>
        <p:nvPr/>
      </p:nvGrpSpPr>
      <p:grpSpPr>
        <a:xfrm>
          <a:off x="0" y="0"/>
          <a:ext cx="0" cy="0"/>
          <a:chOff x="0" y="0"/>
          <a:chExt cx="0" cy="0"/>
        </a:xfrm>
      </p:grpSpPr>
      <p:sp>
        <p:nvSpPr>
          <p:cNvPr id="30" name="标题文本"/>
          <p:cNvSpPr txBox="1">
            <a:spLocks noGrp="1"/>
          </p:cNvSpPr>
          <p:nvPr>
            <p:ph type="title"/>
          </p:nvPr>
        </p:nvSpPr>
        <p:spPr>
          <a:xfrm>
            <a:off x="1693385" y="3225801"/>
            <a:ext cx="13953493" cy="3302000"/>
          </a:xfrm>
          <a:prstGeom prst="rect">
            <a:avLst/>
          </a:prstGeom>
        </p:spPr>
        <p:txBody>
          <a:bodyPr/>
          <a:lstStyle/>
          <a:p>
            <a:r>
              <a:t>标题文本</a:t>
            </a:r>
          </a:p>
        </p:txBody>
      </p:sp>
      <p:sp>
        <p:nvSpPr>
          <p:cNvPr id="31"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81460277"/>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48" name="标题文本"/>
          <p:cNvSpPr txBox="1">
            <a:spLocks noGrp="1"/>
          </p:cNvSpPr>
          <p:nvPr>
            <p:ph type="title"/>
          </p:nvPr>
        </p:nvSpPr>
        <p:spPr>
          <a:prstGeom prst="rect">
            <a:avLst/>
          </a:prstGeom>
        </p:spPr>
        <p:txBody>
          <a:bodyPr/>
          <a:lstStyle/>
          <a:p>
            <a:r>
              <a:t>标题文本</a:t>
            </a:r>
          </a:p>
        </p:txBody>
      </p:sp>
      <p:sp>
        <p:nvSpPr>
          <p:cNvPr id="49"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78754255"/>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p:nvPr>
        </p:nvSpPr>
        <p:spPr>
          <a:prstGeom prst="rect">
            <a:avLst/>
          </a:prstGeom>
        </p:spPr>
        <p:txBody>
          <a:bodyPr/>
          <a:lstStyle/>
          <a:p>
            <a:r>
              <a:t>标题文本</a:t>
            </a:r>
          </a:p>
        </p:txBody>
      </p:sp>
      <p:sp>
        <p:nvSpPr>
          <p:cNvPr id="57" name="正文级别 1…"/>
          <p:cNvSpPr txBox="1">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01072025"/>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65" name="图像"/>
          <p:cNvSpPr>
            <a:spLocks noGrp="1"/>
          </p:cNvSpPr>
          <p:nvPr>
            <p:ph type="pic" sz="half" idx="13"/>
          </p:nvPr>
        </p:nvSpPr>
        <p:spPr>
          <a:xfrm>
            <a:off x="8958009" y="2590800"/>
            <a:ext cx="7112217" cy="6286500"/>
          </a:xfrm>
          <a:prstGeom prst="rect">
            <a:avLst/>
          </a:prstGeom>
        </p:spPr>
        <p:txBody>
          <a:bodyPr lIns="91439" tIns="45719" rIns="91439" bIns="45719" anchor="t">
            <a:noAutofit/>
          </a:bodyPr>
          <a:lstStyle/>
          <a:p>
            <a:endParaRPr/>
          </a:p>
        </p:txBody>
      </p:sp>
      <p:sp>
        <p:nvSpPr>
          <p:cNvPr id="66" name="标题文本"/>
          <p:cNvSpPr txBox="1">
            <a:spLocks noGrp="1"/>
          </p:cNvSpPr>
          <p:nvPr>
            <p:ph type="title"/>
          </p:nvPr>
        </p:nvSpPr>
        <p:spPr>
          <a:prstGeom prst="rect">
            <a:avLst/>
          </a:prstGeom>
        </p:spPr>
        <p:txBody>
          <a:bodyPr/>
          <a:lstStyle/>
          <a:p>
            <a:r>
              <a:t>标题文本</a:t>
            </a:r>
          </a:p>
        </p:txBody>
      </p:sp>
      <p:sp>
        <p:nvSpPr>
          <p:cNvPr id="67" name="正文级别 1…"/>
          <p:cNvSpPr txBox="1">
            <a:spLocks noGrp="1"/>
          </p:cNvSpPr>
          <p:nvPr>
            <p:ph type="body" sz="half" idx="1"/>
          </p:nvPr>
        </p:nvSpPr>
        <p:spPr>
          <a:xfrm>
            <a:off x="1270040" y="2590800"/>
            <a:ext cx="7112217" cy="6286500"/>
          </a:xfrm>
          <a:prstGeom prst="rect">
            <a:avLst/>
          </a:prstGeom>
        </p:spPr>
        <p:txBody>
          <a:bodyPr/>
          <a:lstStyle>
            <a:lvl1pPr marL="457199" indent="-457199">
              <a:spcBef>
                <a:spcPts val="4267"/>
              </a:spcBef>
              <a:defRPr sz="3733"/>
            </a:lvl1pPr>
            <a:lvl2pPr marL="914399" indent="-457199">
              <a:spcBef>
                <a:spcPts val="4267"/>
              </a:spcBef>
              <a:defRPr sz="3733"/>
            </a:lvl2pPr>
            <a:lvl3pPr marL="1371598" indent="-457199">
              <a:spcBef>
                <a:spcPts val="4267"/>
              </a:spcBef>
              <a:defRPr sz="3733"/>
            </a:lvl3pPr>
            <a:lvl4pPr marL="1828797" indent="-457199">
              <a:spcBef>
                <a:spcPts val="4267"/>
              </a:spcBef>
              <a:defRPr sz="3733"/>
            </a:lvl4pPr>
            <a:lvl5pPr marL="2285997" indent="-457199">
              <a:spcBef>
                <a:spcPts val="4267"/>
              </a:spcBef>
              <a:defRPr sz="3733"/>
            </a:lvl5pPr>
          </a:lstStyle>
          <a:p>
            <a:r>
              <a:t>正文级别 1</a:t>
            </a:r>
          </a:p>
          <a:p>
            <a:pPr lvl="1"/>
            <a:r>
              <a:t>正文级别 2</a:t>
            </a:r>
          </a:p>
          <a:p>
            <a:pPr lvl="2"/>
            <a:r>
              <a:t>正文级别 3</a:t>
            </a:r>
          </a:p>
          <a:p>
            <a:pPr lvl="3"/>
            <a:r>
              <a:t>正文级别 4</a:t>
            </a:r>
          </a:p>
          <a:p>
            <a:pPr lvl="4"/>
            <a:r>
              <a:t>正文级别 5</a:t>
            </a:r>
          </a:p>
        </p:txBody>
      </p:sp>
      <p:sp>
        <p:nvSpPr>
          <p:cNvPr id="68" name="幻灯片编号"/>
          <p:cNvSpPr txBox="1">
            <a:spLocks noGrp="1"/>
          </p:cNvSpPr>
          <p:nvPr>
            <p:ph type="sldNum" sz="quarter" idx="2"/>
          </p:nvPr>
        </p:nvSpPr>
        <p:spPr>
          <a:xfrm>
            <a:off x="8455631" y="9296401"/>
            <a:ext cx="466474" cy="430824"/>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extLst>
      <p:ext uri="{BB962C8B-B14F-4D97-AF65-F5344CB8AC3E}">
        <p14:creationId xmlns:p14="http://schemas.microsoft.com/office/powerpoint/2010/main" val="1590457442"/>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项目符号">
    <p:spTree>
      <p:nvGrpSpPr>
        <p:cNvPr id="1" name=""/>
        <p:cNvGrpSpPr/>
        <p:nvPr/>
      </p:nvGrpSpPr>
      <p:grpSpPr>
        <a:xfrm>
          <a:off x="0" y="0"/>
          <a:ext cx="0" cy="0"/>
          <a:chOff x="0" y="0"/>
          <a:chExt cx="0" cy="0"/>
        </a:xfrm>
      </p:grpSpPr>
      <p:sp>
        <p:nvSpPr>
          <p:cNvPr id="75" name="正文级别 1…"/>
          <p:cNvSpPr txBox="1">
            <a:spLocks noGrp="1"/>
          </p:cNvSpPr>
          <p:nvPr>
            <p:ph type="body" idx="1"/>
          </p:nvPr>
        </p:nvSpPr>
        <p:spPr>
          <a:xfrm>
            <a:off x="1270039" y="1270001"/>
            <a:ext cx="14800185" cy="7213601"/>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7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557266013"/>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83" name="图像"/>
          <p:cNvSpPr>
            <a:spLocks noGrp="1"/>
          </p:cNvSpPr>
          <p:nvPr>
            <p:ph type="pic" sz="quarter" idx="13"/>
          </p:nvPr>
        </p:nvSpPr>
        <p:spPr>
          <a:xfrm>
            <a:off x="8958009" y="5092701"/>
            <a:ext cx="7112217" cy="3771900"/>
          </a:xfrm>
          <a:prstGeom prst="rect">
            <a:avLst/>
          </a:prstGeom>
        </p:spPr>
        <p:txBody>
          <a:bodyPr lIns="91439" tIns="45719" rIns="91439" bIns="45719" anchor="t">
            <a:noAutofit/>
          </a:bodyPr>
          <a:lstStyle/>
          <a:p>
            <a:endParaRPr/>
          </a:p>
        </p:txBody>
      </p:sp>
      <p:sp>
        <p:nvSpPr>
          <p:cNvPr id="84" name="图像"/>
          <p:cNvSpPr>
            <a:spLocks noGrp="1"/>
          </p:cNvSpPr>
          <p:nvPr>
            <p:ph type="pic" sz="quarter" idx="14"/>
          </p:nvPr>
        </p:nvSpPr>
        <p:spPr>
          <a:xfrm>
            <a:off x="8958009" y="889000"/>
            <a:ext cx="7112217" cy="3771900"/>
          </a:xfrm>
          <a:prstGeom prst="rect">
            <a:avLst/>
          </a:prstGeom>
        </p:spPr>
        <p:txBody>
          <a:bodyPr lIns="91439" tIns="45719" rIns="91439" bIns="45719" anchor="t">
            <a:noAutofit/>
          </a:bodyPr>
          <a:lstStyle/>
          <a:p>
            <a:endParaRPr/>
          </a:p>
        </p:txBody>
      </p:sp>
      <p:sp>
        <p:nvSpPr>
          <p:cNvPr id="85" name="图像"/>
          <p:cNvSpPr>
            <a:spLocks noGrp="1"/>
          </p:cNvSpPr>
          <p:nvPr>
            <p:ph type="pic" sz="half" idx="15"/>
          </p:nvPr>
        </p:nvSpPr>
        <p:spPr>
          <a:xfrm>
            <a:off x="1270040" y="889000"/>
            <a:ext cx="7112217" cy="7975600"/>
          </a:xfrm>
          <a:prstGeom prst="rect">
            <a:avLst/>
          </a:prstGeom>
        </p:spPr>
        <p:txBody>
          <a:bodyPr lIns="91439" tIns="45719" rIns="91439" bIns="45719" anchor="t">
            <a:noAutofit/>
          </a:bodyPr>
          <a:lstStyle/>
          <a:p>
            <a:endParaRPr/>
          </a:p>
        </p:txBody>
      </p:sp>
      <p:sp>
        <p:nvSpPr>
          <p:cNvPr id="8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72571505"/>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693385" y="6362701"/>
            <a:ext cx="13953493" cy="595035"/>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在此键入引文。”"/>
          <p:cNvSpPr txBox="1">
            <a:spLocks noGrp="1"/>
          </p:cNvSpPr>
          <p:nvPr>
            <p:ph type="body" sz="quarter" idx="14"/>
          </p:nvPr>
        </p:nvSpPr>
        <p:spPr>
          <a:xfrm>
            <a:off x="1693385" y="4171828"/>
            <a:ext cx="13953493" cy="800347"/>
          </a:xfrm>
          <a:prstGeom prst="rect">
            <a:avLst/>
          </a:prstGeom>
        </p:spPr>
        <p:txBody>
          <a:bodyPr>
            <a:spAutoFit/>
          </a:bodyPr>
          <a:lstStyle>
            <a:lvl1pPr marL="0" indent="0" algn="ctr">
              <a:spcBef>
                <a:spcPts val="0"/>
              </a:spcBef>
              <a:buSzTx/>
              <a:buNone/>
              <a:defRPr sz="4534">
                <a:latin typeface="+mn-lt"/>
                <a:ea typeface="+mn-ea"/>
                <a:cs typeface="+mn-cs"/>
                <a:sym typeface="Helvetica Neue Medium"/>
              </a:defRPr>
            </a:lvl1pPr>
          </a:lstStyle>
          <a:p>
            <a:r>
              <a:t>“在此键入引文。”</a:t>
            </a:r>
          </a:p>
        </p:txBody>
      </p:sp>
      <p:sp>
        <p:nvSpPr>
          <p:cNvPr id="9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13297575"/>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图像"/>
          <p:cNvSpPr>
            <a:spLocks noGrp="1"/>
          </p:cNvSpPr>
          <p:nvPr>
            <p:ph type="pic" idx="13"/>
          </p:nvPr>
        </p:nvSpPr>
        <p:spPr>
          <a:xfrm>
            <a:off x="0" y="0"/>
            <a:ext cx="17340263" cy="9753600"/>
          </a:xfrm>
          <a:prstGeom prst="rect">
            <a:avLst/>
          </a:prstGeom>
        </p:spPr>
        <p:txBody>
          <a:bodyPr lIns="91439" tIns="45719" rIns="91439" bIns="45719" anchor="t">
            <a:noAutofit/>
          </a:bodyPr>
          <a:lstStyle/>
          <a:p>
            <a:endParaRPr/>
          </a:p>
        </p:txBody>
      </p:sp>
      <p:sp>
        <p:nvSpPr>
          <p:cNvPr id="10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671289481"/>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3953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48" name="标题文本"/>
          <p:cNvSpPr txBox="1">
            <a:spLocks noGrp="1"/>
          </p:cNvSpPr>
          <p:nvPr>
            <p:ph type="title"/>
          </p:nvPr>
        </p:nvSpPr>
        <p:spPr>
          <a:prstGeom prst="rect">
            <a:avLst/>
          </a:prstGeom>
        </p:spPr>
        <p:txBody>
          <a:bodyPr/>
          <a:lstStyle/>
          <a:p>
            <a:r>
              <a:t>标题文本</a:t>
            </a:r>
          </a:p>
        </p:txBody>
      </p:sp>
      <p:sp>
        <p:nvSpPr>
          <p:cNvPr id="49"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副标题页">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BB18BE-3E13-46BB-B9B7-3D2021C2A1AA}"/>
              </a:ext>
            </a:extLst>
          </p:cNvPr>
          <p:cNvGrpSpPr/>
          <p:nvPr userDrawn="1"/>
        </p:nvGrpSpPr>
        <p:grpSpPr>
          <a:xfrm>
            <a:off x="4919776" y="1016000"/>
            <a:ext cx="7362913" cy="7362699"/>
            <a:chOff x="1133019" y="2416926"/>
            <a:chExt cx="1613394" cy="1613396"/>
          </a:xfrm>
          <a:solidFill>
            <a:srgbClr val="FFFFFF"/>
          </a:solidFill>
        </p:grpSpPr>
        <p:sp>
          <p:nvSpPr>
            <p:cNvPr id="5" name="椭圆 4">
              <a:extLst>
                <a:ext uri="{FF2B5EF4-FFF2-40B4-BE49-F238E27FC236}">
                  <a16:creationId xmlns:a16="http://schemas.microsoft.com/office/drawing/2014/main" id="{49D61F5A-DB67-4F29-9C94-52FA8BE45C79}"/>
                </a:ext>
              </a:extLst>
            </p:cNvPr>
            <p:cNvSpPr/>
            <p:nvPr/>
          </p:nvSpPr>
          <p:spPr>
            <a:xfrm rot="19741494">
              <a:off x="1136666" y="2420574"/>
              <a:ext cx="1606100" cy="16061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marL="0" marR="0" lvl="0" indent="0" algn="ctr" defTabSz="1300393" rtl="0" eaLnBrk="1" fontAlgn="auto" latinLnBrk="0" hangingPunct="1">
                <a:lnSpc>
                  <a:spcPct val="100000"/>
                </a:lnSpc>
                <a:spcBef>
                  <a:spcPct val="0"/>
                </a:spcBef>
                <a:spcAft>
                  <a:spcPct val="0"/>
                </a:spcAft>
                <a:buClrTx/>
                <a:buSzTx/>
                <a:buFontTx/>
                <a:buNone/>
                <a:defRPr/>
              </a:pPr>
              <a:endParaRPr kumimoji="0" lang="zh-CN" altLang="en-US" sz="256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Regular"/>
                <a:cs typeface="+mn-cs"/>
              </a:endParaRPr>
            </a:p>
          </p:txBody>
        </p:sp>
        <p:grpSp>
          <p:nvGrpSpPr>
            <p:cNvPr id="6" name="组合 5">
              <a:extLst>
                <a:ext uri="{FF2B5EF4-FFF2-40B4-BE49-F238E27FC236}">
                  <a16:creationId xmlns:a16="http://schemas.microsoft.com/office/drawing/2014/main" id="{2844DF99-56E5-4791-9226-877B44DC6B06}"/>
                </a:ext>
              </a:extLst>
            </p:cNvPr>
            <p:cNvGrpSpPr/>
            <p:nvPr/>
          </p:nvGrpSpPr>
          <p:grpSpPr>
            <a:xfrm>
              <a:off x="1133019" y="2416926"/>
              <a:ext cx="1613394" cy="1613396"/>
              <a:chOff x="1133019" y="2416926"/>
              <a:chExt cx="1613394" cy="1613396"/>
            </a:xfrm>
            <a:grpFill/>
          </p:grpSpPr>
          <p:sp>
            <p:nvSpPr>
              <p:cNvPr id="7" name="弧形 6">
                <a:extLst>
                  <a:ext uri="{FF2B5EF4-FFF2-40B4-BE49-F238E27FC236}">
                    <a16:creationId xmlns:a16="http://schemas.microsoft.com/office/drawing/2014/main" id="{47C981F9-B956-4BD7-B719-942BDED08E8C}"/>
                  </a:ext>
                </a:extLst>
              </p:cNvPr>
              <p:cNvSpPr/>
              <p:nvPr/>
            </p:nvSpPr>
            <p:spPr>
              <a:xfrm rot="18364988">
                <a:off x="1133018" y="2416927"/>
                <a:ext cx="1613396" cy="1613394"/>
              </a:xfrm>
              <a:prstGeom prst="arc">
                <a:avLst/>
              </a:prstGeom>
              <a:grpFill/>
              <a:ln w="38100" cap="rnd">
                <a:gradFill flip="none" rotWithShape="1">
                  <a:gsLst>
                    <a:gs pos="0">
                      <a:schemeClr val="accent1"/>
                    </a:gs>
                    <a:gs pos="100000">
                      <a:schemeClr val="accent1">
                        <a:alpha val="0"/>
                      </a:schemeClr>
                    </a:gs>
                  </a:gsLst>
                  <a:lin ang="162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marL="0" marR="0" lvl="0" indent="0" algn="ctr" defTabSz="1300393" rtl="0" eaLnBrk="1" fontAlgn="auto" latinLnBrk="0" hangingPunct="1">
                  <a:lnSpc>
                    <a:spcPct val="100000"/>
                  </a:lnSpc>
                  <a:spcBef>
                    <a:spcPct val="0"/>
                  </a:spcBef>
                  <a:spcAft>
                    <a:spcPct val="0"/>
                  </a:spcAft>
                  <a:buClrTx/>
                  <a:buSzTx/>
                  <a:buFontTx/>
                  <a:buNone/>
                  <a:defRPr/>
                </a:pPr>
                <a:endParaRPr kumimoji="0" lang="zh-CN" altLang="en-US" sz="2844" b="0" i="0" u="none" strike="noStrike" kern="1200" cap="none" spc="0" normalizeH="0" baseline="0" noProof="0" dirty="0">
                  <a:ln>
                    <a:noFill/>
                  </a:ln>
                  <a:solidFill>
                    <a:prstClr val="white"/>
                  </a:solidFill>
                  <a:effectLst/>
                  <a:uLnTx/>
                  <a:uFillTx/>
                  <a:latin typeface="思源黑体 CN Light" panose="020B0300000000000000" pitchFamily="34" charset="-122"/>
                  <a:ea typeface="汉仪旗黑X1-55W"/>
                  <a:cs typeface="+mn-cs"/>
                </a:endParaRPr>
              </a:p>
            </p:txBody>
          </p:sp>
          <p:sp>
            <p:nvSpPr>
              <p:cNvPr id="8" name="弧形 7">
                <a:extLst>
                  <a:ext uri="{FF2B5EF4-FFF2-40B4-BE49-F238E27FC236}">
                    <a16:creationId xmlns:a16="http://schemas.microsoft.com/office/drawing/2014/main" id="{418CD849-4F28-4975-B84B-F296940FC768}"/>
                  </a:ext>
                </a:extLst>
              </p:cNvPr>
              <p:cNvSpPr/>
              <p:nvPr/>
            </p:nvSpPr>
            <p:spPr>
              <a:xfrm rot="7564987">
                <a:off x="1133018" y="2416927"/>
                <a:ext cx="1613396" cy="1613394"/>
              </a:xfrm>
              <a:prstGeom prst="arc">
                <a:avLst/>
              </a:prstGeom>
              <a:grpFill/>
              <a:ln w="38100">
                <a:gradFill flip="none" rotWithShape="1">
                  <a:gsLst>
                    <a:gs pos="0">
                      <a:schemeClr val="accent1"/>
                    </a:gs>
                    <a:gs pos="100000">
                      <a:schemeClr val="accent1">
                        <a:alpha val="0"/>
                      </a:schemeClr>
                    </a:gs>
                  </a:gsLst>
                  <a:lin ang="162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marL="0" marR="0" lvl="0" indent="0" algn="ctr" defTabSz="1300393" rtl="0" eaLnBrk="1" fontAlgn="auto" latinLnBrk="0" hangingPunct="1">
                  <a:lnSpc>
                    <a:spcPct val="100000"/>
                  </a:lnSpc>
                  <a:spcBef>
                    <a:spcPct val="0"/>
                  </a:spcBef>
                  <a:spcAft>
                    <a:spcPct val="0"/>
                  </a:spcAft>
                  <a:buClrTx/>
                  <a:buSzTx/>
                  <a:buFontTx/>
                  <a:buNone/>
                  <a:defRPr/>
                </a:pPr>
                <a:endParaRPr kumimoji="0" lang="zh-CN" altLang="en-US" sz="2844" b="0" i="0" u="none" strike="noStrike" kern="1200" cap="none" spc="0" normalizeH="0" baseline="0" noProof="0" dirty="0">
                  <a:ln>
                    <a:noFill/>
                  </a:ln>
                  <a:solidFill>
                    <a:prstClr val="white"/>
                  </a:solidFill>
                  <a:effectLst/>
                  <a:uLnTx/>
                  <a:uFillTx/>
                  <a:latin typeface="思源黑体 CN Light" panose="020B0300000000000000" pitchFamily="34" charset="-122"/>
                  <a:ea typeface="汉仪旗黑X1-55W"/>
                  <a:cs typeface="+mn-cs"/>
                </a:endParaRPr>
              </a:p>
            </p:txBody>
          </p:sp>
        </p:grpSp>
      </p:grpSp>
      <p:grpSp>
        <p:nvGrpSpPr>
          <p:cNvPr id="12" name="组合 11">
            <a:extLst>
              <a:ext uri="{FF2B5EF4-FFF2-40B4-BE49-F238E27FC236}">
                <a16:creationId xmlns:a16="http://schemas.microsoft.com/office/drawing/2014/main" id="{17A481FA-6310-40F1-835A-8106F3A392D8}"/>
              </a:ext>
            </a:extLst>
          </p:cNvPr>
          <p:cNvGrpSpPr/>
          <p:nvPr userDrawn="1"/>
        </p:nvGrpSpPr>
        <p:grpSpPr>
          <a:xfrm rot="5400000">
            <a:off x="413129" y="-3222432"/>
            <a:ext cx="16514005" cy="16514535"/>
            <a:chOff x="1133019" y="2416926"/>
            <a:chExt cx="1613394" cy="1613396"/>
          </a:xfrm>
        </p:grpSpPr>
        <p:sp>
          <p:nvSpPr>
            <p:cNvPr id="13" name="弧形 12">
              <a:extLst>
                <a:ext uri="{FF2B5EF4-FFF2-40B4-BE49-F238E27FC236}">
                  <a16:creationId xmlns:a16="http://schemas.microsoft.com/office/drawing/2014/main" id="{3C5BBC13-F8DA-42E2-8685-993C799D54F1}"/>
                </a:ext>
              </a:extLst>
            </p:cNvPr>
            <p:cNvSpPr/>
            <p:nvPr/>
          </p:nvSpPr>
          <p:spPr>
            <a:xfrm rot="18364988">
              <a:off x="1133018" y="2416927"/>
              <a:ext cx="1613396" cy="1613394"/>
            </a:xfrm>
            <a:prstGeom prst="arc">
              <a:avLst/>
            </a:prstGeom>
            <a:noFill/>
            <a:ln w="22225">
              <a:gradFill flip="none" rotWithShape="1">
                <a:gsLst>
                  <a:gs pos="0">
                    <a:schemeClr val="accent1">
                      <a:lumMod val="20000"/>
                      <a:lumOff val="80000"/>
                    </a:schemeClr>
                  </a:gs>
                  <a:gs pos="100000">
                    <a:schemeClr val="accent1">
                      <a:lumMod val="20000"/>
                      <a:lumOff val="80000"/>
                      <a:alpha val="0"/>
                    </a:schemeClr>
                  </a:gs>
                </a:gsLst>
                <a:lin ang="162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844" dirty="0">
                <a:solidFill>
                  <a:prstClr val="white"/>
                </a:solidFill>
                <a:latin typeface="思源黑体 CN Light" panose="020B0300000000000000" pitchFamily="34" charset="-122"/>
                <a:ea typeface="汉仪旗黑X1-55W"/>
              </a:endParaRPr>
            </a:p>
          </p:txBody>
        </p:sp>
        <p:sp>
          <p:nvSpPr>
            <p:cNvPr id="14" name="弧形 13">
              <a:extLst>
                <a:ext uri="{FF2B5EF4-FFF2-40B4-BE49-F238E27FC236}">
                  <a16:creationId xmlns:a16="http://schemas.microsoft.com/office/drawing/2014/main" id="{5AA827DF-89A3-45CB-B73F-0967509BD158}"/>
                </a:ext>
              </a:extLst>
            </p:cNvPr>
            <p:cNvSpPr/>
            <p:nvPr/>
          </p:nvSpPr>
          <p:spPr>
            <a:xfrm rot="7564987">
              <a:off x="1133018" y="2416927"/>
              <a:ext cx="1613396" cy="1613394"/>
            </a:xfrm>
            <a:prstGeom prst="arc">
              <a:avLst/>
            </a:prstGeom>
            <a:noFill/>
            <a:ln w="22225">
              <a:gradFill flip="none" rotWithShape="1">
                <a:gsLst>
                  <a:gs pos="0">
                    <a:schemeClr val="accent1">
                      <a:lumMod val="20000"/>
                      <a:lumOff val="80000"/>
                    </a:schemeClr>
                  </a:gs>
                  <a:gs pos="100000">
                    <a:schemeClr val="accent1">
                      <a:lumMod val="20000"/>
                      <a:lumOff val="80000"/>
                      <a:alpha val="0"/>
                    </a:schemeClr>
                  </a:gs>
                </a:gsLst>
                <a:lin ang="162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marL="0" marR="0" lvl="0" indent="0" algn="ctr" defTabSz="1300393" rtl="0" eaLnBrk="1" fontAlgn="auto" latinLnBrk="0" hangingPunct="1">
                <a:lnSpc>
                  <a:spcPct val="100000"/>
                </a:lnSpc>
                <a:spcBef>
                  <a:spcPct val="0"/>
                </a:spcBef>
                <a:spcAft>
                  <a:spcPct val="0"/>
                </a:spcAft>
                <a:buClrTx/>
                <a:buSzTx/>
                <a:buFontTx/>
                <a:buNone/>
                <a:defRPr/>
              </a:pPr>
              <a:endParaRPr kumimoji="0" lang="zh-CN" altLang="en-US" sz="2844" b="0" i="0" u="none" strike="noStrike" kern="1200" cap="none" spc="0" normalizeH="0" baseline="0" noProof="0" dirty="0">
                <a:ln>
                  <a:noFill/>
                </a:ln>
                <a:solidFill>
                  <a:prstClr val="white"/>
                </a:solidFill>
                <a:effectLst/>
                <a:uLnTx/>
                <a:uFillTx/>
                <a:latin typeface="思源黑体 CN Light" panose="020B0300000000000000" pitchFamily="34" charset="-122"/>
                <a:ea typeface="汉仪旗黑X1-55W"/>
                <a:cs typeface="+mn-cs"/>
              </a:endParaRPr>
            </a:p>
          </p:txBody>
        </p:sp>
      </p:grpSp>
      <p:sp>
        <p:nvSpPr>
          <p:cNvPr id="15" name="弧形 14">
            <a:extLst>
              <a:ext uri="{FF2B5EF4-FFF2-40B4-BE49-F238E27FC236}">
                <a16:creationId xmlns:a16="http://schemas.microsoft.com/office/drawing/2014/main" id="{5210AD3F-63F6-4C4D-8F27-53D66ABF61D2}"/>
              </a:ext>
            </a:extLst>
          </p:cNvPr>
          <p:cNvSpPr/>
          <p:nvPr userDrawn="1"/>
        </p:nvSpPr>
        <p:spPr>
          <a:xfrm flipH="1">
            <a:off x="2332997" y="-1460141"/>
            <a:ext cx="12674269" cy="12673882"/>
          </a:xfrm>
          <a:prstGeom prst="arc">
            <a:avLst>
              <a:gd name="adj1" fmla="val 11890952"/>
              <a:gd name="adj2" fmla="val 20141027"/>
            </a:avLst>
          </a:prstGeom>
          <a:ln w="19050">
            <a:gradFill flip="none" rotWithShape="1">
              <a:gsLst>
                <a:gs pos="0">
                  <a:schemeClr val="accent1">
                    <a:lumMod val="20000"/>
                    <a:lumOff val="80000"/>
                    <a:alpha val="0"/>
                  </a:schemeClr>
                </a:gs>
                <a:gs pos="100000">
                  <a:schemeClr val="accent1">
                    <a:lumMod val="20000"/>
                    <a:lumOff val="80000"/>
                    <a:alpha val="27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30044" tIns="65023" rIns="130044" bIns="65023" numCol="1" spcCol="0" rtlCol="0" fromWordArt="0" anchor="ctr" anchorCtr="0" forceAA="0" compatLnSpc="1">
            <a:prstTxWarp prst="textNoShape">
              <a:avLst/>
            </a:prstTxWarp>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16" name="弧形 15">
            <a:extLst>
              <a:ext uri="{FF2B5EF4-FFF2-40B4-BE49-F238E27FC236}">
                <a16:creationId xmlns:a16="http://schemas.microsoft.com/office/drawing/2014/main" id="{E67E3354-2C89-424B-9CA0-841E6A85C4F3}"/>
              </a:ext>
            </a:extLst>
          </p:cNvPr>
          <p:cNvSpPr/>
          <p:nvPr userDrawn="1"/>
        </p:nvSpPr>
        <p:spPr>
          <a:xfrm flipH="1" flipV="1">
            <a:off x="2332997" y="-1460141"/>
            <a:ext cx="12674269" cy="12673882"/>
          </a:xfrm>
          <a:prstGeom prst="arc">
            <a:avLst>
              <a:gd name="adj1" fmla="val 11160242"/>
              <a:gd name="adj2" fmla="val 21259149"/>
            </a:avLst>
          </a:prstGeom>
          <a:ln w="19050">
            <a:gradFill flip="none" rotWithShape="1">
              <a:gsLst>
                <a:gs pos="0">
                  <a:schemeClr val="accent1">
                    <a:lumMod val="20000"/>
                    <a:lumOff val="80000"/>
                    <a:alpha val="0"/>
                  </a:schemeClr>
                </a:gs>
                <a:gs pos="100000">
                  <a:schemeClr val="accent1">
                    <a:lumMod val="20000"/>
                    <a:lumOff val="80000"/>
                    <a:alpha val="27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30044" tIns="65023" rIns="130044" bIns="65023" numCol="1" spcCol="0" rtlCol="0" fromWordArt="0" anchor="ctr" anchorCtr="0" forceAA="0" compatLnSpc="1">
            <a:prstTxWarp prst="textNoShape">
              <a:avLst/>
            </a:prstTxWarp>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17" name="弧形 16">
            <a:extLst>
              <a:ext uri="{FF2B5EF4-FFF2-40B4-BE49-F238E27FC236}">
                <a16:creationId xmlns:a16="http://schemas.microsoft.com/office/drawing/2014/main" id="{6337F9A8-7B36-4558-BF2B-632BC27B47B8}"/>
              </a:ext>
            </a:extLst>
          </p:cNvPr>
          <p:cNvSpPr/>
          <p:nvPr userDrawn="1"/>
        </p:nvSpPr>
        <p:spPr>
          <a:xfrm flipH="1" flipV="1">
            <a:off x="3529977" y="-263198"/>
            <a:ext cx="10280304" cy="10279993"/>
          </a:xfrm>
          <a:prstGeom prst="arc">
            <a:avLst>
              <a:gd name="adj1" fmla="val 11160242"/>
              <a:gd name="adj2" fmla="val 9796520"/>
            </a:avLst>
          </a:prstGeom>
          <a:ln w="12700">
            <a:gradFill flip="none" rotWithShape="1">
              <a:gsLst>
                <a:gs pos="0">
                  <a:schemeClr val="accent1">
                    <a:lumMod val="20000"/>
                    <a:lumOff val="80000"/>
                    <a:alpha val="28000"/>
                  </a:schemeClr>
                </a:gs>
                <a:gs pos="100000">
                  <a:schemeClr val="accent1">
                    <a:lumMod val="20000"/>
                    <a:lumOff val="80000"/>
                    <a:alpha val="1800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30044" tIns="65023" rIns="130044" bIns="65023" numCol="1" spcCol="0" rtlCol="0" fromWordArt="0" anchor="ctr" anchorCtr="0" forceAA="0" compatLnSpc="1">
            <a:prstTxWarp prst="textNoShape">
              <a:avLst/>
            </a:prstTxWarp>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grpSp>
        <p:nvGrpSpPr>
          <p:cNvPr id="18" name="组合 17">
            <a:extLst>
              <a:ext uri="{FF2B5EF4-FFF2-40B4-BE49-F238E27FC236}">
                <a16:creationId xmlns:a16="http://schemas.microsoft.com/office/drawing/2014/main" id="{1BD8914A-BF2B-4C97-B67B-E6810785AB18}"/>
              </a:ext>
            </a:extLst>
          </p:cNvPr>
          <p:cNvGrpSpPr/>
          <p:nvPr userDrawn="1"/>
        </p:nvGrpSpPr>
        <p:grpSpPr>
          <a:xfrm>
            <a:off x="13556297" y="2514705"/>
            <a:ext cx="1971572" cy="2535407"/>
            <a:chOff x="9531480" y="1768152"/>
            <a:chExt cx="1386219" cy="1782708"/>
          </a:xfrm>
        </p:grpSpPr>
        <p:sp>
          <p:nvSpPr>
            <p:cNvPr id="19" name="椭圆 18">
              <a:extLst>
                <a:ext uri="{FF2B5EF4-FFF2-40B4-BE49-F238E27FC236}">
                  <a16:creationId xmlns:a16="http://schemas.microsoft.com/office/drawing/2014/main" id="{4744341D-6348-4D8A-B564-35FE86338ACD}"/>
                </a:ext>
              </a:extLst>
            </p:cNvPr>
            <p:cNvSpPr/>
            <p:nvPr/>
          </p:nvSpPr>
          <p:spPr>
            <a:xfrm>
              <a:off x="10502229" y="3135390"/>
              <a:ext cx="415470" cy="415470"/>
            </a:xfrm>
            <a:prstGeom prst="ellipse">
              <a:avLst/>
            </a:prstGeom>
            <a:gradFill flip="none" rotWithShape="1">
              <a:gsLst>
                <a:gs pos="1000">
                  <a:schemeClr val="bg1">
                    <a:alpha val="35000"/>
                  </a:schemeClr>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20" name="椭圆 19">
              <a:extLst>
                <a:ext uri="{FF2B5EF4-FFF2-40B4-BE49-F238E27FC236}">
                  <a16:creationId xmlns:a16="http://schemas.microsoft.com/office/drawing/2014/main" id="{6A4E632F-0F7A-4D1F-A0D6-A1337D18DCB7}"/>
                </a:ext>
              </a:extLst>
            </p:cNvPr>
            <p:cNvSpPr/>
            <p:nvPr/>
          </p:nvSpPr>
          <p:spPr>
            <a:xfrm>
              <a:off x="10336117" y="1768152"/>
              <a:ext cx="256856" cy="256856"/>
            </a:xfrm>
            <a:prstGeom prst="ellipse">
              <a:avLst/>
            </a:prstGeom>
            <a:gradFill flip="none" rotWithShape="1">
              <a:gsLst>
                <a:gs pos="1000">
                  <a:schemeClr val="bg1"/>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21" name="椭圆 20">
              <a:extLst>
                <a:ext uri="{FF2B5EF4-FFF2-40B4-BE49-F238E27FC236}">
                  <a16:creationId xmlns:a16="http://schemas.microsoft.com/office/drawing/2014/main" id="{A5FED925-DDF2-416B-9ABF-6DD86DB58E5A}"/>
                </a:ext>
              </a:extLst>
            </p:cNvPr>
            <p:cNvSpPr/>
            <p:nvPr/>
          </p:nvSpPr>
          <p:spPr>
            <a:xfrm>
              <a:off x="9619867" y="2585486"/>
              <a:ext cx="135787" cy="135787"/>
            </a:xfrm>
            <a:prstGeom prst="ellipse">
              <a:avLst/>
            </a:prstGeom>
            <a:gradFill flip="none" rotWithShape="1">
              <a:gsLst>
                <a:gs pos="0">
                  <a:schemeClr val="bg1"/>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grpSp>
          <p:nvGrpSpPr>
            <p:cNvPr id="22" name="组合 21">
              <a:extLst>
                <a:ext uri="{FF2B5EF4-FFF2-40B4-BE49-F238E27FC236}">
                  <a16:creationId xmlns:a16="http://schemas.microsoft.com/office/drawing/2014/main" id="{EB70ED93-0717-452F-BE0A-2490B7C2876D}"/>
                </a:ext>
              </a:extLst>
            </p:cNvPr>
            <p:cNvGrpSpPr>
              <a:grpSpLocks/>
            </p:cNvGrpSpPr>
            <p:nvPr/>
          </p:nvGrpSpPr>
          <p:grpSpPr>
            <a:xfrm>
              <a:off x="10424156" y="2443163"/>
              <a:ext cx="423700" cy="423698"/>
              <a:chOff x="3679825" y="7543800"/>
              <a:chExt cx="536576" cy="536575"/>
            </a:xfrm>
          </p:grpSpPr>
          <p:sp>
            <p:nvSpPr>
              <p:cNvPr id="32" name="Freeform 17">
                <a:extLst>
                  <a:ext uri="{FF2B5EF4-FFF2-40B4-BE49-F238E27FC236}">
                    <a16:creationId xmlns:a16="http://schemas.microsoft.com/office/drawing/2014/main" id="{4C3C2905-0C14-41B1-A6B3-CDF79D9003AE}"/>
                  </a:ext>
                </a:extLst>
              </p:cNvPr>
              <p:cNvSpPr>
                <a:spLocks/>
              </p:cNvSpPr>
              <p:nvPr/>
            </p:nvSpPr>
            <p:spPr bwMode="auto">
              <a:xfrm>
                <a:off x="3867150" y="7739063"/>
                <a:ext cx="153988" cy="153988"/>
              </a:xfrm>
              <a:custGeom>
                <a:avLst/>
                <a:gdLst>
                  <a:gd name="T0" fmla="*/ 12 w 40"/>
                  <a:gd name="T1" fmla="*/ 0 h 40"/>
                  <a:gd name="T2" fmla="*/ 0 w 40"/>
                  <a:gd name="T3" fmla="*/ 19 h 40"/>
                  <a:gd name="T4" fmla="*/ 21 w 40"/>
                  <a:gd name="T5" fmla="*/ 40 h 40"/>
                  <a:gd name="T6" fmla="*/ 40 w 40"/>
                  <a:gd name="T7" fmla="*/ 28 h 40"/>
                </a:gdLst>
                <a:ahLst/>
                <a:cxnLst>
                  <a:cxn ang="0">
                    <a:pos x="T0" y="T1"/>
                  </a:cxn>
                  <a:cxn ang="0">
                    <a:pos x="T2" y="T3"/>
                  </a:cxn>
                  <a:cxn ang="0">
                    <a:pos x="T4" y="T5"/>
                  </a:cxn>
                  <a:cxn ang="0">
                    <a:pos x="T6" y="T7"/>
                  </a:cxn>
                </a:cxnLst>
                <a:rect l="0" t="0" r="r" b="b"/>
                <a:pathLst>
                  <a:path w="40" h="40">
                    <a:moveTo>
                      <a:pt x="12" y="0"/>
                    </a:moveTo>
                    <a:cubicBezTo>
                      <a:pt x="5" y="3"/>
                      <a:pt x="0" y="11"/>
                      <a:pt x="0" y="19"/>
                    </a:cubicBezTo>
                    <a:cubicBezTo>
                      <a:pt x="0" y="31"/>
                      <a:pt x="9" y="40"/>
                      <a:pt x="21" y="40"/>
                    </a:cubicBezTo>
                    <a:cubicBezTo>
                      <a:pt x="29" y="40"/>
                      <a:pt x="37" y="35"/>
                      <a:pt x="40" y="28"/>
                    </a:cubicBezTo>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33" name="Freeform 18">
                <a:extLst>
                  <a:ext uri="{FF2B5EF4-FFF2-40B4-BE49-F238E27FC236}">
                    <a16:creationId xmlns:a16="http://schemas.microsoft.com/office/drawing/2014/main" id="{23AA4AB9-3B1E-4041-BA88-CBF235A90D82}"/>
                  </a:ext>
                </a:extLst>
              </p:cNvPr>
              <p:cNvSpPr>
                <a:spLocks/>
              </p:cNvSpPr>
              <p:nvPr/>
            </p:nvSpPr>
            <p:spPr bwMode="auto">
              <a:xfrm>
                <a:off x="3775075" y="7639050"/>
                <a:ext cx="349250" cy="349250"/>
              </a:xfrm>
              <a:custGeom>
                <a:avLst/>
                <a:gdLst>
                  <a:gd name="T0" fmla="*/ 60 w 91"/>
                  <a:gd name="T1" fmla="*/ 2 h 91"/>
                  <a:gd name="T2" fmla="*/ 45 w 91"/>
                  <a:gd name="T3" fmla="*/ 0 h 91"/>
                  <a:gd name="T4" fmla="*/ 0 w 91"/>
                  <a:gd name="T5" fmla="*/ 45 h 91"/>
                  <a:gd name="T6" fmla="*/ 45 w 91"/>
                  <a:gd name="T7" fmla="*/ 91 h 91"/>
                  <a:gd name="T8" fmla="*/ 91 w 91"/>
                  <a:gd name="T9" fmla="*/ 45 h 91"/>
                  <a:gd name="T10" fmla="*/ 88 w 91"/>
                  <a:gd name="T11" fmla="*/ 30 h 91"/>
                </a:gdLst>
                <a:ahLst/>
                <a:cxnLst>
                  <a:cxn ang="0">
                    <a:pos x="T0" y="T1"/>
                  </a:cxn>
                  <a:cxn ang="0">
                    <a:pos x="T2" y="T3"/>
                  </a:cxn>
                  <a:cxn ang="0">
                    <a:pos x="T4" y="T5"/>
                  </a:cxn>
                  <a:cxn ang="0">
                    <a:pos x="T6" y="T7"/>
                  </a:cxn>
                  <a:cxn ang="0">
                    <a:pos x="T8" y="T9"/>
                  </a:cxn>
                  <a:cxn ang="0">
                    <a:pos x="T10" y="T11"/>
                  </a:cxn>
                </a:cxnLst>
                <a:rect l="0" t="0" r="r" b="b"/>
                <a:pathLst>
                  <a:path w="91" h="91">
                    <a:moveTo>
                      <a:pt x="60" y="2"/>
                    </a:moveTo>
                    <a:cubicBezTo>
                      <a:pt x="55" y="0"/>
                      <a:pt x="50" y="0"/>
                      <a:pt x="45" y="0"/>
                    </a:cubicBezTo>
                    <a:cubicBezTo>
                      <a:pt x="20" y="0"/>
                      <a:pt x="0" y="20"/>
                      <a:pt x="0" y="45"/>
                    </a:cubicBezTo>
                    <a:cubicBezTo>
                      <a:pt x="0" y="70"/>
                      <a:pt x="20" y="91"/>
                      <a:pt x="45" y="91"/>
                    </a:cubicBezTo>
                    <a:cubicBezTo>
                      <a:pt x="70" y="91"/>
                      <a:pt x="91" y="70"/>
                      <a:pt x="91" y="45"/>
                    </a:cubicBezTo>
                    <a:cubicBezTo>
                      <a:pt x="91" y="40"/>
                      <a:pt x="90" y="35"/>
                      <a:pt x="88" y="30"/>
                    </a:cubicBezTo>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34" name="Freeform 19">
                <a:extLst>
                  <a:ext uri="{FF2B5EF4-FFF2-40B4-BE49-F238E27FC236}">
                    <a16:creationId xmlns:a16="http://schemas.microsoft.com/office/drawing/2014/main" id="{D97F9C89-C157-40D7-8D91-367F1EE57EC5}"/>
                  </a:ext>
                </a:extLst>
              </p:cNvPr>
              <p:cNvSpPr>
                <a:spLocks/>
              </p:cNvSpPr>
              <p:nvPr/>
            </p:nvSpPr>
            <p:spPr bwMode="auto">
              <a:xfrm>
                <a:off x="3679825" y="7543800"/>
                <a:ext cx="536575" cy="536575"/>
              </a:xfrm>
              <a:custGeom>
                <a:avLst/>
                <a:gdLst>
                  <a:gd name="T0" fmla="*/ 103 w 140"/>
                  <a:gd name="T1" fmla="*/ 9 h 140"/>
                  <a:gd name="T2" fmla="*/ 70 w 140"/>
                  <a:gd name="T3" fmla="*/ 0 h 140"/>
                  <a:gd name="T4" fmla="*/ 0 w 140"/>
                  <a:gd name="T5" fmla="*/ 70 h 140"/>
                  <a:gd name="T6" fmla="*/ 70 w 140"/>
                  <a:gd name="T7" fmla="*/ 140 h 140"/>
                  <a:gd name="T8" fmla="*/ 140 w 140"/>
                  <a:gd name="T9" fmla="*/ 70 h 140"/>
                  <a:gd name="T10" fmla="*/ 131 w 140"/>
                  <a:gd name="T11" fmla="*/ 37 h 140"/>
                </a:gdLst>
                <a:ahLst/>
                <a:cxnLst>
                  <a:cxn ang="0">
                    <a:pos x="T0" y="T1"/>
                  </a:cxn>
                  <a:cxn ang="0">
                    <a:pos x="T2" y="T3"/>
                  </a:cxn>
                  <a:cxn ang="0">
                    <a:pos x="T4" y="T5"/>
                  </a:cxn>
                  <a:cxn ang="0">
                    <a:pos x="T6" y="T7"/>
                  </a:cxn>
                  <a:cxn ang="0">
                    <a:pos x="T8" y="T9"/>
                  </a:cxn>
                  <a:cxn ang="0">
                    <a:pos x="T10" y="T11"/>
                  </a:cxn>
                </a:cxnLst>
                <a:rect l="0" t="0" r="r" b="b"/>
                <a:pathLst>
                  <a:path w="140" h="140">
                    <a:moveTo>
                      <a:pt x="103" y="9"/>
                    </a:moveTo>
                    <a:cubicBezTo>
                      <a:pt x="94" y="3"/>
                      <a:pt x="82" y="0"/>
                      <a:pt x="70" y="0"/>
                    </a:cubicBezTo>
                    <a:cubicBezTo>
                      <a:pt x="31" y="0"/>
                      <a:pt x="0" y="31"/>
                      <a:pt x="0" y="70"/>
                    </a:cubicBezTo>
                    <a:cubicBezTo>
                      <a:pt x="0" y="109"/>
                      <a:pt x="31" y="140"/>
                      <a:pt x="70" y="140"/>
                    </a:cubicBezTo>
                    <a:cubicBezTo>
                      <a:pt x="109" y="140"/>
                      <a:pt x="140" y="109"/>
                      <a:pt x="140" y="70"/>
                    </a:cubicBezTo>
                    <a:cubicBezTo>
                      <a:pt x="140" y="58"/>
                      <a:pt x="137" y="46"/>
                      <a:pt x="131" y="37"/>
                    </a:cubicBezTo>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35" name="Line 20">
                <a:extLst>
                  <a:ext uri="{FF2B5EF4-FFF2-40B4-BE49-F238E27FC236}">
                    <a16:creationId xmlns:a16="http://schemas.microsoft.com/office/drawing/2014/main" id="{B7AE968F-4EB3-4C48-B504-59BE329B3DB4}"/>
                  </a:ext>
                </a:extLst>
              </p:cNvPr>
              <p:cNvSpPr>
                <a:spLocks noChangeShapeType="1"/>
              </p:cNvSpPr>
              <p:nvPr/>
            </p:nvSpPr>
            <p:spPr bwMode="auto">
              <a:xfrm flipH="1">
                <a:off x="3948113" y="7543800"/>
                <a:ext cx="268288" cy="268288"/>
              </a:xfrm>
              <a:prstGeom prst="line">
                <a:avLst/>
              </a:prstGeom>
              <a:noFill/>
              <a:ln w="31750" cap="rnd">
                <a:gradFill>
                  <a:gsLst>
                    <a:gs pos="100000">
                      <a:schemeClr val="accent1">
                        <a:lumMod val="20000"/>
                        <a:lumOff val="80000"/>
                        <a:alpha val="0"/>
                      </a:schemeClr>
                    </a:gs>
                    <a:gs pos="0">
                      <a:schemeClr val="accent1">
                        <a:lumMod val="20000"/>
                        <a:lumOff val="80000"/>
                      </a:schemeClr>
                    </a:gs>
                  </a:gsLst>
                  <a:lin ang="0" scaled="0"/>
                </a:gra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grpSp>
        <p:grpSp>
          <p:nvGrpSpPr>
            <p:cNvPr id="23" name="组合 22">
              <a:extLst>
                <a:ext uri="{FF2B5EF4-FFF2-40B4-BE49-F238E27FC236}">
                  <a16:creationId xmlns:a16="http://schemas.microsoft.com/office/drawing/2014/main" id="{D32A7C88-EE44-44ED-8EB9-9C7E489C976C}"/>
                </a:ext>
              </a:extLst>
            </p:cNvPr>
            <p:cNvGrpSpPr>
              <a:grpSpLocks/>
            </p:cNvGrpSpPr>
            <p:nvPr/>
          </p:nvGrpSpPr>
          <p:grpSpPr>
            <a:xfrm>
              <a:off x="9711700" y="1936780"/>
              <a:ext cx="440333" cy="409608"/>
              <a:chOff x="10501310" y="7891464"/>
              <a:chExt cx="536578" cy="469899"/>
            </a:xfrm>
          </p:grpSpPr>
          <p:sp>
            <p:nvSpPr>
              <p:cNvPr id="27" name="Freeform 26">
                <a:extLst>
                  <a:ext uri="{FF2B5EF4-FFF2-40B4-BE49-F238E27FC236}">
                    <a16:creationId xmlns:a16="http://schemas.microsoft.com/office/drawing/2014/main" id="{91A34559-5B96-461C-AC6B-5C48165280C3}"/>
                  </a:ext>
                </a:extLst>
              </p:cNvPr>
              <p:cNvSpPr>
                <a:spLocks/>
              </p:cNvSpPr>
              <p:nvPr/>
            </p:nvSpPr>
            <p:spPr bwMode="auto">
              <a:xfrm>
                <a:off x="10742613" y="8105775"/>
                <a:ext cx="295275" cy="255588"/>
              </a:xfrm>
              <a:custGeom>
                <a:avLst/>
                <a:gdLst>
                  <a:gd name="T0" fmla="*/ 94 w 186"/>
                  <a:gd name="T1" fmla="*/ 135 h 161"/>
                  <a:gd name="T2" fmla="*/ 0 w 186"/>
                  <a:gd name="T3" fmla="*/ 135 h 161"/>
                  <a:gd name="T4" fmla="*/ 0 w 186"/>
                  <a:gd name="T5" fmla="*/ 67 h 161"/>
                  <a:gd name="T6" fmla="*/ 119 w 186"/>
                  <a:gd name="T7" fmla="*/ 67 h 161"/>
                  <a:gd name="T8" fmla="*/ 119 w 186"/>
                  <a:gd name="T9" fmla="*/ 0 h 161"/>
                  <a:gd name="T10" fmla="*/ 186 w 186"/>
                  <a:gd name="T11" fmla="*/ 0 h 161"/>
                  <a:gd name="T12" fmla="*/ 186 w 186"/>
                  <a:gd name="T13" fmla="*/ 135 h 161"/>
                  <a:gd name="T14" fmla="*/ 145 w 186"/>
                  <a:gd name="T15" fmla="*/ 135 h 161"/>
                  <a:gd name="T16" fmla="*/ 119 w 186"/>
                  <a:gd name="T17" fmla="*/ 161 h 161"/>
                  <a:gd name="T18" fmla="*/ 94 w 186"/>
                  <a:gd name="T19" fmla="*/ 13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61">
                    <a:moveTo>
                      <a:pt x="94" y="135"/>
                    </a:moveTo>
                    <a:lnTo>
                      <a:pt x="0" y="135"/>
                    </a:lnTo>
                    <a:lnTo>
                      <a:pt x="0" y="67"/>
                    </a:lnTo>
                    <a:lnTo>
                      <a:pt x="119" y="67"/>
                    </a:lnTo>
                    <a:lnTo>
                      <a:pt x="119" y="0"/>
                    </a:lnTo>
                    <a:lnTo>
                      <a:pt x="186" y="0"/>
                    </a:lnTo>
                    <a:lnTo>
                      <a:pt x="186" y="135"/>
                    </a:lnTo>
                    <a:lnTo>
                      <a:pt x="145" y="135"/>
                    </a:lnTo>
                    <a:lnTo>
                      <a:pt x="119" y="161"/>
                    </a:lnTo>
                    <a:lnTo>
                      <a:pt x="94" y="135"/>
                    </a:lnTo>
                    <a:close/>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28" name="Freeform 27">
                <a:extLst>
                  <a:ext uri="{FF2B5EF4-FFF2-40B4-BE49-F238E27FC236}">
                    <a16:creationId xmlns:a16="http://schemas.microsoft.com/office/drawing/2014/main" id="{2D5B3E7B-B672-46BD-859A-FE7DDE0882B1}"/>
                  </a:ext>
                </a:extLst>
              </p:cNvPr>
              <p:cNvSpPr>
                <a:spLocks/>
              </p:cNvSpPr>
              <p:nvPr/>
            </p:nvSpPr>
            <p:spPr bwMode="auto">
              <a:xfrm>
                <a:off x="10501310" y="7891464"/>
                <a:ext cx="430213" cy="374650"/>
              </a:xfrm>
              <a:custGeom>
                <a:avLst/>
                <a:gdLst>
                  <a:gd name="T0" fmla="*/ 0 w 271"/>
                  <a:gd name="T1" fmla="*/ 0 h 236"/>
                  <a:gd name="T2" fmla="*/ 271 w 271"/>
                  <a:gd name="T3" fmla="*/ 0 h 236"/>
                  <a:gd name="T4" fmla="*/ 271 w 271"/>
                  <a:gd name="T5" fmla="*/ 202 h 236"/>
                  <a:gd name="T6" fmla="*/ 111 w 271"/>
                  <a:gd name="T7" fmla="*/ 202 h 236"/>
                  <a:gd name="T8" fmla="*/ 77 w 271"/>
                  <a:gd name="T9" fmla="*/ 236 h 236"/>
                  <a:gd name="T10" fmla="*/ 43 w 271"/>
                  <a:gd name="T11" fmla="*/ 202 h 236"/>
                  <a:gd name="T12" fmla="*/ 0 w 271"/>
                  <a:gd name="T13" fmla="*/ 202 h 236"/>
                  <a:gd name="T14" fmla="*/ 0 w 271"/>
                  <a:gd name="T15" fmla="*/ 0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1" h="236">
                    <a:moveTo>
                      <a:pt x="0" y="0"/>
                    </a:moveTo>
                    <a:lnTo>
                      <a:pt x="271" y="0"/>
                    </a:lnTo>
                    <a:lnTo>
                      <a:pt x="271" y="202"/>
                    </a:lnTo>
                    <a:lnTo>
                      <a:pt x="111" y="202"/>
                    </a:lnTo>
                    <a:lnTo>
                      <a:pt x="77" y="236"/>
                    </a:lnTo>
                    <a:lnTo>
                      <a:pt x="43" y="202"/>
                    </a:lnTo>
                    <a:lnTo>
                      <a:pt x="0" y="202"/>
                    </a:lnTo>
                    <a:lnTo>
                      <a:pt x="0" y="0"/>
                    </a:lnTo>
                    <a:close/>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29" name="Line 28">
                <a:extLst>
                  <a:ext uri="{FF2B5EF4-FFF2-40B4-BE49-F238E27FC236}">
                    <a16:creationId xmlns:a16="http://schemas.microsoft.com/office/drawing/2014/main" id="{EE64E812-498D-4020-9E79-39730936353B}"/>
                  </a:ext>
                </a:extLst>
              </p:cNvPr>
              <p:cNvSpPr>
                <a:spLocks noChangeShapeType="1"/>
              </p:cNvSpPr>
              <p:nvPr/>
            </p:nvSpPr>
            <p:spPr bwMode="auto">
              <a:xfrm>
                <a:off x="10704513" y="8051800"/>
                <a:ext cx="11113" cy="0"/>
              </a:xfrm>
              <a:prstGeom prst="line">
                <a:avLst/>
              </a:prstGeom>
              <a:noFill/>
              <a:ln w="31750" cap="rnd">
                <a:gradFill>
                  <a:gsLst>
                    <a:gs pos="0">
                      <a:schemeClr val="accent1">
                        <a:lumMod val="20000"/>
                        <a:lumOff val="80000"/>
                        <a:alpha val="0"/>
                      </a:schemeClr>
                    </a:gs>
                    <a:gs pos="100000">
                      <a:schemeClr val="accent1">
                        <a:lumMod val="20000"/>
                        <a:lumOff val="80000"/>
                        <a:alpha val="41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30" name="Line 29">
                <a:extLst>
                  <a:ext uri="{FF2B5EF4-FFF2-40B4-BE49-F238E27FC236}">
                    <a16:creationId xmlns:a16="http://schemas.microsoft.com/office/drawing/2014/main" id="{838D5AD6-4AAE-4E33-82AA-8A23E67D45AC}"/>
                  </a:ext>
                </a:extLst>
              </p:cNvPr>
              <p:cNvSpPr>
                <a:spLocks noChangeShapeType="1"/>
              </p:cNvSpPr>
              <p:nvPr/>
            </p:nvSpPr>
            <p:spPr bwMode="auto">
              <a:xfrm>
                <a:off x="10796588" y="8051800"/>
                <a:ext cx="15875" cy="0"/>
              </a:xfrm>
              <a:prstGeom prst="line">
                <a:avLst/>
              </a:prstGeom>
              <a:noFill/>
              <a:ln w="31750" cap="rnd">
                <a:gradFill>
                  <a:gsLst>
                    <a:gs pos="0">
                      <a:schemeClr val="accent1">
                        <a:lumMod val="20000"/>
                        <a:lumOff val="80000"/>
                        <a:alpha val="0"/>
                      </a:schemeClr>
                    </a:gs>
                    <a:gs pos="100000">
                      <a:schemeClr val="accent1">
                        <a:lumMod val="20000"/>
                        <a:lumOff val="80000"/>
                        <a:alpha val="41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31" name="Line 30">
                <a:extLst>
                  <a:ext uri="{FF2B5EF4-FFF2-40B4-BE49-F238E27FC236}">
                    <a16:creationId xmlns:a16="http://schemas.microsoft.com/office/drawing/2014/main" id="{804F32F9-5E20-4C34-B4DE-03051BFB189F}"/>
                  </a:ext>
                </a:extLst>
              </p:cNvPr>
              <p:cNvSpPr>
                <a:spLocks noChangeShapeType="1"/>
              </p:cNvSpPr>
              <p:nvPr/>
            </p:nvSpPr>
            <p:spPr bwMode="auto">
              <a:xfrm>
                <a:off x="10609263" y="8051800"/>
                <a:ext cx="14288" cy="0"/>
              </a:xfrm>
              <a:prstGeom prst="line">
                <a:avLst/>
              </a:prstGeom>
              <a:noFill/>
              <a:ln w="31750" cap="rnd">
                <a:gradFill>
                  <a:gsLst>
                    <a:gs pos="0">
                      <a:schemeClr val="accent1">
                        <a:lumMod val="20000"/>
                        <a:lumOff val="80000"/>
                        <a:alpha val="0"/>
                      </a:schemeClr>
                    </a:gs>
                    <a:gs pos="100000">
                      <a:schemeClr val="accent1">
                        <a:lumMod val="20000"/>
                        <a:lumOff val="80000"/>
                        <a:alpha val="41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grpSp>
        <p:grpSp>
          <p:nvGrpSpPr>
            <p:cNvPr id="24" name="组合 23">
              <a:extLst>
                <a:ext uri="{FF2B5EF4-FFF2-40B4-BE49-F238E27FC236}">
                  <a16:creationId xmlns:a16="http://schemas.microsoft.com/office/drawing/2014/main" id="{6738504E-1EFE-4355-BF9E-26ADA5380DC9}"/>
                </a:ext>
              </a:extLst>
            </p:cNvPr>
            <p:cNvGrpSpPr>
              <a:grpSpLocks/>
            </p:cNvGrpSpPr>
            <p:nvPr/>
          </p:nvGrpSpPr>
          <p:grpSpPr>
            <a:xfrm>
              <a:off x="9531480" y="3156601"/>
              <a:ext cx="395000" cy="313970"/>
              <a:chOff x="6018213" y="7493001"/>
              <a:chExt cx="536575" cy="471488"/>
            </a:xfrm>
          </p:grpSpPr>
          <p:sp>
            <p:nvSpPr>
              <p:cNvPr id="25" name="Freeform 45">
                <a:extLst>
                  <a:ext uri="{FF2B5EF4-FFF2-40B4-BE49-F238E27FC236}">
                    <a16:creationId xmlns:a16="http://schemas.microsoft.com/office/drawing/2014/main" id="{143B43B6-6F0B-464C-B61D-0CB00B710CFA}"/>
                  </a:ext>
                </a:extLst>
              </p:cNvPr>
              <p:cNvSpPr>
                <a:spLocks/>
              </p:cNvSpPr>
              <p:nvPr/>
            </p:nvSpPr>
            <p:spPr bwMode="auto">
              <a:xfrm>
                <a:off x="6018213" y="7493001"/>
                <a:ext cx="536575" cy="471488"/>
              </a:xfrm>
              <a:custGeom>
                <a:avLst/>
                <a:gdLst>
                  <a:gd name="T0" fmla="*/ 338 w 338"/>
                  <a:gd name="T1" fmla="*/ 0 h 297"/>
                  <a:gd name="T2" fmla="*/ 0 w 338"/>
                  <a:gd name="T3" fmla="*/ 0 h 297"/>
                  <a:gd name="T4" fmla="*/ 0 w 338"/>
                  <a:gd name="T5" fmla="*/ 254 h 297"/>
                  <a:gd name="T6" fmla="*/ 77 w 338"/>
                  <a:gd name="T7" fmla="*/ 254 h 297"/>
                  <a:gd name="T8" fmla="*/ 77 w 338"/>
                  <a:gd name="T9" fmla="*/ 297 h 297"/>
                  <a:gd name="T10" fmla="*/ 162 w 338"/>
                  <a:gd name="T11" fmla="*/ 254 h 297"/>
                  <a:gd name="T12" fmla="*/ 338 w 338"/>
                  <a:gd name="T13" fmla="*/ 254 h 297"/>
                  <a:gd name="T14" fmla="*/ 338 w 338"/>
                  <a:gd name="T15" fmla="*/ 0 h 2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297">
                    <a:moveTo>
                      <a:pt x="338" y="0"/>
                    </a:moveTo>
                    <a:lnTo>
                      <a:pt x="0" y="0"/>
                    </a:lnTo>
                    <a:lnTo>
                      <a:pt x="0" y="254"/>
                    </a:lnTo>
                    <a:lnTo>
                      <a:pt x="77" y="254"/>
                    </a:lnTo>
                    <a:lnTo>
                      <a:pt x="77" y="297"/>
                    </a:lnTo>
                    <a:lnTo>
                      <a:pt x="162" y="254"/>
                    </a:lnTo>
                    <a:lnTo>
                      <a:pt x="338" y="254"/>
                    </a:lnTo>
                    <a:lnTo>
                      <a:pt x="338" y="0"/>
                    </a:lnTo>
                    <a:close/>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26" name="Line 46">
                <a:extLst>
                  <a:ext uri="{FF2B5EF4-FFF2-40B4-BE49-F238E27FC236}">
                    <a16:creationId xmlns:a16="http://schemas.microsoft.com/office/drawing/2014/main" id="{D844CA75-E92A-47B5-8E5E-5B68DF4021F5}"/>
                  </a:ext>
                </a:extLst>
              </p:cNvPr>
              <p:cNvSpPr>
                <a:spLocks noChangeShapeType="1"/>
              </p:cNvSpPr>
              <p:nvPr/>
            </p:nvSpPr>
            <p:spPr bwMode="auto">
              <a:xfrm>
                <a:off x="6151563" y="7696201"/>
                <a:ext cx="269875" cy="0"/>
              </a:xfrm>
              <a:prstGeom prst="line">
                <a:avLst/>
              </a:pr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grpSp>
      </p:grpSp>
      <p:grpSp>
        <p:nvGrpSpPr>
          <p:cNvPr id="36" name="组合 35">
            <a:extLst>
              <a:ext uri="{FF2B5EF4-FFF2-40B4-BE49-F238E27FC236}">
                <a16:creationId xmlns:a16="http://schemas.microsoft.com/office/drawing/2014/main" id="{A48742B2-5BFE-4322-834A-EEE435BAAF6F}"/>
              </a:ext>
            </a:extLst>
          </p:cNvPr>
          <p:cNvGrpSpPr/>
          <p:nvPr userDrawn="1"/>
        </p:nvGrpSpPr>
        <p:grpSpPr>
          <a:xfrm>
            <a:off x="1750468" y="2514705"/>
            <a:ext cx="1971572" cy="2535407"/>
            <a:chOff x="1230759" y="1768152"/>
            <a:chExt cx="1386219" cy="1782708"/>
          </a:xfrm>
        </p:grpSpPr>
        <p:sp>
          <p:nvSpPr>
            <p:cNvPr id="37" name="椭圆 36">
              <a:extLst>
                <a:ext uri="{FF2B5EF4-FFF2-40B4-BE49-F238E27FC236}">
                  <a16:creationId xmlns:a16="http://schemas.microsoft.com/office/drawing/2014/main" id="{C60F29EA-4B12-48DF-A80C-F01C1DC147CD}"/>
                </a:ext>
              </a:extLst>
            </p:cNvPr>
            <p:cNvSpPr/>
            <p:nvPr/>
          </p:nvSpPr>
          <p:spPr>
            <a:xfrm flipH="1">
              <a:off x="1230759" y="3135390"/>
              <a:ext cx="415470" cy="415470"/>
            </a:xfrm>
            <a:prstGeom prst="ellipse">
              <a:avLst/>
            </a:prstGeom>
            <a:gradFill flip="none" rotWithShape="1">
              <a:gsLst>
                <a:gs pos="1000">
                  <a:schemeClr val="bg1">
                    <a:alpha val="35000"/>
                  </a:schemeClr>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38" name="椭圆 37">
              <a:extLst>
                <a:ext uri="{FF2B5EF4-FFF2-40B4-BE49-F238E27FC236}">
                  <a16:creationId xmlns:a16="http://schemas.microsoft.com/office/drawing/2014/main" id="{8AD236FD-C1B8-447B-A213-4265DDEF583A}"/>
                </a:ext>
              </a:extLst>
            </p:cNvPr>
            <p:cNvSpPr/>
            <p:nvPr/>
          </p:nvSpPr>
          <p:spPr>
            <a:xfrm flipH="1">
              <a:off x="1555485" y="1768152"/>
              <a:ext cx="256856" cy="256856"/>
            </a:xfrm>
            <a:prstGeom prst="ellipse">
              <a:avLst/>
            </a:prstGeom>
            <a:gradFill flip="none" rotWithShape="1">
              <a:gsLst>
                <a:gs pos="1000">
                  <a:schemeClr val="bg1"/>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39" name="椭圆 38">
              <a:extLst>
                <a:ext uri="{FF2B5EF4-FFF2-40B4-BE49-F238E27FC236}">
                  <a16:creationId xmlns:a16="http://schemas.microsoft.com/office/drawing/2014/main" id="{EF8F1EE2-EBF9-4FD9-8331-FB71FD687F43}"/>
                </a:ext>
              </a:extLst>
            </p:cNvPr>
            <p:cNvSpPr/>
            <p:nvPr/>
          </p:nvSpPr>
          <p:spPr>
            <a:xfrm flipH="1">
              <a:off x="2392804" y="2585486"/>
              <a:ext cx="135787" cy="135787"/>
            </a:xfrm>
            <a:prstGeom prst="ellipse">
              <a:avLst/>
            </a:prstGeom>
            <a:gradFill flip="none" rotWithShape="1">
              <a:gsLst>
                <a:gs pos="0">
                  <a:schemeClr val="bg1"/>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40" name="Freeform 26">
              <a:extLst>
                <a:ext uri="{FF2B5EF4-FFF2-40B4-BE49-F238E27FC236}">
                  <a16:creationId xmlns:a16="http://schemas.microsoft.com/office/drawing/2014/main" id="{6E7A46F8-915C-427E-8BAE-E0586D77ABB3}"/>
                </a:ext>
              </a:extLst>
            </p:cNvPr>
            <p:cNvSpPr>
              <a:spLocks/>
            </p:cNvSpPr>
            <p:nvPr/>
          </p:nvSpPr>
          <p:spPr bwMode="auto">
            <a:xfrm>
              <a:off x="2194456" y="2123594"/>
              <a:ext cx="242310" cy="222795"/>
            </a:xfrm>
            <a:custGeom>
              <a:avLst/>
              <a:gdLst>
                <a:gd name="T0" fmla="*/ 94 w 186"/>
                <a:gd name="T1" fmla="*/ 135 h 161"/>
                <a:gd name="T2" fmla="*/ 0 w 186"/>
                <a:gd name="T3" fmla="*/ 135 h 161"/>
                <a:gd name="T4" fmla="*/ 0 w 186"/>
                <a:gd name="T5" fmla="*/ 67 h 161"/>
                <a:gd name="T6" fmla="*/ 119 w 186"/>
                <a:gd name="T7" fmla="*/ 67 h 161"/>
                <a:gd name="T8" fmla="*/ 119 w 186"/>
                <a:gd name="T9" fmla="*/ 0 h 161"/>
                <a:gd name="T10" fmla="*/ 186 w 186"/>
                <a:gd name="T11" fmla="*/ 0 h 161"/>
                <a:gd name="T12" fmla="*/ 186 w 186"/>
                <a:gd name="T13" fmla="*/ 135 h 161"/>
                <a:gd name="T14" fmla="*/ 145 w 186"/>
                <a:gd name="T15" fmla="*/ 135 h 161"/>
                <a:gd name="T16" fmla="*/ 119 w 186"/>
                <a:gd name="T17" fmla="*/ 161 h 161"/>
                <a:gd name="T18" fmla="*/ 94 w 186"/>
                <a:gd name="T19" fmla="*/ 13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61">
                  <a:moveTo>
                    <a:pt x="94" y="135"/>
                  </a:moveTo>
                  <a:lnTo>
                    <a:pt x="0" y="135"/>
                  </a:lnTo>
                  <a:lnTo>
                    <a:pt x="0" y="67"/>
                  </a:lnTo>
                  <a:lnTo>
                    <a:pt x="119" y="67"/>
                  </a:lnTo>
                  <a:lnTo>
                    <a:pt x="119" y="0"/>
                  </a:lnTo>
                  <a:lnTo>
                    <a:pt x="186" y="0"/>
                  </a:lnTo>
                  <a:lnTo>
                    <a:pt x="186" y="135"/>
                  </a:lnTo>
                  <a:lnTo>
                    <a:pt x="145" y="135"/>
                  </a:lnTo>
                  <a:lnTo>
                    <a:pt x="119" y="161"/>
                  </a:lnTo>
                  <a:lnTo>
                    <a:pt x="94" y="135"/>
                  </a:lnTo>
                  <a:close/>
                </a:path>
              </a:pathLst>
            </a:custGeom>
            <a:noFill/>
            <a:ln w="31750" cap="rnd">
              <a:gradFill>
                <a:gsLst>
                  <a:gs pos="100000">
                    <a:schemeClr val="accent1">
                      <a:lumMod val="20000"/>
                      <a:lumOff val="80000"/>
                      <a:alpha val="0"/>
                    </a:schemeClr>
                  </a:gs>
                  <a:gs pos="53000">
                    <a:schemeClr val="accent1">
                      <a:lumMod val="17000"/>
                      <a:lumOff val="83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1" name="Freeform 27">
              <a:extLst>
                <a:ext uri="{FF2B5EF4-FFF2-40B4-BE49-F238E27FC236}">
                  <a16:creationId xmlns:a16="http://schemas.microsoft.com/office/drawing/2014/main" id="{50E6D6C0-F5F4-4627-814D-DC23EF98C7B8}"/>
                </a:ext>
              </a:extLst>
            </p:cNvPr>
            <p:cNvSpPr>
              <a:spLocks/>
            </p:cNvSpPr>
            <p:nvPr/>
          </p:nvSpPr>
          <p:spPr bwMode="auto">
            <a:xfrm>
              <a:off x="1996436" y="1936780"/>
              <a:ext cx="353044" cy="326581"/>
            </a:xfrm>
            <a:custGeom>
              <a:avLst/>
              <a:gdLst>
                <a:gd name="T0" fmla="*/ 0 w 271"/>
                <a:gd name="T1" fmla="*/ 0 h 236"/>
                <a:gd name="T2" fmla="*/ 271 w 271"/>
                <a:gd name="T3" fmla="*/ 0 h 236"/>
                <a:gd name="T4" fmla="*/ 271 w 271"/>
                <a:gd name="T5" fmla="*/ 202 h 236"/>
                <a:gd name="T6" fmla="*/ 111 w 271"/>
                <a:gd name="T7" fmla="*/ 202 h 236"/>
                <a:gd name="T8" fmla="*/ 77 w 271"/>
                <a:gd name="T9" fmla="*/ 236 h 236"/>
                <a:gd name="T10" fmla="*/ 43 w 271"/>
                <a:gd name="T11" fmla="*/ 202 h 236"/>
                <a:gd name="T12" fmla="*/ 0 w 271"/>
                <a:gd name="T13" fmla="*/ 202 h 236"/>
                <a:gd name="T14" fmla="*/ 0 w 271"/>
                <a:gd name="T15" fmla="*/ 0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1" h="236">
                  <a:moveTo>
                    <a:pt x="0" y="0"/>
                  </a:moveTo>
                  <a:lnTo>
                    <a:pt x="271" y="0"/>
                  </a:lnTo>
                  <a:lnTo>
                    <a:pt x="271" y="202"/>
                  </a:lnTo>
                  <a:lnTo>
                    <a:pt x="111" y="202"/>
                  </a:lnTo>
                  <a:lnTo>
                    <a:pt x="77" y="236"/>
                  </a:lnTo>
                  <a:lnTo>
                    <a:pt x="43" y="202"/>
                  </a:lnTo>
                  <a:lnTo>
                    <a:pt x="0" y="202"/>
                  </a:lnTo>
                  <a:lnTo>
                    <a:pt x="0" y="0"/>
                  </a:lnTo>
                  <a:close/>
                </a:path>
              </a:pathLst>
            </a:custGeom>
            <a:noFill/>
            <a:ln w="31750" cap="rnd">
              <a:gradFill>
                <a:gsLst>
                  <a:gs pos="100000">
                    <a:schemeClr val="accent1">
                      <a:lumMod val="20000"/>
                      <a:lumOff val="80000"/>
                      <a:alpha val="0"/>
                    </a:schemeClr>
                  </a:gs>
                  <a:gs pos="53000">
                    <a:schemeClr val="accent1">
                      <a:lumMod val="17000"/>
                      <a:lumOff val="83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2" name="Line 28">
              <a:extLst>
                <a:ext uri="{FF2B5EF4-FFF2-40B4-BE49-F238E27FC236}">
                  <a16:creationId xmlns:a16="http://schemas.microsoft.com/office/drawing/2014/main" id="{E51E66FE-2EB7-4F42-913E-84ACF84543AC}"/>
                </a:ext>
              </a:extLst>
            </p:cNvPr>
            <p:cNvSpPr>
              <a:spLocks noChangeShapeType="1"/>
            </p:cNvSpPr>
            <p:nvPr/>
          </p:nvSpPr>
          <p:spPr bwMode="auto">
            <a:xfrm>
              <a:off x="2163190" y="2076544"/>
              <a:ext cx="9120" cy="0"/>
            </a:xfrm>
            <a:prstGeom prst="line">
              <a:avLst/>
            </a:prstGeom>
            <a:noFill/>
            <a:ln w="31750" cap="rnd">
              <a:gradFill>
                <a:gsLst>
                  <a:gs pos="100000">
                    <a:schemeClr val="accent1">
                      <a:lumMod val="20000"/>
                      <a:lumOff val="80000"/>
                      <a:alpha val="0"/>
                    </a:schemeClr>
                  </a:gs>
                  <a:gs pos="39000">
                    <a:schemeClr val="accent1">
                      <a:alpha val="69000"/>
                      <a:lumMod val="15000"/>
                      <a:lumOff val="85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3" name="Line 29">
              <a:extLst>
                <a:ext uri="{FF2B5EF4-FFF2-40B4-BE49-F238E27FC236}">
                  <a16:creationId xmlns:a16="http://schemas.microsoft.com/office/drawing/2014/main" id="{D36D188D-6C56-4055-9FF2-57E047655BA0}"/>
                </a:ext>
              </a:extLst>
            </p:cNvPr>
            <p:cNvSpPr>
              <a:spLocks noChangeShapeType="1"/>
            </p:cNvSpPr>
            <p:nvPr/>
          </p:nvSpPr>
          <p:spPr bwMode="auto">
            <a:xfrm>
              <a:off x="2238749" y="2076544"/>
              <a:ext cx="13027" cy="0"/>
            </a:xfrm>
            <a:prstGeom prst="line">
              <a:avLst/>
            </a:prstGeom>
            <a:noFill/>
            <a:ln w="31750" cap="rnd">
              <a:gradFill>
                <a:gsLst>
                  <a:gs pos="100000">
                    <a:schemeClr val="accent1">
                      <a:lumMod val="20000"/>
                      <a:lumOff val="80000"/>
                      <a:alpha val="0"/>
                    </a:schemeClr>
                  </a:gs>
                  <a:gs pos="39000">
                    <a:schemeClr val="accent1">
                      <a:alpha val="69000"/>
                      <a:lumMod val="15000"/>
                      <a:lumOff val="85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4" name="Line 30">
              <a:extLst>
                <a:ext uri="{FF2B5EF4-FFF2-40B4-BE49-F238E27FC236}">
                  <a16:creationId xmlns:a16="http://schemas.microsoft.com/office/drawing/2014/main" id="{76E12B87-BEE0-4AE1-903B-51902917F73F}"/>
                </a:ext>
              </a:extLst>
            </p:cNvPr>
            <p:cNvSpPr>
              <a:spLocks noChangeShapeType="1"/>
            </p:cNvSpPr>
            <p:nvPr/>
          </p:nvSpPr>
          <p:spPr bwMode="auto">
            <a:xfrm>
              <a:off x="2085025" y="2076544"/>
              <a:ext cx="11725" cy="0"/>
            </a:xfrm>
            <a:prstGeom prst="line">
              <a:avLst/>
            </a:prstGeom>
            <a:noFill/>
            <a:ln w="31750" cap="rnd">
              <a:gradFill>
                <a:gsLst>
                  <a:gs pos="100000">
                    <a:schemeClr val="accent1">
                      <a:lumMod val="20000"/>
                      <a:lumOff val="80000"/>
                      <a:alpha val="0"/>
                    </a:schemeClr>
                  </a:gs>
                  <a:gs pos="39000">
                    <a:schemeClr val="accent1">
                      <a:alpha val="69000"/>
                      <a:lumMod val="15000"/>
                      <a:lumOff val="85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5" name="Freeform 17">
              <a:extLst>
                <a:ext uri="{FF2B5EF4-FFF2-40B4-BE49-F238E27FC236}">
                  <a16:creationId xmlns:a16="http://schemas.microsoft.com/office/drawing/2014/main" id="{2AABA699-8C8C-4C5C-AF70-289D3C11536A}"/>
                </a:ext>
              </a:extLst>
            </p:cNvPr>
            <p:cNvSpPr>
              <a:spLocks/>
            </p:cNvSpPr>
            <p:nvPr/>
          </p:nvSpPr>
          <p:spPr bwMode="auto">
            <a:xfrm>
              <a:off x="1449312" y="2598061"/>
              <a:ext cx="120094" cy="120094"/>
            </a:xfrm>
            <a:custGeom>
              <a:avLst/>
              <a:gdLst>
                <a:gd name="T0" fmla="*/ 12 w 40"/>
                <a:gd name="T1" fmla="*/ 0 h 40"/>
                <a:gd name="T2" fmla="*/ 0 w 40"/>
                <a:gd name="T3" fmla="*/ 19 h 40"/>
                <a:gd name="T4" fmla="*/ 21 w 40"/>
                <a:gd name="T5" fmla="*/ 40 h 40"/>
                <a:gd name="T6" fmla="*/ 40 w 40"/>
                <a:gd name="T7" fmla="*/ 28 h 40"/>
              </a:gdLst>
              <a:ahLst/>
              <a:cxnLst>
                <a:cxn ang="0">
                  <a:pos x="T0" y="T1"/>
                </a:cxn>
                <a:cxn ang="0">
                  <a:pos x="T2" y="T3"/>
                </a:cxn>
                <a:cxn ang="0">
                  <a:pos x="T4" y="T5"/>
                </a:cxn>
                <a:cxn ang="0">
                  <a:pos x="T6" y="T7"/>
                </a:cxn>
              </a:cxnLst>
              <a:rect l="0" t="0" r="r" b="b"/>
              <a:pathLst>
                <a:path w="40" h="40">
                  <a:moveTo>
                    <a:pt x="12" y="0"/>
                  </a:moveTo>
                  <a:cubicBezTo>
                    <a:pt x="5" y="3"/>
                    <a:pt x="0" y="11"/>
                    <a:pt x="0" y="19"/>
                  </a:cubicBezTo>
                  <a:cubicBezTo>
                    <a:pt x="0" y="31"/>
                    <a:pt x="9" y="40"/>
                    <a:pt x="21" y="40"/>
                  </a:cubicBezTo>
                  <a:cubicBezTo>
                    <a:pt x="29" y="40"/>
                    <a:pt x="37" y="35"/>
                    <a:pt x="40" y="28"/>
                  </a:cubicBezTo>
                </a:path>
              </a:pathLst>
            </a:custGeom>
            <a:noFill/>
            <a:ln w="31750" cap="rnd">
              <a:gradFill>
                <a:gsLst>
                  <a:gs pos="100000">
                    <a:schemeClr val="accent1">
                      <a:lumMod val="20000"/>
                      <a:lumOff val="80000"/>
                      <a:alpha val="0"/>
                    </a:schemeClr>
                  </a:gs>
                  <a:gs pos="57000">
                    <a:schemeClr val="accent1">
                      <a:lumMod val="18000"/>
                      <a:lumOff val="82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6" name="Freeform 18">
              <a:extLst>
                <a:ext uri="{FF2B5EF4-FFF2-40B4-BE49-F238E27FC236}">
                  <a16:creationId xmlns:a16="http://schemas.microsoft.com/office/drawing/2014/main" id="{FECC16B2-C789-4664-8ED4-36D9F28FA2E8}"/>
                </a:ext>
              </a:extLst>
            </p:cNvPr>
            <p:cNvSpPr>
              <a:spLocks/>
            </p:cNvSpPr>
            <p:nvPr/>
          </p:nvSpPr>
          <p:spPr bwMode="auto">
            <a:xfrm>
              <a:off x="1377504" y="2520062"/>
              <a:ext cx="272377" cy="272378"/>
            </a:xfrm>
            <a:custGeom>
              <a:avLst/>
              <a:gdLst>
                <a:gd name="T0" fmla="*/ 60 w 91"/>
                <a:gd name="T1" fmla="*/ 2 h 91"/>
                <a:gd name="T2" fmla="*/ 45 w 91"/>
                <a:gd name="T3" fmla="*/ 0 h 91"/>
                <a:gd name="T4" fmla="*/ 0 w 91"/>
                <a:gd name="T5" fmla="*/ 45 h 91"/>
                <a:gd name="T6" fmla="*/ 45 w 91"/>
                <a:gd name="T7" fmla="*/ 91 h 91"/>
                <a:gd name="T8" fmla="*/ 91 w 91"/>
                <a:gd name="T9" fmla="*/ 45 h 91"/>
                <a:gd name="T10" fmla="*/ 88 w 91"/>
                <a:gd name="T11" fmla="*/ 30 h 91"/>
              </a:gdLst>
              <a:ahLst/>
              <a:cxnLst>
                <a:cxn ang="0">
                  <a:pos x="T0" y="T1"/>
                </a:cxn>
                <a:cxn ang="0">
                  <a:pos x="T2" y="T3"/>
                </a:cxn>
                <a:cxn ang="0">
                  <a:pos x="T4" y="T5"/>
                </a:cxn>
                <a:cxn ang="0">
                  <a:pos x="T6" y="T7"/>
                </a:cxn>
                <a:cxn ang="0">
                  <a:pos x="T8" y="T9"/>
                </a:cxn>
                <a:cxn ang="0">
                  <a:pos x="T10" y="T11"/>
                </a:cxn>
              </a:cxnLst>
              <a:rect l="0" t="0" r="r" b="b"/>
              <a:pathLst>
                <a:path w="91" h="91">
                  <a:moveTo>
                    <a:pt x="60" y="2"/>
                  </a:moveTo>
                  <a:cubicBezTo>
                    <a:pt x="55" y="0"/>
                    <a:pt x="50" y="0"/>
                    <a:pt x="45" y="0"/>
                  </a:cubicBezTo>
                  <a:cubicBezTo>
                    <a:pt x="20" y="0"/>
                    <a:pt x="0" y="20"/>
                    <a:pt x="0" y="45"/>
                  </a:cubicBezTo>
                  <a:cubicBezTo>
                    <a:pt x="0" y="70"/>
                    <a:pt x="20" y="91"/>
                    <a:pt x="45" y="91"/>
                  </a:cubicBezTo>
                  <a:cubicBezTo>
                    <a:pt x="70" y="91"/>
                    <a:pt x="91" y="70"/>
                    <a:pt x="91" y="45"/>
                  </a:cubicBezTo>
                  <a:cubicBezTo>
                    <a:pt x="91" y="40"/>
                    <a:pt x="90" y="35"/>
                    <a:pt x="88" y="30"/>
                  </a:cubicBezTo>
                </a:path>
              </a:pathLst>
            </a:custGeom>
            <a:noFill/>
            <a:ln w="31750" cap="rnd">
              <a:gradFill>
                <a:gsLst>
                  <a:gs pos="100000">
                    <a:schemeClr val="accent1">
                      <a:lumMod val="20000"/>
                      <a:lumOff val="80000"/>
                      <a:alpha val="0"/>
                    </a:schemeClr>
                  </a:gs>
                  <a:gs pos="57000">
                    <a:schemeClr val="accent1">
                      <a:lumMod val="18000"/>
                      <a:lumOff val="82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7" name="Freeform 19">
              <a:extLst>
                <a:ext uri="{FF2B5EF4-FFF2-40B4-BE49-F238E27FC236}">
                  <a16:creationId xmlns:a16="http://schemas.microsoft.com/office/drawing/2014/main" id="{04D0256E-ABC9-4E92-9DEB-0A198993F91D}"/>
                </a:ext>
              </a:extLst>
            </p:cNvPr>
            <p:cNvSpPr>
              <a:spLocks/>
            </p:cNvSpPr>
            <p:nvPr/>
          </p:nvSpPr>
          <p:spPr bwMode="auto">
            <a:xfrm>
              <a:off x="1303219" y="2445777"/>
              <a:ext cx="418470" cy="418471"/>
            </a:xfrm>
            <a:custGeom>
              <a:avLst/>
              <a:gdLst>
                <a:gd name="T0" fmla="*/ 103 w 140"/>
                <a:gd name="T1" fmla="*/ 9 h 140"/>
                <a:gd name="T2" fmla="*/ 70 w 140"/>
                <a:gd name="T3" fmla="*/ 0 h 140"/>
                <a:gd name="T4" fmla="*/ 0 w 140"/>
                <a:gd name="T5" fmla="*/ 70 h 140"/>
                <a:gd name="T6" fmla="*/ 70 w 140"/>
                <a:gd name="T7" fmla="*/ 140 h 140"/>
                <a:gd name="T8" fmla="*/ 140 w 140"/>
                <a:gd name="T9" fmla="*/ 70 h 140"/>
                <a:gd name="T10" fmla="*/ 131 w 140"/>
                <a:gd name="T11" fmla="*/ 37 h 140"/>
              </a:gdLst>
              <a:ahLst/>
              <a:cxnLst>
                <a:cxn ang="0">
                  <a:pos x="T0" y="T1"/>
                </a:cxn>
                <a:cxn ang="0">
                  <a:pos x="T2" y="T3"/>
                </a:cxn>
                <a:cxn ang="0">
                  <a:pos x="T4" y="T5"/>
                </a:cxn>
                <a:cxn ang="0">
                  <a:pos x="T6" y="T7"/>
                </a:cxn>
                <a:cxn ang="0">
                  <a:pos x="T8" y="T9"/>
                </a:cxn>
                <a:cxn ang="0">
                  <a:pos x="T10" y="T11"/>
                </a:cxn>
              </a:cxnLst>
              <a:rect l="0" t="0" r="r" b="b"/>
              <a:pathLst>
                <a:path w="140" h="140">
                  <a:moveTo>
                    <a:pt x="103" y="9"/>
                  </a:moveTo>
                  <a:cubicBezTo>
                    <a:pt x="94" y="3"/>
                    <a:pt x="82" y="0"/>
                    <a:pt x="70" y="0"/>
                  </a:cubicBezTo>
                  <a:cubicBezTo>
                    <a:pt x="31" y="0"/>
                    <a:pt x="0" y="31"/>
                    <a:pt x="0" y="70"/>
                  </a:cubicBezTo>
                  <a:cubicBezTo>
                    <a:pt x="0" y="109"/>
                    <a:pt x="31" y="140"/>
                    <a:pt x="70" y="140"/>
                  </a:cubicBezTo>
                  <a:cubicBezTo>
                    <a:pt x="109" y="140"/>
                    <a:pt x="140" y="109"/>
                    <a:pt x="140" y="70"/>
                  </a:cubicBezTo>
                  <a:cubicBezTo>
                    <a:pt x="140" y="58"/>
                    <a:pt x="137" y="46"/>
                    <a:pt x="131" y="37"/>
                  </a:cubicBezTo>
                </a:path>
              </a:pathLst>
            </a:custGeom>
            <a:noFill/>
            <a:ln w="31750" cap="rnd">
              <a:gradFill>
                <a:gsLst>
                  <a:gs pos="100000">
                    <a:schemeClr val="accent1">
                      <a:lumMod val="20000"/>
                      <a:lumOff val="80000"/>
                      <a:alpha val="0"/>
                    </a:schemeClr>
                  </a:gs>
                  <a:gs pos="57000">
                    <a:schemeClr val="accent1">
                      <a:lumMod val="18000"/>
                      <a:lumOff val="82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8" name="Line 20">
              <a:extLst>
                <a:ext uri="{FF2B5EF4-FFF2-40B4-BE49-F238E27FC236}">
                  <a16:creationId xmlns:a16="http://schemas.microsoft.com/office/drawing/2014/main" id="{E12985F8-722F-4BEC-9C24-2582B8987C7C}"/>
                </a:ext>
              </a:extLst>
            </p:cNvPr>
            <p:cNvSpPr>
              <a:spLocks noChangeShapeType="1"/>
            </p:cNvSpPr>
            <p:nvPr/>
          </p:nvSpPr>
          <p:spPr bwMode="auto">
            <a:xfrm flipH="1">
              <a:off x="1512455" y="2445777"/>
              <a:ext cx="209236" cy="209236"/>
            </a:xfrm>
            <a:prstGeom prst="line">
              <a:avLst/>
            </a:prstGeom>
            <a:noFill/>
            <a:ln w="31750" cap="rnd">
              <a:gradFill>
                <a:gsLst>
                  <a:gs pos="16000">
                    <a:schemeClr val="accent1">
                      <a:alpha val="0"/>
                      <a:lumMod val="15000"/>
                      <a:lumOff val="8500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grpSp>
          <p:nvGrpSpPr>
            <p:cNvPr id="49" name="组合 48">
              <a:extLst>
                <a:ext uri="{FF2B5EF4-FFF2-40B4-BE49-F238E27FC236}">
                  <a16:creationId xmlns:a16="http://schemas.microsoft.com/office/drawing/2014/main" id="{EDC45DC7-4D95-46F6-AF04-C403D84A86CC}"/>
                </a:ext>
              </a:extLst>
            </p:cNvPr>
            <p:cNvGrpSpPr/>
            <p:nvPr/>
          </p:nvGrpSpPr>
          <p:grpSpPr>
            <a:xfrm>
              <a:off x="2221978" y="3156601"/>
              <a:ext cx="395000" cy="313970"/>
              <a:chOff x="2221978" y="3156601"/>
              <a:chExt cx="395000" cy="313970"/>
            </a:xfrm>
          </p:grpSpPr>
          <p:sp>
            <p:nvSpPr>
              <p:cNvPr id="50" name="Freeform 45">
                <a:extLst>
                  <a:ext uri="{FF2B5EF4-FFF2-40B4-BE49-F238E27FC236}">
                    <a16:creationId xmlns:a16="http://schemas.microsoft.com/office/drawing/2014/main" id="{59930309-93FB-4BAC-A7F7-D6EE7CAD4552}"/>
                  </a:ext>
                </a:extLst>
              </p:cNvPr>
              <p:cNvSpPr>
                <a:spLocks/>
              </p:cNvSpPr>
              <p:nvPr/>
            </p:nvSpPr>
            <p:spPr bwMode="auto">
              <a:xfrm>
                <a:off x="2221978" y="3156601"/>
                <a:ext cx="395000" cy="313970"/>
              </a:xfrm>
              <a:custGeom>
                <a:avLst/>
                <a:gdLst>
                  <a:gd name="T0" fmla="*/ 338 w 338"/>
                  <a:gd name="T1" fmla="*/ 0 h 297"/>
                  <a:gd name="T2" fmla="*/ 0 w 338"/>
                  <a:gd name="T3" fmla="*/ 0 h 297"/>
                  <a:gd name="T4" fmla="*/ 0 w 338"/>
                  <a:gd name="T5" fmla="*/ 254 h 297"/>
                  <a:gd name="T6" fmla="*/ 77 w 338"/>
                  <a:gd name="T7" fmla="*/ 254 h 297"/>
                  <a:gd name="T8" fmla="*/ 77 w 338"/>
                  <a:gd name="T9" fmla="*/ 297 h 297"/>
                  <a:gd name="T10" fmla="*/ 162 w 338"/>
                  <a:gd name="T11" fmla="*/ 254 h 297"/>
                  <a:gd name="T12" fmla="*/ 338 w 338"/>
                  <a:gd name="T13" fmla="*/ 254 h 297"/>
                  <a:gd name="T14" fmla="*/ 338 w 338"/>
                  <a:gd name="T15" fmla="*/ 0 h 2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297">
                    <a:moveTo>
                      <a:pt x="338" y="0"/>
                    </a:moveTo>
                    <a:lnTo>
                      <a:pt x="0" y="0"/>
                    </a:lnTo>
                    <a:lnTo>
                      <a:pt x="0" y="254"/>
                    </a:lnTo>
                    <a:lnTo>
                      <a:pt x="77" y="254"/>
                    </a:lnTo>
                    <a:lnTo>
                      <a:pt x="77" y="297"/>
                    </a:lnTo>
                    <a:lnTo>
                      <a:pt x="162" y="254"/>
                    </a:lnTo>
                    <a:lnTo>
                      <a:pt x="338" y="254"/>
                    </a:lnTo>
                    <a:lnTo>
                      <a:pt x="338" y="0"/>
                    </a:lnTo>
                    <a:close/>
                  </a:path>
                </a:pathLst>
              </a:custGeom>
              <a:noFill/>
              <a:ln w="31750" cap="rnd">
                <a:gradFill>
                  <a:gsLst>
                    <a:gs pos="100000">
                      <a:schemeClr val="accent1">
                        <a:lumMod val="20000"/>
                        <a:lumOff val="80000"/>
                        <a:alpha val="0"/>
                      </a:schemeClr>
                    </a:gs>
                    <a:gs pos="56000">
                      <a:schemeClr val="accent1">
                        <a:lumMod val="17000"/>
                        <a:lumOff val="83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51" name="Line 46">
                <a:extLst>
                  <a:ext uri="{FF2B5EF4-FFF2-40B4-BE49-F238E27FC236}">
                    <a16:creationId xmlns:a16="http://schemas.microsoft.com/office/drawing/2014/main" id="{B1B0138F-8EE2-4896-9926-8F1249F4AA73}"/>
                  </a:ext>
                </a:extLst>
              </p:cNvPr>
              <p:cNvSpPr>
                <a:spLocks noChangeShapeType="1"/>
              </p:cNvSpPr>
              <p:nvPr/>
            </p:nvSpPr>
            <p:spPr bwMode="auto">
              <a:xfrm>
                <a:off x="2320144" y="3291915"/>
                <a:ext cx="198669" cy="0"/>
              </a:xfrm>
              <a:prstGeom prst="line">
                <a:avLst/>
              </a:prstGeom>
              <a:noFill/>
              <a:ln w="31750" cap="rnd">
                <a:gradFill>
                  <a:gsLst>
                    <a:gs pos="100000">
                      <a:schemeClr val="accent1">
                        <a:lumMod val="20000"/>
                        <a:lumOff val="80000"/>
                        <a:alpha val="0"/>
                      </a:schemeClr>
                    </a:gs>
                    <a:gs pos="56000">
                      <a:schemeClr val="accent1">
                        <a:lumMod val="17000"/>
                        <a:lumOff val="83000"/>
                      </a:schemeClr>
                    </a:gs>
                  </a:gsLst>
                  <a:lin ang="0" scaled="0"/>
                </a:gra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grpSp>
      </p:grpSp>
      <p:sp>
        <p:nvSpPr>
          <p:cNvPr id="54" name="文本占位符 78">
            <a:extLst>
              <a:ext uri="{FF2B5EF4-FFF2-40B4-BE49-F238E27FC236}">
                <a16:creationId xmlns:a16="http://schemas.microsoft.com/office/drawing/2014/main" id="{D2F0F2D2-01F2-4254-B237-0F9F59E6C209}"/>
              </a:ext>
            </a:extLst>
          </p:cNvPr>
          <p:cNvSpPr>
            <a:spLocks noGrp="1"/>
          </p:cNvSpPr>
          <p:nvPr>
            <p:ph type="body" sz="quarter" idx="11" hasCustomPrompt="1"/>
          </p:nvPr>
        </p:nvSpPr>
        <p:spPr>
          <a:xfrm>
            <a:off x="7290976" y="2156096"/>
            <a:ext cx="2530657" cy="2028376"/>
          </a:xfrm>
          <a:prstGeom prst="rect">
            <a:avLst/>
          </a:prstGeom>
          <a:noFill/>
        </p:spPr>
        <p:txBody>
          <a:bodyPr wrap="square" rtlCol="0">
            <a:spAutoFit/>
          </a:bodyPr>
          <a:lstStyle>
            <a:lvl1pPr marL="0" indent="0" algn="ctr">
              <a:buNone/>
              <a:defRPr lang="en-US" altLang="zh-CN" sz="12514" dirty="0" smtClean="0">
                <a:solidFill>
                  <a:schemeClr val="bg1"/>
                </a:solidFill>
                <a:effectLst>
                  <a:outerShdw blurRad="228600" dist="114300" dir="5400000" algn="t" rotWithShape="0">
                    <a:schemeClr val="accent1">
                      <a:lumMod val="75000"/>
                      <a:alpha val="20000"/>
                    </a:schemeClr>
                  </a:outerShdw>
                </a:effectLst>
                <a:latin typeface="+mj-ea"/>
                <a:ea typeface="+mj-ea"/>
              </a:defRPr>
            </a:lvl1pPr>
          </a:lstStyle>
          <a:p>
            <a:pPr marL="0" lvl="0" algn="ctr"/>
            <a:r>
              <a:rPr lang="en-US" altLang="zh-CN" dirty="0"/>
              <a:t>01</a:t>
            </a:r>
          </a:p>
        </p:txBody>
      </p:sp>
      <p:sp>
        <p:nvSpPr>
          <p:cNvPr id="55" name="文本占位符 78">
            <a:extLst>
              <a:ext uri="{FF2B5EF4-FFF2-40B4-BE49-F238E27FC236}">
                <a16:creationId xmlns:a16="http://schemas.microsoft.com/office/drawing/2014/main" id="{515407C7-4F5C-4EBB-AA0E-6F2FF28639A8}"/>
              </a:ext>
            </a:extLst>
          </p:cNvPr>
          <p:cNvSpPr>
            <a:spLocks noGrp="1"/>
          </p:cNvSpPr>
          <p:nvPr>
            <p:ph type="body" sz="quarter" idx="12" hasCustomPrompt="1"/>
          </p:nvPr>
        </p:nvSpPr>
        <p:spPr>
          <a:xfrm>
            <a:off x="5245367" y="3673324"/>
            <a:ext cx="6811535" cy="2028376"/>
          </a:xfrm>
          <a:prstGeom prst="rect">
            <a:avLst/>
          </a:prstGeom>
          <a:noFill/>
        </p:spPr>
        <p:txBody>
          <a:bodyPr wrap="square" rtlCol="0">
            <a:spAutoFit/>
          </a:bodyPr>
          <a:lstStyle>
            <a:lvl1pPr marL="0" indent="0" algn="ctr">
              <a:buNone/>
              <a:defRPr lang="zh-CN" altLang="en-US" sz="12514" dirty="0" smtClean="0">
                <a:solidFill>
                  <a:schemeClr val="bg1"/>
                </a:solidFill>
                <a:effectLst>
                  <a:outerShdw blurRad="228600" dist="114300" dir="5400000" algn="t" rotWithShape="0">
                    <a:schemeClr val="accent1">
                      <a:lumMod val="75000"/>
                      <a:alpha val="20000"/>
                    </a:schemeClr>
                  </a:outerShdw>
                </a:effectLst>
                <a:latin typeface="+mj-ea"/>
                <a:ea typeface="+mj-ea"/>
              </a:defRPr>
            </a:lvl1pPr>
          </a:lstStyle>
          <a:p>
            <a:pPr marL="0" lvl="0" algn="ctr"/>
            <a:r>
              <a:rPr lang="zh-CN" altLang="en-US" dirty="0"/>
              <a:t>活动定位</a:t>
            </a:r>
          </a:p>
        </p:txBody>
      </p:sp>
      <p:sp>
        <p:nvSpPr>
          <p:cNvPr id="56" name="文本占位符 78">
            <a:extLst>
              <a:ext uri="{FF2B5EF4-FFF2-40B4-BE49-F238E27FC236}">
                <a16:creationId xmlns:a16="http://schemas.microsoft.com/office/drawing/2014/main" id="{F6748433-8B6B-4F20-B68C-27BD2EBAE0D3}"/>
              </a:ext>
            </a:extLst>
          </p:cNvPr>
          <p:cNvSpPr>
            <a:spLocks noGrp="1"/>
          </p:cNvSpPr>
          <p:nvPr>
            <p:ph type="body" sz="quarter" idx="16" hasCustomPrompt="1"/>
          </p:nvPr>
        </p:nvSpPr>
        <p:spPr>
          <a:xfrm>
            <a:off x="5635587" y="5201630"/>
            <a:ext cx="5865884" cy="408958"/>
          </a:xfrm>
          <a:prstGeom prst="rect">
            <a:avLst/>
          </a:prstGeom>
          <a:noFill/>
        </p:spPr>
        <p:txBody>
          <a:bodyPr wrap="square" rtlCol="0">
            <a:spAutoFit/>
          </a:bodyPr>
          <a:lstStyle>
            <a:lvl1pPr marL="0" indent="0" algn="dist">
              <a:buNone/>
              <a:defRPr lang="en-US" altLang="zh-CN" sz="1991" i="1" dirty="0" smtClean="0">
                <a:solidFill>
                  <a:schemeClr val="bg1"/>
                </a:solidFill>
                <a:effectLst>
                  <a:outerShdw blurRad="228600" dist="114300" dir="5400000" algn="t" rotWithShape="0">
                    <a:schemeClr val="accent1">
                      <a:lumMod val="75000"/>
                      <a:alpha val="20000"/>
                    </a:schemeClr>
                  </a:outerShdw>
                </a:effectLst>
                <a:ea typeface="+mj-ea"/>
              </a:defRPr>
            </a:lvl1pPr>
          </a:lstStyle>
          <a:p>
            <a:pPr marL="0" lvl="0" algn="dist"/>
            <a:r>
              <a:rPr lang="en-US" altLang="zh-CN" dirty="0"/>
              <a:t>Activities positioning</a:t>
            </a:r>
          </a:p>
        </p:txBody>
      </p:sp>
    </p:spTree>
    <p:extLst>
      <p:ext uri="{BB962C8B-B14F-4D97-AF65-F5344CB8AC3E}">
        <p14:creationId xmlns:p14="http://schemas.microsoft.com/office/powerpoint/2010/main" val="16396852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1" name="标题文本"/>
          <p:cNvSpPr txBox="1">
            <a:spLocks noGrp="1"/>
          </p:cNvSpPr>
          <p:nvPr>
            <p:ph type="title"/>
          </p:nvPr>
        </p:nvSpPr>
        <p:spPr>
          <a:xfrm>
            <a:off x="1693385" y="1638301"/>
            <a:ext cx="13953493" cy="3302000"/>
          </a:xfrm>
          <a:prstGeom prst="rect">
            <a:avLst/>
          </a:prstGeom>
        </p:spPr>
        <p:txBody>
          <a:bodyPr anchor="b"/>
          <a:lstStyle/>
          <a:p>
            <a:r>
              <a:t>标题文本</a:t>
            </a:r>
          </a:p>
        </p:txBody>
      </p:sp>
      <p:sp>
        <p:nvSpPr>
          <p:cNvPr id="12" name="正文级别 1…"/>
          <p:cNvSpPr txBox="1">
            <a:spLocks noGrp="1"/>
          </p:cNvSpPr>
          <p:nvPr>
            <p:ph type="body" sz="quarter" idx="1"/>
          </p:nvPr>
        </p:nvSpPr>
        <p:spPr>
          <a:xfrm>
            <a:off x="1693385" y="5041900"/>
            <a:ext cx="13953493" cy="1130300"/>
          </a:xfrm>
          <a:prstGeom prst="rect">
            <a:avLst/>
          </a:prstGeom>
        </p:spPr>
        <p:txBody>
          <a:bodyPr anchor="t"/>
          <a:lstStyle>
            <a:lvl1pPr marL="0" indent="0" algn="ctr">
              <a:spcBef>
                <a:spcPts val="0"/>
              </a:spcBef>
              <a:buSzTx/>
              <a:buNone/>
              <a:defRPr sz="4934"/>
            </a:lvl1pPr>
            <a:lvl2pPr marL="0" indent="0" algn="ctr">
              <a:spcBef>
                <a:spcPts val="0"/>
              </a:spcBef>
              <a:buSzTx/>
              <a:buNone/>
              <a:defRPr sz="4934"/>
            </a:lvl2pPr>
            <a:lvl3pPr marL="0" indent="0" algn="ctr">
              <a:spcBef>
                <a:spcPts val="0"/>
              </a:spcBef>
              <a:buSzTx/>
              <a:buNone/>
              <a:defRPr sz="4934"/>
            </a:lvl3pPr>
            <a:lvl4pPr marL="0" indent="0" algn="ctr">
              <a:spcBef>
                <a:spcPts val="0"/>
              </a:spcBef>
              <a:buSzTx/>
              <a:buNone/>
              <a:defRPr sz="4934"/>
            </a:lvl4pPr>
            <a:lvl5pPr marL="0" indent="0" algn="ctr">
              <a:spcBef>
                <a:spcPts val="0"/>
              </a:spcBef>
              <a:buSzTx/>
              <a:buNone/>
              <a:defRPr sz="4934"/>
            </a:lvl5pPr>
          </a:lstStyle>
          <a:p>
            <a:r>
              <a:t>正文级别 1</a:t>
            </a:r>
          </a:p>
          <a:p>
            <a:pPr lvl="1"/>
            <a:r>
              <a:t>正文级别 2</a:t>
            </a:r>
          </a:p>
          <a:p>
            <a:pPr lvl="2"/>
            <a:r>
              <a:t>正文级别 3</a:t>
            </a:r>
          </a:p>
          <a:p>
            <a:pPr lvl="3"/>
            <a:r>
              <a:t>正文级别 4</a:t>
            </a:r>
          </a:p>
          <a:p>
            <a:pPr lvl="4"/>
            <a:r>
              <a:t>正文级别 5</a:t>
            </a:r>
          </a:p>
        </p:txBody>
      </p:sp>
      <p:sp>
        <p:nvSpPr>
          <p:cNvPr id="13" name="幻灯片编号"/>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extLst>
      <p:ext uri="{BB962C8B-B14F-4D97-AF65-F5344CB8AC3E}">
        <p14:creationId xmlns:p14="http://schemas.microsoft.com/office/powerpoint/2010/main" val="1651807708"/>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014813953"/>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79111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8D1457-34D2-D545-88C5-C6CCBF67800D}"/>
              </a:ext>
            </a:extLst>
          </p:cNvPr>
          <p:cNvSpPr>
            <a:spLocks noGrp="1"/>
          </p:cNvSpPr>
          <p:nvPr>
            <p:ph type="title"/>
          </p:nvPr>
        </p:nvSpPr>
        <p:spPr>
          <a:xfrm>
            <a:off x="1192143" y="519290"/>
            <a:ext cx="14955977" cy="1885245"/>
          </a:xfrm>
          <a:prstGeom prst="rect">
            <a:avLst/>
          </a:prstGeom>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D9525199-7478-254F-805E-61171A6F7841}"/>
              </a:ext>
            </a:extLst>
          </p:cNvPr>
          <p:cNvSpPr>
            <a:spLocks noGrp="1"/>
          </p:cNvSpPr>
          <p:nvPr>
            <p:ph idx="1"/>
          </p:nvPr>
        </p:nvSpPr>
        <p:spPr>
          <a:xfrm>
            <a:off x="1192143" y="2596444"/>
            <a:ext cx="14955977" cy="6188570"/>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C3C85DB6-20F5-C94D-B6C9-3F590F61296D}"/>
              </a:ext>
            </a:extLst>
          </p:cNvPr>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8/17/23</a:t>
            </a:fld>
            <a:endParaRPr lang="en-US" dirty="0"/>
          </a:p>
        </p:txBody>
      </p:sp>
      <p:sp>
        <p:nvSpPr>
          <p:cNvPr id="5" name="页脚占位符 4">
            <a:extLst>
              <a:ext uri="{FF2B5EF4-FFF2-40B4-BE49-F238E27FC236}">
                <a16:creationId xmlns:a16="http://schemas.microsoft.com/office/drawing/2014/main" id="{45A8AE69-4FCD-B449-982A-C42D69BDE95E}"/>
              </a:ext>
            </a:extLst>
          </p:cNvPr>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6" name="灯片编号占位符 5">
            <a:extLst>
              <a:ext uri="{FF2B5EF4-FFF2-40B4-BE49-F238E27FC236}">
                <a16:creationId xmlns:a16="http://schemas.microsoft.com/office/drawing/2014/main" id="{E34386AD-5503-FE4D-83CF-C617171433A3}"/>
              </a:ext>
            </a:extLst>
          </p:cNvPr>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8037841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E3BB02-C48E-054B-942E-7EE888D5E633}"/>
              </a:ext>
            </a:extLst>
          </p:cNvPr>
          <p:cNvSpPr>
            <a:spLocks noGrp="1"/>
          </p:cNvSpPr>
          <p:nvPr>
            <p:ph type="title"/>
          </p:nvPr>
        </p:nvSpPr>
        <p:spPr>
          <a:xfrm>
            <a:off x="1183112" y="2431628"/>
            <a:ext cx="14955977" cy="4057226"/>
          </a:xfrm>
          <a:prstGeom prst="rect">
            <a:avLst/>
          </a:prstGeom>
        </p:spPr>
        <p:txBody>
          <a:bodyPr anchor="b"/>
          <a:lstStyle>
            <a:lvl1pPr>
              <a:defRPr sz="8533"/>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8C98146E-75EC-CD46-AD13-598C920CCB86}"/>
              </a:ext>
            </a:extLst>
          </p:cNvPr>
          <p:cNvSpPr>
            <a:spLocks noGrp="1"/>
          </p:cNvSpPr>
          <p:nvPr>
            <p:ph type="body" idx="1"/>
          </p:nvPr>
        </p:nvSpPr>
        <p:spPr>
          <a:xfrm>
            <a:off x="1183112" y="6527237"/>
            <a:ext cx="14955977" cy="2133599"/>
          </a:xfrm>
          <a:prstGeom prst="rect">
            <a:avLst/>
          </a:prstGeom>
        </p:spPr>
        <p:txBody>
          <a:bodyPr/>
          <a:lstStyle>
            <a:lvl1pPr marL="0" indent="0">
              <a:buNone/>
              <a:defRPr sz="3413">
                <a:solidFill>
                  <a:schemeClr val="tx1">
                    <a:tint val="75000"/>
                  </a:schemeClr>
                </a:solidFill>
              </a:defRPr>
            </a:lvl1pPr>
            <a:lvl2pPr marL="650230" indent="0">
              <a:buNone/>
              <a:defRPr sz="2844">
                <a:solidFill>
                  <a:schemeClr val="tx1">
                    <a:tint val="75000"/>
                  </a:schemeClr>
                </a:solidFill>
              </a:defRPr>
            </a:lvl2pPr>
            <a:lvl3pPr marL="1300460" indent="0">
              <a:buNone/>
              <a:defRPr sz="2560">
                <a:solidFill>
                  <a:schemeClr val="tx1">
                    <a:tint val="75000"/>
                  </a:schemeClr>
                </a:solidFill>
              </a:defRPr>
            </a:lvl3pPr>
            <a:lvl4pPr marL="1950690" indent="0">
              <a:buNone/>
              <a:defRPr sz="2276">
                <a:solidFill>
                  <a:schemeClr val="tx1">
                    <a:tint val="75000"/>
                  </a:schemeClr>
                </a:solidFill>
              </a:defRPr>
            </a:lvl4pPr>
            <a:lvl5pPr marL="2600919" indent="0">
              <a:buNone/>
              <a:defRPr sz="2276">
                <a:solidFill>
                  <a:schemeClr val="tx1">
                    <a:tint val="75000"/>
                  </a:schemeClr>
                </a:solidFill>
              </a:defRPr>
            </a:lvl5pPr>
            <a:lvl6pPr marL="3251149" indent="0">
              <a:buNone/>
              <a:defRPr sz="2276">
                <a:solidFill>
                  <a:schemeClr val="tx1">
                    <a:tint val="75000"/>
                  </a:schemeClr>
                </a:solidFill>
              </a:defRPr>
            </a:lvl6pPr>
            <a:lvl7pPr marL="3901379" indent="0">
              <a:buNone/>
              <a:defRPr sz="2276">
                <a:solidFill>
                  <a:schemeClr val="tx1">
                    <a:tint val="75000"/>
                  </a:schemeClr>
                </a:solidFill>
              </a:defRPr>
            </a:lvl7pPr>
            <a:lvl8pPr marL="4551609" indent="0">
              <a:buNone/>
              <a:defRPr sz="2276">
                <a:solidFill>
                  <a:schemeClr val="tx1">
                    <a:tint val="75000"/>
                  </a:schemeClr>
                </a:solidFill>
              </a:defRPr>
            </a:lvl8pPr>
            <a:lvl9pPr marL="5201839" indent="0">
              <a:buNone/>
              <a:defRPr sz="2276">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078C4288-9C2B-9342-968E-010F87104B30}"/>
              </a:ext>
            </a:extLst>
          </p:cNvPr>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8/17/23</a:t>
            </a:fld>
            <a:endParaRPr lang="en-US" dirty="0"/>
          </a:p>
        </p:txBody>
      </p:sp>
      <p:sp>
        <p:nvSpPr>
          <p:cNvPr id="5" name="页脚占位符 4">
            <a:extLst>
              <a:ext uri="{FF2B5EF4-FFF2-40B4-BE49-F238E27FC236}">
                <a16:creationId xmlns:a16="http://schemas.microsoft.com/office/drawing/2014/main" id="{11F7BCD2-EE7E-664D-8775-2E8AE65963C7}"/>
              </a:ext>
            </a:extLst>
          </p:cNvPr>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6" name="灯片编号占位符 5">
            <a:extLst>
              <a:ext uri="{FF2B5EF4-FFF2-40B4-BE49-F238E27FC236}">
                <a16:creationId xmlns:a16="http://schemas.microsoft.com/office/drawing/2014/main" id="{B4117907-25EB-1C4D-88AB-15E3F35D49A3}"/>
              </a:ext>
            </a:extLst>
          </p:cNvPr>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8850874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26EE47-32BB-4149-8DA9-A4799F6ED983}"/>
              </a:ext>
            </a:extLst>
          </p:cNvPr>
          <p:cNvSpPr>
            <a:spLocks noGrp="1"/>
          </p:cNvSpPr>
          <p:nvPr>
            <p:ph type="title"/>
          </p:nvPr>
        </p:nvSpPr>
        <p:spPr>
          <a:xfrm>
            <a:off x="1192143" y="519290"/>
            <a:ext cx="14955977" cy="1885245"/>
          </a:xfrm>
          <a:prstGeom prst="rect">
            <a:avLst/>
          </a:prstGeom>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421A267A-A535-C142-B25C-3DBFF18191F0}"/>
              </a:ext>
            </a:extLst>
          </p:cNvPr>
          <p:cNvSpPr>
            <a:spLocks noGrp="1"/>
          </p:cNvSpPr>
          <p:nvPr>
            <p:ph sz="half" idx="1"/>
          </p:nvPr>
        </p:nvSpPr>
        <p:spPr>
          <a:xfrm>
            <a:off x="1192143" y="2596444"/>
            <a:ext cx="7369612" cy="6188570"/>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0534C887-A249-344E-AB62-6808C26296A6}"/>
              </a:ext>
            </a:extLst>
          </p:cNvPr>
          <p:cNvSpPr>
            <a:spLocks noGrp="1"/>
          </p:cNvSpPr>
          <p:nvPr>
            <p:ph sz="half" idx="2"/>
          </p:nvPr>
        </p:nvSpPr>
        <p:spPr>
          <a:xfrm>
            <a:off x="8778508" y="2596444"/>
            <a:ext cx="7369612" cy="6188570"/>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8B1EE637-6753-DD4E-98D5-0131E0FFC128}"/>
              </a:ext>
            </a:extLst>
          </p:cNvPr>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8/17/23</a:t>
            </a:fld>
            <a:endParaRPr lang="en-US" dirty="0"/>
          </a:p>
        </p:txBody>
      </p:sp>
      <p:sp>
        <p:nvSpPr>
          <p:cNvPr id="6" name="页脚占位符 5">
            <a:extLst>
              <a:ext uri="{FF2B5EF4-FFF2-40B4-BE49-F238E27FC236}">
                <a16:creationId xmlns:a16="http://schemas.microsoft.com/office/drawing/2014/main" id="{DA3436F9-BB3E-F74C-9689-CFFD90446D0E}"/>
              </a:ext>
            </a:extLst>
          </p:cNvPr>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7" name="灯片编号占位符 6">
            <a:extLst>
              <a:ext uri="{FF2B5EF4-FFF2-40B4-BE49-F238E27FC236}">
                <a16:creationId xmlns:a16="http://schemas.microsoft.com/office/drawing/2014/main" id="{AB5D1013-75D5-9A42-8AA2-0E630A9CB6A8}"/>
              </a:ext>
            </a:extLst>
          </p:cNvPr>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279308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EF31BF-828D-D64F-9958-118D322DB6B3}"/>
              </a:ext>
            </a:extLst>
          </p:cNvPr>
          <p:cNvSpPr>
            <a:spLocks noGrp="1"/>
          </p:cNvSpPr>
          <p:nvPr>
            <p:ph type="title"/>
          </p:nvPr>
        </p:nvSpPr>
        <p:spPr>
          <a:xfrm>
            <a:off x="1194402" y="519290"/>
            <a:ext cx="14955977" cy="1885245"/>
          </a:xfrm>
          <a:prstGeom prst="rect">
            <a:avLst/>
          </a:prstGeo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95142FAE-19B8-F94F-B634-D4A39C6080A2}"/>
              </a:ext>
            </a:extLst>
          </p:cNvPr>
          <p:cNvSpPr>
            <a:spLocks noGrp="1"/>
          </p:cNvSpPr>
          <p:nvPr>
            <p:ph type="body" idx="1"/>
          </p:nvPr>
        </p:nvSpPr>
        <p:spPr>
          <a:xfrm>
            <a:off x="1194403" y="2390987"/>
            <a:ext cx="7335743" cy="1171786"/>
          </a:xfrm>
          <a:prstGeom prst="rect">
            <a:avLst/>
          </a:prstGeom>
        </p:spPr>
        <p:txBody>
          <a:bodyPr anchor="b"/>
          <a:lstStyle>
            <a:lvl1pPr marL="0" indent="0">
              <a:buNone/>
              <a:defRPr sz="3413" b="1"/>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CC32AC68-C6F7-154B-A27D-CD9B905C65E8}"/>
              </a:ext>
            </a:extLst>
          </p:cNvPr>
          <p:cNvSpPr>
            <a:spLocks noGrp="1"/>
          </p:cNvSpPr>
          <p:nvPr>
            <p:ph sz="half" idx="2"/>
          </p:nvPr>
        </p:nvSpPr>
        <p:spPr>
          <a:xfrm>
            <a:off x="1194403" y="3562773"/>
            <a:ext cx="7335743" cy="524030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17DEC0BD-2A89-E444-9CDE-694D825F5293}"/>
              </a:ext>
            </a:extLst>
          </p:cNvPr>
          <p:cNvSpPr>
            <a:spLocks noGrp="1"/>
          </p:cNvSpPr>
          <p:nvPr>
            <p:ph type="body" sz="quarter" idx="3"/>
          </p:nvPr>
        </p:nvSpPr>
        <p:spPr>
          <a:xfrm>
            <a:off x="8778508" y="2390987"/>
            <a:ext cx="7371870" cy="1171786"/>
          </a:xfrm>
          <a:prstGeom prst="rect">
            <a:avLst/>
          </a:prstGeom>
        </p:spPr>
        <p:txBody>
          <a:bodyPr anchor="b"/>
          <a:lstStyle>
            <a:lvl1pPr marL="0" indent="0">
              <a:buNone/>
              <a:defRPr sz="3413" b="1"/>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F5728F44-5032-8F4A-B99B-76774FC1DABB}"/>
              </a:ext>
            </a:extLst>
          </p:cNvPr>
          <p:cNvSpPr>
            <a:spLocks noGrp="1"/>
          </p:cNvSpPr>
          <p:nvPr>
            <p:ph sz="quarter" idx="4"/>
          </p:nvPr>
        </p:nvSpPr>
        <p:spPr>
          <a:xfrm>
            <a:off x="8778508" y="3562773"/>
            <a:ext cx="7371870" cy="524030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E3FB7A50-8567-AC4B-BA63-84649E9FE24D}"/>
              </a:ext>
            </a:extLst>
          </p:cNvPr>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8/17/23</a:t>
            </a:fld>
            <a:endParaRPr lang="en-US" dirty="0"/>
          </a:p>
        </p:txBody>
      </p:sp>
      <p:sp>
        <p:nvSpPr>
          <p:cNvPr id="8" name="页脚占位符 7">
            <a:extLst>
              <a:ext uri="{FF2B5EF4-FFF2-40B4-BE49-F238E27FC236}">
                <a16:creationId xmlns:a16="http://schemas.microsoft.com/office/drawing/2014/main" id="{FB8DD934-101D-0046-ACFB-391A1A8FDB2D}"/>
              </a:ext>
            </a:extLst>
          </p:cNvPr>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9" name="灯片编号占位符 8">
            <a:extLst>
              <a:ext uri="{FF2B5EF4-FFF2-40B4-BE49-F238E27FC236}">
                <a16:creationId xmlns:a16="http://schemas.microsoft.com/office/drawing/2014/main" id="{818BBFD2-D13C-D444-AFBA-20170059816D}"/>
              </a:ext>
            </a:extLst>
          </p:cNvPr>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1325145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8715AB-6DAC-0D45-8AD8-A6F37F8D561E}"/>
              </a:ext>
            </a:extLst>
          </p:cNvPr>
          <p:cNvSpPr>
            <a:spLocks noGrp="1"/>
          </p:cNvSpPr>
          <p:nvPr>
            <p:ph type="title"/>
          </p:nvPr>
        </p:nvSpPr>
        <p:spPr>
          <a:xfrm>
            <a:off x="1192143" y="519290"/>
            <a:ext cx="14955977" cy="1885245"/>
          </a:xfrm>
          <a:prstGeom prst="rect">
            <a:avLst/>
          </a:prstGeom>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878943EA-4DF2-8541-A1C3-207126671298}"/>
              </a:ext>
            </a:extLst>
          </p:cNvPr>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8/17/23</a:t>
            </a:fld>
            <a:endParaRPr lang="en-US" dirty="0"/>
          </a:p>
        </p:txBody>
      </p:sp>
      <p:sp>
        <p:nvSpPr>
          <p:cNvPr id="4" name="页脚占位符 3">
            <a:extLst>
              <a:ext uri="{FF2B5EF4-FFF2-40B4-BE49-F238E27FC236}">
                <a16:creationId xmlns:a16="http://schemas.microsoft.com/office/drawing/2014/main" id="{00941800-BEF7-0140-9C96-E5234E5A3DC2}"/>
              </a:ext>
            </a:extLst>
          </p:cNvPr>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5" name="灯片编号占位符 4">
            <a:extLst>
              <a:ext uri="{FF2B5EF4-FFF2-40B4-BE49-F238E27FC236}">
                <a16:creationId xmlns:a16="http://schemas.microsoft.com/office/drawing/2014/main" id="{77C15217-9125-1E4E-8079-169EE917A8BD}"/>
              </a:ext>
            </a:extLst>
          </p:cNvPr>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9858824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486D88F-99A6-3145-B9F0-6080285ADE8C}"/>
              </a:ext>
            </a:extLst>
          </p:cNvPr>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8/17/23</a:t>
            </a:fld>
            <a:endParaRPr lang="en-US" dirty="0"/>
          </a:p>
        </p:txBody>
      </p:sp>
      <p:sp>
        <p:nvSpPr>
          <p:cNvPr id="3" name="页脚占位符 2">
            <a:extLst>
              <a:ext uri="{FF2B5EF4-FFF2-40B4-BE49-F238E27FC236}">
                <a16:creationId xmlns:a16="http://schemas.microsoft.com/office/drawing/2014/main" id="{D3D9A653-1DF5-4048-B471-EE5D9D60CB01}"/>
              </a:ext>
            </a:extLst>
          </p:cNvPr>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4" name="灯片编号占位符 3">
            <a:extLst>
              <a:ext uri="{FF2B5EF4-FFF2-40B4-BE49-F238E27FC236}">
                <a16:creationId xmlns:a16="http://schemas.microsoft.com/office/drawing/2014/main" id="{CA0E885B-5A07-3D42-B90B-5D316FC75335}"/>
              </a:ext>
            </a:extLst>
          </p:cNvPr>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344416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p:nvPr>
        </p:nvSpPr>
        <p:spPr>
          <a:prstGeom prst="rect">
            <a:avLst/>
          </a:prstGeom>
        </p:spPr>
        <p:txBody>
          <a:bodyPr/>
          <a:lstStyle/>
          <a:p>
            <a:r>
              <a:t>标题文本</a:t>
            </a:r>
          </a:p>
        </p:txBody>
      </p:sp>
      <p:sp>
        <p:nvSpPr>
          <p:cNvPr id="57" name="正文级别 1…"/>
          <p:cNvSpPr txBox="1">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C52BED-217D-8A4F-B0C0-69CB70CD6C40}"/>
              </a:ext>
            </a:extLst>
          </p:cNvPr>
          <p:cNvSpPr>
            <a:spLocks noGrp="1"/>
          </p:cNvSpPr>
          <p:nvPr>
            <p:ph type="title"/>
          </p:nvPr>
        </p:nvSpPr>
        <p:spPr>
          <a:xfrm>
            <a:off x="1194402" y="650240"/>
            <a:ext cx="5592686" cy="2275840"/>
          </a:xfrm>
          <a:prstGeom prst="rect">
            <a:avLst/>
          </a:prstGeom>
        </p:spPr>
        <p:txBody>
          <a:bodyPr anchor="b"/>
          <a:lstStyle>
            <a:lvl1pPr>
              <a:defRPr sz="4551"/>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CFE796EC-9F2A-0946-BF6E-8961E4ED5465}"/>
              </a:ext>
            </a:extLst>
          </p:cNvPr>
          <p:cNvSpPr>
            <a:spLocks noGrp="1"/>
          </p:cNvSpPr>
          <p:nvPr>
            <p:ph idx="1"/>
          </p:nvPr>
        </p:nvSpPr>
        <p:spPr>
          <a:xfrm>
            <a:off x="7371870" y="1404338"/>
            <a:ext cx="8778508" cy="6931378"/>
          </a:xfrm>
          <a:prstGeom prst="rect">
            <a:avLst/>
          </a:prstGeom>
        </p:spPr>
        <p:txBody>
          <a:bodyPr/>
          <a:lstStyle>
            <a:lvl1pPr>
              <a:defRPr sz="4551"/>
            </a:lvl1pPr>
            <a:lvl2pPr>
              <a:defRPr sz="3982"/>
            </a:lvl2pPr>
            <a:lvl3pPr>
              <a:defRPr sz="3413"/>
            </a:lvl3pPr>
            <a:lvl4pPr>
              <a:defRPr sz="2844"/>
            </a:lvl4pPr>
            <a:lvl5pPr>
              <a:defRPr sz="2844"/>
            </a:lvl5pPr>
            <a:lvl6pPr>
              <a:defRPr sz="2844"/>
            </a:lvl6pPr>
            <a:lvl7pPr>
              <a:defRPr sz="2844"/>
            </a:lvl7pPr>
            <a:lvl8pPr>
              <a:defRPr sz="2844"/>
            </a:lvl8pPr>
            <a:lvl9pPr>
              <a:defRPr sz="2844"/>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BBE98B56-35DD-1E4E-AC15-A14560E13EDD}"/>
              </a:ext>
            </a:extLst>
          </p:cNvPr>
          <p:cNvSpPr>
            <a:spLocks noGrp="1"/>
          </p:cNvSpPr>
          <p:nvPr>
            <p:ph type="body" sz="half" idx="2"/>
          </p:nvPr>
        </p:nvSpPr>
        <p:spPr>
          <a:xfrm>
            <a:off x="1194402" y="2926080"/>
            <a:ext cx="5592686" cy="5420925"/>
          </a:xfrm>
          <a:prstGeom prst="rect">
            <a:avLst/>
          </a:prstGeo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F0577151-5BDC-A74A-A521-07AF0D9137C4}"/>
              </a:ext>
            </a:extLst>
          </p:cNvPr>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8/17/23</a:t>
            </a:fld>
            <a:endParaRPr lang="en-US" dirty="0"/>
          </a:p>
        </p:txBody>
      </p:sp>
      <p:sp>
        <p:nvSpPr>
          <p:cNvPr id="6" name="页脚占位符 5">
            <a:extLst>
              <a:ext uri="{FF2B5EF4-FFF2-40B4-BE49-F238E27FC236}">
                <a16:creationId xmlns:a16="http://schemas.microsoft.com/office/drawing/2014/main" id="{1503D9F7-B756-D842-9E61-AB2485C0C80F}"/>
              </a:ext>
            </a:extLst>
          </p:cNvPr>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7" name="灯片编号占位符 6">
            <a:extLst>
              <a:ext uri="{FF2B5EF4-FFF2-40B4-BE49-F238E27FC236}">
                <a16:creationId xmlns:a16="http://schemas.microsoft.com/office/drawing/2014/main" id="{221622B4-99F9-4D46-9CC8-43B5D33E6B4E}"/>
              </a:ext>
            </a:extLst>
          </p:cNvPr>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5928512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E1BBAD-70A7-6B44-BA2A-2434686368C8}"/>
              </a:ext>
            </a:extLst>
          </p:cNvPr>
          <p:cNvSpPr>
            <a:spLocks noGrp="1"/>
          </p:cNvSpPr>
          <p:nvPr>
            <p:ph type="title"/>
          </p:nvPr>
        </p:nvSpPr>
        <p:spPr>
          <a:xfrm>
            <a:off x="1194402" y="650240"/>
            <a:ext cx="5592686" cy="2275840"/>
          </a:xfrm>
          <a:prstGeom prst="rect">
            <a:avLst/>
          </a:prstGeom>
        </p:spPr>
        <p:txBody>
          <a:bodyPr anchor="b"/>
          <a:lstStyle>
            <a:lvl1pPr>
              <a:defRPr sz="4551"/>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93719244-D62C-AB49-AF89-F39099879A1C}"/>
              </a:ext>
            </a:extLst>
          </p:cNvPr>
          <p:cNvSpPr>
            <a:spLocks noGrp="1"/>
          </p:cNvSpPr>
          <p:nvPr>
            <p:ph type="pic" idx="1"/>
          </p:nvPr>
        </p:nvSpPr>
        <p:spPr>
          <a:xfrm>
            <a:off x="7371870" y="1404338"/>
            <a:ext cx="8778508" cy="6931378"/>
          </a:xfrm>
          <a:prstGeom prst="rect">
            <a:avLst/>
          </a:prstGeom>
        </p:spPr>
        <p:txBody>
          <a:bodyPr/>
          <a:lstStyle>
            <a:lvl1pPr marL="0" indent="0">
              <a:buNone/>
              <a:defRPr sz="4551"/>
            </a:lvl1pPr>
            <a:lvl2pPr marL="650230" indent="0">
              <a:buNone/>
              <a:defRPr sz="3982"/>
            </a:lvl2pPr>
            <a:lvl3pPr marL="1300460" indent="0">
              <a:buNone/>
              <a:defRPr sz="3413"/>
            </a:lvl3pPr>
            <a:lvl4pPr marL="1950690" indent="0">
              <a:buNone/>
              <a:defRPr sz="2844"/>
            </a:lvl4pPr>
            <a:lvl5pPr marL="2600919" indent="0">
              <a:buNone/>
              <a:defRPr sz="2844"/>
            </a:lvl5pPr>
            <a:lvl6pPr marL="3251149" indent="0">
              <a:buNone/>
              <a:defRPr sz="2844"/>
            </a:lvl6pPr>
            <a:lvl7pPr marL="3901379" indent="0">
              <a:buNone/>
              <a:defRPr sz="2844"/>
            </a:lvl7pPr>
            <a:lvl8pPr marL="4551609" indent="0">
              <a:buNone/>
              <a:defRPr sz="2844"/>
            </a:lvl8pPr>
            <a:lvl9pPr marL="5201839" indent="0">
              <a:buNone/>
              <a:defRPr sz="2844"/>
            </a:lvl9pPr>
          </a:lstStyle>
          <a:p>
            <a:endParaRPr kumimoji="1" lang="zh-CN" altLang="en-US"/>
          </a:p>
        </p:txBody>
      </p:sp>
      <p:sp>
        <p:nvSpPr>
          <p:cNvPr id="4" name="文本占位符 3">
            <a:extLst>
              <a:ext uri="{FF2B5EF4-FFF2-40B4-BE49-F238E27FC236}">
                <a16:creationId xmlns:a16="http://schemas.microsoft.com/office/drawing/2014/main" id="{C4F6A139-8643-5D41-8DE7-B00D428156DF}"/>
              </a:ext>
            </a:extLst>
          </p:cNvPr>
          <p:cNvSpPr>
            <a:spLocks noGrp="1"/>
          </p:cNvSpPr>
          <p:nvPr>
            <p:ph type="body" sz="half" idx="2"/>
          </p:nvPr>
        </p:nvSpPr>
        <p:spPr>
          <a:xfrm>
            <a:off x="1194402" y="2926080"/>
            <a:ext cx="5592686" cy="5420925"/>
          </a:xfrm>
          <a:prstGeom prst="rect">
            <a:avLst/>
          </a:prstGeo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F0A5E595-DE6D-574C-BC8A-8EB50CFBACC2}"/>
              </a:ext>
            </a:extLst>
          </p:cNvPr>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8/17/23</a:t>
            </a:fld>
            <a:endParaRPr lang="en-US" dirty="0"/>
          </a:p>
        </p:txBody>
      </p:sp>
      <p:sp>
        <p:nvSpPr>
          <p:cNvPr id="6" name="页脚占位符 5">
            <a:extLst>
              <a:ext uri="{FF2B5EF4-FFF2-40B4-BE49-F238E27FC236}">
                <a16:creationId xmlns:a16="http://schemas.microsoft.com/office/drawing/2014/main" id="{E335A62F-76AF-EE4A-B410-B3E669ACA7DC}"/>
              </a:ext>
            </a:extLst>
          </p:cNvPr>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7" name="灯片编号占位符 6">
            <a:extLst>
              <a:ext uri="{FF2B5EF4-FFF2-40B4-BE49-F238E27FC236}">
                <a16:creationId xmlns:a16="http://schemas.microsoft.com/office/drawing/2014/main" id="{3E9A1545-6530-1640-8F85-39B342EC6BF5}"/>
              </a:ext>
            </a:extLst>
          </p:cNvPr>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5587277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A91E0F-8105-AF40-B532-DF30B245598D}"/>
              </a:ext>
            </a:extLst>
          </p:cNvPr>
          <p:cNvSpPr>
            <a:spLocks noGrp="1"/>
          </p:cNvSpPr>
          <p:nvPr>
            <p:ph type="title"/>
          </p:nvPr>
        </p:nvSpPr>
        <p:spPr>
          <a:xfrm>
            <a:off x="1192143" y="519290"/>
            <a:ext cx="14955977" cy="1885245"/>
          </a:xfrm>
          <a:prstGeom prst="rect">
            <a:avLst/>
          </a:prstGeom>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BDF93914-C074-A640-A515-1050D203E34B}"/>
              </a:ext>
            </a:extLst>
          </p:cNvPr>
          <p:cNvSpPr>
            <a:spLocks noGrp="1"/>
          </p:cNvSpPr>
          <p:nvPr>
            <p:ph type="body" orient="vert" idx="1"/>
          </p:nvPr>
        </p:nvSpPr>
        <p:spPr>
          <a:xfrm>
            <a:off x="1192143" y="2596444"/>
            <a:ext cx="14955977" cy="6188570"/>
          </a:xfrm>
          <a:prstGeom prst="rect">
            <a:avLst/>
          </a:prstGeo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AFC4C0A5-7928-D44B-B031-BE9640D06B7B}"/>
              </a:ext>
            </a:extLst>
          </p:cNvPr>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8/17/23</a:t>
            </a:fld>
            <a:endParaRPr lang="en-US" dirty="0"/>
          </a:p>
        </p:txBody>
      </p:sp>
      <p:sp>
        <p:nvSpPr>
          <p:cNvPr id="5" name="页脚占位符 4">
            <a:extLst>
              <a:ext uri="{FF2B5EF4-FFF2-40B4-BE49-F238E27FC236}">
                <a16:creationId xmlns:a16="http://schemas.microsoft.com/office/drawing/2014/main" id="{D94EEC60-BE28-D041-BE86-0EFF18ED697D}"/>
              </a:ext>
            </a:extLst>
          </p:cNvPr>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6" name="灯片编号占位符 5">
            <a:extLst>
              <a:ext uri="{FF2B5EF4-FFF2-40B4-BE49-F238E27FC236}">
                <a16:creationId xmlns:a16="http://schemas.microsoft.com/office/drawing/2014/main" id="{769794AA-467A-FD48-9A49-36BB599C92A3}"/>
              </a:ext>
            </a:extLst>
          </p:cNvPr>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8179665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5BF5D36-2321-2642-9C97-AC6613AF74FB}"/>
              </a:ext>
            </a:extLst>
          </p:cNvPr>
          <p:cNvSpPr>
            <a:spLocks noGrp="1"/>
          </p:cNvSpPr>
          <p:nvPr>
            <p:ph type="title" orient="vert"/>
          </p:nvPr>
        </p:nvSpPr>
        <p:spPr>
          <a:xfrm>
            <a:off x="12409126" y="519289"/>
            <a:ext cx="3738994" cy="8265725"/>
          </a:xfrm>
          <a:prstGeom prst="rect">
            <a:avLst/>
          </a:prstGeo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02A29193-71A3-724E-B179-2E6ABF04D146}"/>
              </a:ext>
            </a:extLst>
          </p:cNvPr>
          <p:cNvSpPr>
            <a:spLocks noGrp="1"/>
          </p:cNvSpPr>
          <p:nvPr>
            <p:ph type="body" orient="vert" idx="1"/>
          </p:nvPr>
        </p:nvSpPr>
        <p:spPr>
          <a:xfrm>
            <a:off x="1192143" y="519289"/>
            <a:ext cx="11000229" cy="8265725"/>
          </a:xfrm>
          <a:prstGeom prst="rect">
            <a:avLst/>
          </a:prstGeo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3585424B-FB02-9446-AB30-C5602C1F858E}"/>
              </a:ext>
            </a:extLst>
          </p:cNvPr>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8/17/23</a:t>
            </a:fld>
            <a:endParaRPr lang="en-US" dirty="0"/>
          </a:p>
        </p:txBody>
      </p:sp>
      <p:sp>
        <p:nvSpPr>
          <p:cNvPr id="5" name="页脚占位符 4">
            <a:extLst>
              <a:ext uri="{FF2B5EF4-FFF2-40B4-BE49-F238E27FC236}">
                <a16:creationId xmlns:a16="http://schemas.microsoft.com/office/drawing/2014/main" id="{68E5A29F-D89B-3448-95B4-BA513BF055DA}"/>
              </a:ext>
            </a:extLst>
          </p:cNvPr>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6" name="灯片编号占位符 5">
            <a:extLst>
              <a:ext uri="{FF2B5EF4-FFF2-40B4-BE49-F238E27FC236}">
                <a16:creationId xmlns:a16="http://schemas.microsoft.com/office/drawing/2014/main" id="{0A8DF852-9040-1844-9116-BC46B6E6F4C0}"/>
              </a:ext>
            </a:extLst>
          </p:cNvPr>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0543333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腾讯音乐娱乐PPT模版-娱乐版-目录页">
    <p:bg>
      <p:bgPr>
        <a:solidFill>
          <a:schemeClr val="bg1"/>
        </a:solidFill>
        <a:effectLst/>
      </p:bgPr>
    </p:bg>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13BEF8B1-CB11-A842-9B1A-23C82421E158}"/>
              </a:ext>
            </a:extLst>
          </p:cNvPr>
          <p:cNvSpPr/>
          <p:nvPr userDrawn="1"/>
        </p:nvSpPr>
        <p:spPr>
          <a:xfrm>
            <a:off x="1262698" y="1970830"/>
            <a:ext cx="1757393" cy="876729"/>
          </a:xfrm>
          <a:prstGeom prst="rect">
            <a:avLst/>
          </a:prstGeom>
        </p:spPr>
        <p:txBody>
          <a:bodyPr wrap="none" lIns="0" tIns="0" rIns="0" bIns="0">
            <a:noAutofit/>
          </a:bodyPr>
          <a:lstStyle/>
          <a:p>
            <a:pPr lvl="0"/>
            <a:r>
              <a:rPr kumimoji="1" lang="zh-CN" altLang="en-US" sz="6258" b="0" i="0" dirty="0">
                <a:solidFill>
                  <a:srgbClr val="1672FA"/>
                </a:solidFill>
                <a:latin typeface="FZLanTingHeiS-EB-GB" panose="02000000000000000000" pitchFamily="2" charset="-122"/>
                <a:ea typeface="FZLanTingHeiS-EB-GB" panose="02000000000000000000" pitchFamily="2" charset="-122"/>
              </a:rPr>
              <a:t>目 录</a:t>
            </a:r>
          </a:p>
        </p:txBody>
      </p:sp>
      <p:sp>
        <p:nvSpPr>
          <p:cNvPr id="4" name="文本占位符 3">
            <a:extLst>
              <a:ext uri="{FF2B5EF4-FFF2-40B4-BE49-F238E27FC236}">
                <a16:creationId xmlns:a16="http://schemas.microsoft.com/office/drawing/2014/main" id="{A5AD3FF4-900C-5149-98AC-99128915E120}"/>
              </a:ext>
            </a:extLst>
          </p:cNvPr>
          <p:cNvSpPr>
            <a:spLocks noGrp="1"/>
          </p:cNvSpPr>
          <p:nvPr>
            <p:ph type="body" sz="quarter" idx="10" hasCustomPrompt="1"/>
          </p:nvPr>
        </p:nvSpPr>
        <p:spPr>
          <a:xfrm>
            <a:off x="6741930" y="1725533"/>
            <a:ext cx="9916463" cy="6121198"/>
          </a:xfrm>
          <a:prstGeom prst="rect">
            <a:avLst/>
          </a:prstGeom>
        </p:spPr>
        <p:txBody>
          <a:bodyPr lIns="0" tIns="0" rIns="0" bIns="0" anchor="t"/>
          <a:lstStyle>
            <a:lvl1pPr marL="0" marR="0" indent="0" algn="l" defTabSz="1300460" rtl="0" eaLnBrk="1" fontAlgn="auto" latinLnBrk="0" hangingPunct="1">
              <a:lnSpc>
                <a:spcPts val="8050"/>
              </a:lnSpc>
              <a:spcBef>
                <a:spcPts val="1422"/>
              </a:spcBef>
              <a:spcAft>
                <a:spcPts val="0"/>
              </a:spcAft>
              <a:buClrTx/>
              <a:buSzTx/>
              <a:buFontTx/>
              <a:buNone/>
              <a:tabLst/>
              <a:defRPr>
                <a:latin typeface="FZLanTingHeiS-EB-GB" panose="02000000000000000000" pitchFamily="2" charset="-122"/>
                <a:ea typeface="FZLanTingHeiS-EB-GB" panose="02000000000000000000" pitchFamily="2" charset="-122"/>
              </a:defRPr>
            </a:lvl1pPr>
          </a:lstStyle>
          <a:p>
            <a:pPr lvl="0"/>
            <a:r>
              <a:rPr kumimoji="1" lang="zh-CN" altLang="en-US" dirty="0"/>
              <a:t>章节标题字号</a:t>
            </a:r>
            <a:r>
              <a:rPr kumimoji="1" lang="en-US" altLang="zh-CN" dirty="0"/>
              <a:t>28pt</a:t>
            </a:r>
          </a:p>
          <a:p>
            <a:pPr lvl="0"/>
            <a:r>
              <a:rPr kumimoji="1" lang="zh-CN" altLang="en-US" dirty="0"/>
              <a:t>章节标题字号</a:t>
            </a:r>
            <a:r>
              <a:rPr kumimoji="1" lang="en-US" altLang="zh-CN" dirty="0"/>
              <a:t>28pt</a:t>
            </a:r>
          </a:p>
          <a:p>
            <a:pPr lvl="0"/>
            <a:r>
              <a:rPr kumimoji="1" lang="zh-CN" altLang="en-US" dirty="0"/>
              <a:t>章节标题字号</a:t>
            </a:r>
            <a:r>
              <a:rPr kumimoji="1" lang="en-US" altLang="zh-CN" dirty="0"/>
              <a:t>28pt</a:t>
            </a:r>
          </a:p>
          <a:p>
            <a:pPr lvl="0"/>
            <a:r>
              <a:rPr kumimoji="1" lang="zh-CN" altLang="en-US" dirty="0"/>
              <a:t>章节标题字号</a:t>
            </a:r>
            <a:r>
              <a:rPr kumimoji="1" lang="en-US" altLang="zh-CN" dirty="0"/>
              <a:t>28pt</a:t>
            </a:r>
          </a:p>
          <a:p>
            <a:pPr lvl="0"/>
            <a:r>
              <a:rPr kumimoji="1" lang="zh-CN" altLang="en-US" dirty="0"/>
              <a:t>章节标题字号</a:t>
            </a:r>
            <a:r>
              <a:rPr kumimoji="1" lang="en-US" altLang="zh-CN" dirty="0"/>
              <a:t>28pt</a:t>
            </a:r>
          </a:p>
        </p:txBody>
      </p:sp>
    </p:spTree>
    <p:extLst>
      <p:ext uri="{BB962C8B-B14F-4D97-AF65-F5344CB8AC3E}">
        <p14:creationId xmlns:p14="http://schemas.microsoft.com/office/powerpoint/2010/main" val="2882667684"/>
      </p:ext>
    </p:extLst>
  </p:cSld>
  <p:clrMapOvr>
    <a:masterClrMapping/>
  </p:clrMapOvr>
  <p:extLst>
    <p:ext uri="{DCECCB84-F9BA-43D5-87BE-67443E8EF086}">
      <p15:sldGuideLst xmlns:p15="http://schemas.microsoft.com/office/powerpoint/2012/main">
        <p15:guide id="2" pos="3840">
          <p15:clr>
            <a:srgbClr val="FBAE40"/>
          </p15:clr>
        </p15:guide>
        <p15:guide id="3" orient="horz" pos="89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323549E2-B0F0-494E-A752-C6FEADC24AF2}"/>
              </a:ext>
            </a:extLst>
          </p:cNvPr>
          <p:cNvGrpSpPr/>
          <p:nvPr userDrawn="1"/>
        </p:nvGrpSpPr>
        <p:grpSpPr>
          <a:xfrm>
            <a:off x="0" y="4571424"/>
            <a:ext cx="17288402" cy="959674"/>
            <a:chOff x="0" y="5570867"/>
            <a:chExt cx="12155536" cy="674771"/>
          </a:xfrm>
        </p:grpSpPr>
        <p:cxnSp>
          <p:nvCxnSpPr>
            <p:cNvPr id="4" name="直接连接符 3">
              <a:extLst>
                <a:ext uri="{FF2B5EF4-FFF2-40B4-BE49-F238E27FC236}">
                  <a16:creationId xmlns:a16="http://schemas.microsoft.com/office/drawing/2014/main" id="{183BD0B0-F9ED-4119-88EC-B3F301EFEABB}"/>
                </a:ext>
              </a:extLst>
            </p:cNvPr>
            <p:cNvCxnSpPr>
              <a:cxnSpLocks/>
            </p:cNvCxnSpPr>
            <p:nvPr/>
          </p:nvCxnSpPr>
          <p:spPr>
            <a:xfrm flipH="1">
              <a:off x="8930328" y="5779737"/>
              <a:ext cx="228083" cy="45085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036757DB-4A06-49FE-9DC1-2807CE1F3F56}"/>
                </a:ext>
              </a:extLst>
            </p:cNvPr>
            <p:cNvCxnSpPr>
              <a:cxnSpLocks/>
            </p:cNvCxnSpPr>
            <p:nvPr/>
          </p:nvCxnSpPr>
          <p:spPr>
            <a:xfrm flipH="1">
              <a:off x="8907585" y="5779737"/>
              <a:ext cx="250825"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77EB1D84-90AF-4298-A887-33E71585980D}"/>
                </a:ext>
              </a:extLst>
            </p:cNvPr>
            <p:cNvCxnSpPr>
              <a:cxnSpLocks/>
            </p:cNvCxnSpPr>
            <p:nvPr/>
          </p:nvCxnSpPr>
          <p:spPr>
            <a:xfrm flipH="1">
              <a:off x="8907585" y="5586061"/>
              <a:ext cx="95249" cy="193676"/>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425C58DF-5D93-4343-B94B-9668BD117E28}"/>
                </a:ext>
              </a:extLst>
            </p:cNvPr>
            <p:cNvCxnSpPr>
              <a:cxnSpLocks/>
            </p:cNvCxnSpPr>
            <p:nvPr/>
          </p:nvCxnSpPr>
          <p:spPr>
            <a:xfrm flipH="1">
              <a:off x="9006008" y="5586061"/>
              <a:ext cx="558000"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26D1FCA1-A177-40C9-9949-BFCF908BBFE0}"/>
                </a:ext>
              </a:extLst>
            </p:cNvPr>
            <p:cNvCxnSpPr>
              <a:cxnSpLocks/>
            </p:cNvCxnSpPr>
            <p:nvPr/>
          </p:nvCxnSpPr>
          <p:spPr>
            <a:xfrm flipH="1">
              <a:off x="9824338" y="5585266"/>
              <a:ext cx="396000"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81C2DDFE-0576-4421-ABC8-AE1682E3EAC3}"/>
                </a:ext>
              </a:extLst>
            </p:cNvPr>
            <p:cNvCxnSpPr>
              <a:cxnSpLocks/>
            </p:cNvCxnSpPr>
            <p:nvPr/>
          </p:nvCxnSpPr>
          <p:spPr>
            <a:xfrm flipH="1" flipV="1">
              <a:off x="10222036" y="5582886"/>
              <a:ext cx="324000" cy="647701"/>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A6712833-C61F-4AC7-8C4B-58EB44F62C9D}"/>
                </a:ext>
              </a:extLst>
            </p:cNvPr>
            <p:cNvCxnSpPr>
              <a:cxnSpLocks/>
            </p:cNvCxnSpPr>
            <p:nvPr/>
          </p:nvCxnSpPr>
          <p:spPr>
            <a:xfrm>
              <a:off x="9564008" y="5582886"/>
              <a:ext cx="128169" cy="244914"/>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0CCC99FF-F1B8-47BC-8DB4-EB0003711DD6}"/>
                </a:ext>
              </a:extLst>
            </p:cNvPr>
            <p:cNvCxnSpPr>
              <a:cxnSpLocks/>
            </p:cNvCxnSpPr>
            <p:nvPr/>
          </p:nvCxnSpPr>
          <p:spPr>
            <a:xfrm flipH="1">
              <a:off x="9696169" y="5582886"/>
              <a:ext cx="128169" cy="244914"/>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sp>
          <p:nvSpPr>
            <p:cNvPr id="12" name="椭圆 11">
              <a:extLst>
                <a:ext uri="{FF2B5EF4-FFF2-40B4-BE49-F238E27FC236}">
                  <a16:creationId xmlns:a16="http://schemas.microsoft.com/office/drawing/2014/main" id="{A8C38220-B5A7-4DBF-9E4E-B039BFB76E9F}"/>
                </a:ext>
              </a:extLst>
            </p:cNvPr>
            <p:cNvSpPr/>
            <p:nvPr/>
          </p:nvSpPr>
          <p:spPr>
            <a:xfrm>
              <a:off x="8892717" y="5764812"/>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3" name="椭圆 12">
              <a:extLst>
                <a:ext uri="{FF2B5EF4-FFF2-40B4-BE49-F238E27FC236}">
                  <a16:creationId xmlns:a16="http://schemas.microsoft.com/office/drawing/2014/main" id="{CDB7C186-13CC-4583-9DA8-26DAE497F190}"/>
                </a:ext>
              </a:extLst>
            </p:cNvPr>
            <p:cNvSpPr/>
            <p:nvPr/>
          </p:nvSpPr>
          <p:spPr>
            <a:xfrm>
              <a:off x="9142040" y="5764812"/>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4" name="椭圆 13">
              <a:extLst>
                <a:ext uri="{FF2B5EF4-FFF2-40B4-BE49-F238E27FC236}">
                  <a16:creationId xmlns:a16="http://schemas.microsoft.com/office/drawing/2014/main" id="{88659E4B-432D-4ADF-8902-978452DBE08F}"/>
                </a:ext>
              </a:extLst>
            </p:cNvPr>
            <p:cNvSpPr/>
            <p:nvPr/>
          </p:nvSpPr>
          <p:spPr>
            <a:xfrm>
              <a:off x="8989283" y="5570867"/>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5" name="椭圆 14">
              <a:extLst>
                <a:ext uri="{FF2B5EF4-FFF2-40B4-BE49-F238E27FC236}">
                  <a16:creationId xmlns:a16="http://schemas.microsoft.com/office/drawing/2014/main" id="{63D23B16-2A92-4973-9B19-F81D7C9778F7}"/>
                </a:ext>
              </a:extLst>
            </p:cNvPr>
            <p:cNvSpPr/>
            <p:nvPr/>
          </p:nvSpPr>
          <p:spPr>
            <a:xfrm>
              <a:off x="9549962" y="5570867"/>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6" name="椭圆 15">
              <a:extLst>
                <a:ext uri="{FF2B5EF4-FFF2-40B4-BE49-F238E27FC236}">
                  <a16:creationId xmlns:a16="http://schemas.microsoft.com/office/drawing/2014/main" id="{EDA06FCF-0D57-4E0D-9D75-C7ADEACE1F24}"/>
                </a:ext>
              </a:extLst>
            </p:cNvPr>
            <p:cNvSpPr/>
            <p:nvPr/>
          </p:nvSpPr>
          <p:spPr>
            <a:xfrm>
              <a:off x="9680592" y="5814625"/>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7" name="椭圆 16">
              <a:extLst>
                <a:ext uri="{FF2B5EF4-FFF2-40B4-BE49-F238E27FC236}">
                  <a16:creationId xmlns:a16="http://schemas.microsoft.com/office/drawing/2014/main" id="{EA1F80C8-C006-4944-B388-66E5548BAB9C}"/>
                </a:ext>
              </a:extLst>
            </p:cNvPr>
            <p:cNvSpPr/>
            <p:nvPr/>
          </p:nvSpPr>
          <p:spPr>
            <a:xfrm>
              <a:off x="9807138" y="5570867"/>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8" name="椭圆 17">
              <a:extLst>
                <a:ext uri="{FF2B5EF4-FFF2-40B4-BE49-F238E27FC236}">
                  <a16:creationId xmlns:a16="http://schemas.microsoft.com/office/drawing/2014/main" id="{28E9CFFD-181B-4FC2-9E1D-14A55F7E6CCA}"/>
                </a:ext>
              </a:extLst>
            </p:cNvPr>
            <p:cNvSpPr/>
            <p:nvPr/>
          </p:nvSpPr>
          <p:spPr>
            <a:xfrm>
              <a:off x="10205938" y="5570867"/>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cxnSp>
          <p:nvCxnSpPr>
            <p:cNvPr id="19" name="直接连接符 18">
              <a:extLst>
                <a:ext uri="{FF2B5EF4-FFF2-40B4-BE49-F238E27FC236}">
                  <a16:creationId xmlns:a16="http://schemas.microsoft.com/office/drawing/2014/main" id="{395AA2E3-4CC0-4476-8363-F452F9EA0034}"/>
                </a:ext>
              </a:extLst>
            </p:cNvPr>
            <p:cNvCxnSpPr>
              <a:cxnSpLocks/>
            </p:cNvCxnSpPr>
            <p:nvPr/>
          </p:nvCxnSpPr>
          <p:spPr>
            <a:xfrm flipH="1">
              <a:off x="0" y="6230587"/>
              <a:ext cx="8921517"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a16="http://schemas.microsoft.com/office/drawing/2014/main" id="{D523C280-1576-4E18-BC50-687173138C2A}"/>
                </a:ext>
              </a:extLst>
            </p:cNvPr>
            <p:cNvSpPr/>
            <p:nvPr/>
          </p:nvSpPr>
          <p:spPr>
            <a:xfrm>
              <a:off x="8913577" y="6216838"/>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cxnSp>
          <p:nvCxnSpPr>
            <p:cNvPr id="21" name="直接连接符 20">
              <a:extLst>
                <a:ext uri="{FF2B5EF4-FFF2-40B4-BE49-F238E27FC236}">
                  <a16:creationId xmlns:a16="http://schemas.microsoft.com/office/drawing/2014/main" id="{6D142209-3968-4D80-A2AF-4014A9CF2783}"/>
                </a:ext>
              </a:extLst>
            </p:cNvPr>
            <p:cNvCxnSpPr>
              <a:cxnSpLocks/>
            </p:cNvCxnSpPr>
            <p:nvPr/>
          </p:nvCxnSpPr>
          <p:spPr>
            <a:xfrm flipH="1">
              <a:off x="10535536" y="6230587"/>
              <a:ext cx="1620000"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a16="http://schemas.microsoft.com/office/drawing/2014/main" id="{A2ACCCA4-3606-4924-BE2F-0757CCA3C977}"/>
                </a:ext>
              </a:extLst>
            </p:cNvPr>
            <p:cNvSpPr/>
            <p:nvPr/>
          </p:nvSpPr>
          <p:spPr>
            <a:xfrm>
              <a:off x="10530760" y="6216838"/>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grpSp>
      <p:sp>
        <p:nvSpPr>
          <p:cNvPr id="2" name="标题 1">
            <a:extLst>
              <a:ext uri="{FF2B5EF4-FFF2-40B4-BE49-F238E27FC236}">
                <a16:creationId xmlns:a16="http://schemas.microsoft.com/office/drawing/2014/main" id="{90954600-5773-41D9-9A0D-F49FD03875D6}"/>
              </a:ext>
            </a:extLst>
          </p:cNvPr>
          <p:cNvSpPr>
            <a:spLocks noGrp="1"/>
          </p:cNvSpPr>
          <p:nvPr>
            <p:ph type="title"/>
          </p:nvPr>
        </p:nvSpPr>
        <p:spPr>
          <a:xfrm>
            <a:off x="765746" y="4211773"/>
            <a:ext cx="9979536" cy="1270967"/>
          </a:xfrm>
          <a:prstGeom prst="rect">
            <a:avLst/>
          </a:prstGeom>
        </p:spPr>
        <p:txBody>
          <a:bodyPr/>
          <a:lstStyle>
            <a:lvl1pPr>
              <a:defRPr sz="4267"/>
            </a:lvl1pPr>
          </a:lstStyle>
          <a:p>
            <a:r>
              <a:rPr lang="zh-CN" altLang="en-US" dirty="0"/>
              <a:t>单击此处编辑母版标题样式</a:t>
            </a:r>
          </a:p>
        </p:txBody>
      </p:sp>
    </p:spTree>
    <p:extLst>
      <p:ext uri="{BB962C8B-B14F-4D97-AF65-F5344CB8AC3E}">
        <p14:creationId xmlns:p14="http://schemas.microsoft.com/office/powerpoint/2010/main" val="25269499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腾讯音乐娱乐PPT模版-标准版-尾页">
    <p:bg>
      <p:bgPr>
        <a:solidFill>
          <a:srgbClr val="1672F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953002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封面">
    <p:spTree>
      <p:nvGrpSpPr>
        <p:cNvPr id="1" name=""/>
        <p:cNvGrpSpPr/>
        <p:nvPr/>
      </p:nvGrpSpPr>
      <p:grpSpPr>
        <a:xfrm>
          <a:off x="0" y="0"/>
          <a:ext cx="0" cy="0"/>
          <a:chOff x="0" y="0"/>
          <a:chExt cx="0" cy="0"/>
        </a:xfrm>
      </p:grpSpPr>
      <p:sp>
        <p:nvSpPr>
          <p:cNvPr id="2" name="标题 1"/>
          <p:cNvSpPr>
            <a:spLocks noGrp="1"/>
          </p:cNvSpPr>
          <p:nvPr>
            <p:ph type="ctrTitle"/>
          </p:nvPr>
        </p:nvSpPr>
        <p:spPr>
          <a:xfrm>
            <a:off x="2167533" y="2090998"/>
            <a:ext cx="13005197" cy="3395698"/>
          </a:xfrm>
          <a:prstGeom prst="rect">
            <a:avLst/>
          </a:prstGeom>
        </p:spPr>
        <p:txBody>
          <a:bodyPr anchor="b"/>
          <a:lstStyle>
            <a:lvl1pPr lvl="0" algn="ctr">
              <a:defRPr sz="8533"/>
            </a:lvl1pPr>
          </a:lstStyle>
          <a:p>
            <a:r>
              <a:rPr lang="zh-CN"/>
              <a:t>单击此处编辑母版标题样式</a:t>
            </a:r>
          </a:p>
        </p:txBody>
      </p:sp>
      <p:sp>
        <p:nvSpPr>
          <p:cNvPr id="3" name="副标题 2"/>
          <p:cNvSpPr>
            <a:spLocks noGrp="1"/>
          </p:cNvSpPr>
          <p:nvPr>
            <p:ph type="subTitle" idx="1"/>
          </p:nvPr>
        </p:nvSpPr>
        <p:spPr>
          <a:xfrm>
            <a:off x="2167533" y="5617647"/>
            <a:ext cx="13005197" cy="2354862"/>
          </a:xfrm>
          <a:prstGeom prst="rect">
            <a:avLst/>
          </a:prstGeom>
        </p:spPr>
        <p:txBody>
          <a:bodyPr/>
          <a:lstStyle>
            <a:lvl1pPr marL="0" lvl="0" indent="0" algn="ctr">
              <a:buNone/>
              <a:defRPr sz="3413"/>
            </a:lvl1pPr>
            <a:lvl2pPr marL="650230" lvl="1" indent="0" algn="ctr">
              <a:buNone/>
              <a:defRPr sz="2844"/>
            </a:lvl2pPr>
            <a:lvl3pPr marL="1300460" lvl="2" indent="0" algn="ctr">
              <a:buNone/>
              <a:defRPr sz="2560"/>
            </a:lvl3pPr>
            <a:lvl4pPr marL="1950690" lvl="3" indent="0" algn="ctr">
              <a:buNone/>
              <a:defRPr sz="2276"/>
            </a:lvl4pPr>
            <a:lvl5pPr marL="2600919" lvl="4" indent="0" algn="ctr">
              <a:buNone/>
              <a:defRPr sz="2276"/>
            </a:lvl5pPr>
            <a:lvl6pPr marL="3251149" lvl="5" indent="0" algn="ctr">
              <a:buNone/>
              <a:defRPr sz="2276"/>
            </a:lvl6pPr>
            <a:lvl7pPr marL="3901379" lvl="6" indent="0" algn="ctr">
              <a:buNone/>
              <a:defRPr sz="2276"/>
            </a:lvl7pPr>
            <a:lvl8pPr marL="4551609" lvl="7" indent="0" algn="ctr">
              <a:buNone/>
              <a:defRPr sz="2276"/>
            </a:lvl8pPr>
            <a:lvl9pPr marL="5201839" lvl="8" indent="0" algn="ctr">
              <a:buNone/>
              <a:defRPr sz="2276"/>
            </a:lvl9pPr>
          </a:lstStyle>
          <a:p>
            <a:r>
              <a:rPr lang="zh-CN"/>
              <a:t>单击此处编辑母版副标题样式</a:t>
            </a:r>
          </a:p>
        </p:txBody>
      </p:sp>
    </p:spTree>
    <p:extLst>
      <p:ext uri="{BB962C8B-B14F-4D97-AF65-F5344CB8AC3E}">
        <p14:creationId xmlns:p14="http://schemas.microsoft.com/office/powerpoint/2010/main" val="39981794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标题内容">
    <p:spTree>
      <p:nvGrpSpPr>
        <p:cNvPr id="1" name=""/>
        <p:cNvGrpSpPr/>
        <p:nvPr/>
      </p:nvGrpSpPr>
      <p:grpSpPr>
        <a:xfrm>
          <a:off x="0" y="0"/>
          <a:ext cx="0" cy="0"/>
          <a:chOff x="0" y="0"/>
          <a:chExt cx="0" cy="0"/>
        </a:xfrm>
      </p:grpSpPr>
      <p:sp>
        <p:nvSpPr>
          <p:cNvPr id="2" name="标题 1"/>
          <p:cNvSpPr>
            <a:spLocks noGrp="1"/>
          </p:cNvSpPr>
          <p:nvPr>
            <p:ph type="title"/>
          </p:nvPr>
        </p:nvSpPr>
        <p:spPr>
          <a:xfrm>
            <a:off x="1192143" y="519290"/>
            <a:ext cx="14955977" cy="1885245"/>
          </a:xfrm>
          <a:prstGeom prst="rect">
            <a:avLst/>
          </a:prstGeom>
        </p:spPr>
        <p:txBody>
          <a:bodyPr/>
          <a:lstStyle/>
          <a:p>
            <a:r>
              <a:rPr lang="zh-CN"/>
              <a:t>单击此处编辑母版标题样式</a:t>
            </a:r>
          </a:p>
        </p:txBody>
      </p:sp>
      <p:sp>
        <p:nvSpPr>
          <p:cNvPr id="3" name="内容占位符 2"/>
          <p:cNvSpPr>
            <a:spLocks noGrp="1"/>
          </p:cNvSpPr>
          <p:nvPr>
            <p:ph idx="1"/>
          </p:nvPr>
        </p:nvSpPr>
        <p:spPr>
          <a:xfrm>
            <a:off x="1192143" y="2596444"/>
            <a:ext cx="14955977" cy="6188570"/>
          </a:xfrm>
          <a:prstGeom prst="rect">
            <a:avLst/>
          </a:prstGeom>
        </p:spPr>
        <p:txBody>
          <a:bodyPr/>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Tree>
    <p:extLst>
      <p:ext uri="{BB962C8B-B14F-4D97-AF65-F5344CB8AC3E}">
        <p14:creationId xmlns:p14="http://schemas.microsoft.com/office/powerpoint/2010/main" val="25321124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腾讯音乐娱乐PPT模版-娱乐版-内页1">
    <p:bg>
      <p:bgPr>
        <a:solidFill>
          <a:schemeClr val="bg1"/>
        </a:solidFill>
        <a:effectLst/>
      </p:bgPr>
    </p:bg>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9BEEB851-ABF3-5F4C-92C9-5DCF6112705A}"/>
              </a:ext>
            </a:extLst>
          </p:cNvPr>
          <p:cNvSpPr>
            <a:spLocks noGrp="1"/>
          </p:cNvSpPr>
          <p:nvPr>
            <p:ph type="body" sz="quarter" idx="15" hasCustomPrompt="1"/>
          </p:nvPr>
        </p:nvSpPr>
        <p:spPr>
          <a:xfrm>
            <a:off x="714996" y="2247027"/>
            <a:ext cx="15841053" cy="6789771"/>
          </a:xfrm>
          <a:prstGeom prst="rect">
            <a:avLst/>
          </a:prstGeom>
        </p:spPr>
        <p:txBody>
          <a:bodyPr/>
          <a:lstStyle>
            <a:lvl1pPr>
              <a:lnSpc>
                <a:spcPct val="100000"/>
              </a:lnSpc>
              <a:spcBef>
                <a:spcPts val="1422"/>
              </a:spcBef>
              <a:defRPr>
                <a:latin typeface="FZLanTingHeiS-M-GB" panose="02000000000000000000" pitchFamily="2" charset="-122"/>
                <a:ea typeface="FZLanTingHeiS-M-GB" panose="02000000000000000000" pitchFamily="2" charset="-122"/>
              </a:defRPr>
            </a:lvl1pPr>
            <a:lvl2pPr>
              <a:lnSpc>
                <a:spcPct val="100000"/>
              </a:lnSpc>
              <a:spcBef>
                <a:spcPts val="1422"/>
              </a:spcBef>
              <a:defRPr>
                <a:latin typeface="FZLanTingHeiS-M-GB" panose="02000000000000000000" pitchFamily="2" charset="-122"/>
                <a:ea typeface="FZLanTingHeiS-M-GB" panose="02000000000000000000" pitchFamily="2" charset="-122"/>
              </a:defRPr>
            </a:lvl2pPr>
            <a:lvl3pPr marL="1625575" marR="0" indent="-325115" algn="l" defTabSz="1300460" rtl="0" eaLnBrk="1" fontAlgn="auto" latinLnBrk="0" hangingPunct="1">
              <a:lnSpc>
                <a:spcPct val="100000"/>
              </a:lnSpc>
              <a:spcBef>
                <a:spcPts val="1422"/>
              </a:spcBef>
              <a:spcAft>
                <a:spcPts val="0"/>
              </a:spcAft>
              <a:buClrTx/>
              <a:buSzTx/>
              <a:buFont typeface="Arial" panose="020B0604020202020204" pitchFamily="34" charset="0"/>
              <a:buChar char="•"/>
              <a:tabLst/>
              <a:defRPr>
                <a:latin typeface="FZLanTingHeiS-M-GB" panose="02000000000000000000" pitchFamily="2" charset="-122"/>
                <a:ea typeface="FZLanTingHeiS-M-GB" panose="02000000000000000000" pitchFamily="2" charset="-122"/>
              </a:defRPr>
            </a:lvl3pPr>
            <a:lvl4pPr>
              <a:lnSpc>
                <a:spcPct val="100000"/>
              </a:lnSpc>
              <a:spcBef>
                <a:spcPts val="1422"/>
              </a:spcBef>
              <a:defRPr>
                <a:latin typeface="FZLanTingHeiS-M-GB" panose="02000000000000000000" pitchFamily="2" charset="-122"/>
                <a:ea typeface="FZLanTingHeiS-M-GB" panose="02000000000000000000" pitchFamily="2" charset="-122"/>
              </a:defRPr>
            </a:lvl4pPr>
            <a:lvl5pPr>
              <a:lnSpc>
                <a:spcPct val="100000"/>
              </a:lnSpc>
              <a:spcBef>
                <a:spcPts val="1422"/>
              </a:spcBef>
              <a:defRPr sz="2276">
                <a:latin typeface="FZLanTingHeiS-M-GB" panose="02000000000000000000" pitchFamily="2" charset="-122"/>
                <a:ea typeface="FZLanTingHeiS-M-GB" panose="02000000000000000000" pitchFamily="2" charset="-122"/>
              </a:defRPr>
            </a:lvl5pPr>
          </a:lstStyle>
          <a:p>
            <a:pPr lvl="0"/>
            <a:r>
              <a:rPr kumimoji="1" lang="zh-CN" altLang="en-US" dirty="0"/>
              <a:t>此处为正文一级内容 </a:t>
            </a:r>
            <a:r>
              <a:rPr kumimoji="1" lang="en-US" altLang="zh-CN" dirty="0"/>
              <a:t>28pt</a:t>
            </a:r>
            <a:r>
              <a:rPr kumimoji="1" lang="zh-CN" altLang="en-US" dirty="0"/>
              <a:t>，行间距为</a:t>
            </a:r>
            <a:r>
              <a:rPr kumimoji="1" lang="en-US" altLang="zh-CN" dirty="0"/>
              <a:t>1.0</a:t>
            </a:r>
            <a:r>
              <a:rPr kumimoji="1" lang="zh-CN" altLang="en-US" dirty="0"/>
              <a:t>，段后</a:t>
            </a:r>
            <a:r>
              <a:rPr kumimoji="1" lang="en-US" altLang="zh-CN" dirty="0"/>
              <a:t>10pt</a:t>
            </a:r>
            <a:r>
              <a:rPr kumimoji="1" lang="zh-CN" altLang="en-US" dirty="0"/>
              <a:t>；</a:t>
            </a:r>
          </a:p>
          <a:p>
            <a:pPr lvl="1"/>
            <a:r>
              <a:rPr kumimoji="1" lang="zh-CN" altLang="en-US" dirty="0"/>
              <a:t>此处为正文二级内容</a:t>
            </a:r>
            <a:r>
              <a:rPr kumimoji="1" lang="en-US" altLang="zh-CN" dirty="0"/>
              <a:t>24pt</a:t>
            </a:r>
            <a:r>
              <a:rPr kumimoji="1" lang="zh-CN" altLang="en-US" dirty="0"/>
              <a:t>，行间距为</a:t>
            </a:r>
            <a:r>
              <a:rPr kumimoji="1" lang="en-US" altLang="zh-CN" dirty="0"/>
              <a:t>1.0</a:t>
            </a:r>
            <a:r>
              <a:rPr kumimoji="1" lang="zh-CN" altLang="en-US" dirty="0"/>
              <a:t>，段后</a:t>
            </a:r>
            <a:r>
              <a:rPr kumimoji="1" lang="en-US" altLang="zh-CN" dirty="0"/>
              <a:t>10pt</a:t>
            </a:r>
            <a:r>
              <a:rPr kumimoji="1" lang="zh-CN" altLang="en-US" dirty="0"/>
              <a:t>；</a:t>
            </a:r>
          </a:p>
          <a:p>
            <a:pPr lvl="2"/>
            <a:r>
              <a:rPr kumimoji="1" lang="zh-CN" altLang="en-US" dirty="0"/>
              <a:t>此处为正文三级内容</a:t>
            </a:r>
            <a:r>
              <a:rPr kumimoji="1" lang="en-US" altLang="zh-CN" dirty="0"/>
              <a:t>20pt</a:t>
            </a:r>
            <a:r>
              <a:rPr kumimoji="1" lang="zh-CN" altLang="en-US" dirty="0"/>
              <a:t>，行间距为</a:t>
            </a:r>
            <a:r>
              <a:rPr kumimoji="1" lang="en-US" altLang="zh-CN" dirty="0"/>
              <a:t>1.0</a:t>
            </a:r>
            <a:r>
              <a:rPr kumimoji="1" lang="zh-CN" altLang="en-US" dirty="0"/>
              <a:t>，段后</a:t>
            </a:r>
            <a:r>
              <a:rPr kumimoji="1" lang="en-US" altLang="zh-CN" dirty="0"/>
              <a:t>10pt</a:t>
            </a:r>
            <a:r>
              <a:rPr kumimoji="1" lang="zh-CN" altLang="en-US" dirty="0"/>
              <a:t>；</a:t>
            </a:r>
            <a:endParaRPr kumimoji="1" lang="en-US" altLang="zh-CN" dirty="0"/>
          </a:p>
          <a:p>
            <a:pPr marL="2275804" marR="0" lvl="3" indent="-325115" algn="l" defTabSz="1300460" rtl="0" eaLnBrk="1" fontAlgn="auto" latinLnBrk="0" hangingPunct="1">
              <a:lnSpc>
                <a:spcPct val="100000"/>
              </a:lnSpc>
              <a:spcBef>
                <a:spcPts val="1422"/>
              </a:spcBef>
              <a:spcAft>
                <a:spcPts val="0"/>
              </a:spcAft>
              <a:buClrTx/>
              <a:buSzTx/>
              <a:buFont typeface="Arial" panose="020B0604020202020204" pitchFamily="34" charset="0"/>
              <a:buChar char="•"/>
              <a:tabLst/>
              <a:defRPr/>
            </a:pPr>
            <a:r>
              <a:rPr kumimoji="1" lang="zh-CN" altLang="en-US" dirty="0"/>
              <a:t>此处为正文三级内容</a:t>
            </a:r>
            <a:r>
              <a:rPr kumimoji="1" lang="en-US" altLang="zh-CN" dirty="0"/>
              <a:t>18pt</a:t>
            </a:r>
            <a:r>
              <a:rPr kumimoji="1" lang="zh-CN" altLang="en-US" dirty="0"/>
              <a:t>，行间距为</a:t>
            </a:r>
            <a:r>
              <a:rPr kumimoji="1" lang="en-US" altLang="zh-CN" dirty="0"/>
              <a:t>1.0</a:t>
            </a:r>
            <a:r>
              <a:rPr kumimoji="1" lang="zh-CN" altLang="en-US" dirty="0"/>
              <a:t>，段后</a:t>
            </a:r>
            <a:r>
              <a:rPr kumimoji="1" lang="en-US" altLang="zh-CN" dirty="0"/>
              <a:t>10pt</a:t>
            </a:r>
            <a:r>
              <a:rPr kumimoji="1" lang="zh-CN" altLang="en-US" dirty="0"/>
              <a:t>；</a:t>
            </a:r>
            <a:endParaRPr kumimoji="1" lang="en-US" altLang="zh-CN" dirty="0"/>
          </a:p>
          <a:p>
            <a:pPr marL="2926034" marR="0" lvl="4" indent="-325115" algn="l" defTabSz="1300460" rtl="0" eaLnBrk="1" fontAlgn="auto" latinLnBrk="0" hangingPunct="1">
              <a:lnSpc>
                <a:spcPct val="100000"/>
              </a:lnSpc>
              <a:spcBef>
                <a:spcPts val="1422"/>
              </a:spcBef>
              <a:spcAft>
                <a:spcPts val="0"/>
              </a:spcAft>
              <a:buClrTx/>
              <a:buSzTx/>
              <a:buFont typeface="Arial" panose="020B0604020202020204" pitchFamily="34" charset="0"/>
              <a:buChar char="•"/>
              <a:tabLst/>
              <a:defRPr/>
            </a:pPr>
            <a:r>
              <a:rPr kumimoji="1" lang="zh-CN" altLang="en-US" dirty="0"/>
              <a:t>此处为正文三级内容</a:t>
            </a:r>
            <a:r>
              <a:rPr kumimoji="1" lang="en-US" altLang="zh-CN" dirty="0"/>
              <a:t>16pt</a:t>
            </a:r>
            <a:r>
              <a:rPr kumimoji="1" lang="zh-CN" altLang="en-US" dirty="0"/>
              <a:t>，行间距为</a:t>
            </a:r>
            <a:r>
              <a:rPr kumimoji="1" lang="en-US" altLang="zh-CN" dirty="0"/>
              <a:t>1.0</a:t>
            </a:r>
            <a:r>
              <a:rPr kumimoji="1" lang="zh-CN" altLang="en-US" dirty="0"/>
              <a:t>，段后</a:t>
            </a:r>
            <a:r>
              <a:rPr kumimoji="1" lang="en-US" altLang="zh-CN" dirty="0"/>
              <a:t>10pt</a:t>
            </a:r>
            <a:r>
              <a:rPr kumimoji="1" lang="zh-CN" altLang="en-US" dirty="0"/>
              <a:t>；</a:t>
            </a:r>
            <a:endParaRPr kumimoji="1" lang="en-US" altLang="zh-CN" dirty="0"/>
          </a:p>
          <a:p>
            <a:pPr marL="1625575" marR="0" lvl="2" indent="-325115" algn="l" defTabSz="1300460" rtl="0" eaLnBrk="1" fontAlgn="auto" latinLnBrk="0" hangingPunct="1">
              <a:lnSpc>
                <a:spcPct val="100000"/>
              </a:lnSpc>
              <a:spcBef>
                <a:spcPts val="1422"/>
              </a:spcBef>
              <a:spcAft>
                <a:spcPts val="0"/>
              </a:spcAft>
              <a:buClrTx/>
              <a:buSzTx/>
              <a:buFont typeface="Arial" panose="020B0604020202020204" pitchFamily="34" charset="0"/>
              <a:buChar char="•"/>
              <a:tabLst/>
              <a:defRPr/>
            </a:pPr>
            <a:endParaRPr kumimoji="1" lang="en-US" altLang="zh-CN" dirty="0"/>
          </a:p>
          <a:p>
            <a:pPr lvl="2"/>
            <a:endParaRPr kumimoji="1" lang="en-US" altLang="zh-CN" dirty="0"/>
          </a:p>
          <a:p>
            <a:pPr lvl="2"/>
            <a:endParaRPr kumimoji="1" lang="en-US" altLang="zh-CN" dirty="0"/>
          </a:p>
          <a:p>
            <a:pPr lvl="2"/>
            <a:endParaRPr kumimoji="1" lang="zh-CN" altLang="en-US" dirty="0"/>
          </a:p>
          <a:p>
            <a:pPr lvl="2"/>
            <a:endParaRPr kumimoji="1" lang="en-US" altLang="zh-CN" dirty="0"/>
          </a:p>
          <a:p>
            <a:pPr lvl="2"/>
            <a:endParaRPr kumimoji="1" lang="zh-CN" altLang="en-US" dirty="0"/>
          </a:p>
        </p:txBody>
      </p:sp>
      <p:pic>
        <p:nvPicPr>
          <p:cNvPr id="10" name="图片 9">
            <a:extLst>
              <a:ext uri="{FF2B5EF4-FFF2-40B4-BE49-F238E27FC236}">
                <a16:creationId xmlns:a16="http://schemas.microsoft.com/office/drawing/2014/main" id="{858C296C-A8DF-7C4E-8CEB-31982ED1799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790857" y="9209981"/>
            <a:ext cx="2253119" cy="275331"/>
          </a:xfrm>
          <a:prstGeom prst="rect">
            <a:avLst/>
          </a:prstGeom>
        </p:spPr>
      </p:pic>
      <p:sp>
        <p:nvSpPr>
          <p:cNvPr id="20" name="Shape 1037">
            <a:extLst>
              <a:ext uri="{FF2B5EF4-FFF2-40B4-BE49-F238E27FC236}">
                <a16:creationId xmlns:a16="http://schemas.microsoft.com/office/drawing/2014/main" id="{0014AD41-F12F-2049-9CE1-B40FD2CD093C}"/>
              </a:ext>
            </a:extLst>
          </p:cNvPr>
          <p:cNvSpPr/>
          <p:nvPr userDrawn="1"/>
        </p:nvSpPr>
        <p:spPr>
          <a:xfrm>
            <a:off x="15502375" y="9288035"/>
            <a:ext cx="1156019" cy="17511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gn="r">
              <a:defRPr sz="700">
                <a:latin typeface="Brand Union"/>
                <a:ea typeface="Brand Union"/>
                <a:cs typeface="Brand Union"/>
                <a:sym typeface="Brand Union"/>
              </a:defRPr>
            </a:pPr>
            <a:fld id="{86CB4B4D-7CA3-9044-876B-883B54F8677D}" type="slidenum">
              <a:rPr sz="1138" b="0" i="0">
                <a:solidFill>
                  <a:srgbClr val="1672FA"/>
                </a:solidFill>
                <a:latin typeface="Madera Medium" panose="020B0504020204020204" pitchFamily="34" charset="0"/>
              </a:rPr>
              <a:t>‹#›</a:t>
            </a:fld>
            <a:r>
              <a:rPr sz="1138" dirty="0">
                <a:solidFill>
                  <a:srgbClr val="1672FA"/>
                </a:solidFill>
              </a:rPr>
              <a:t>￼</a:t>
            </a:r>
          </a:p>
        </p:txBody>
      </p:sp>
      <p:sp>
        <p:nvSpPr>
          <p:cNvPr id="6" name="文本占位符 4">
            <a:extLst>
              <a:ext uri="{FF2B5EF4-FFF2-40B4-BE49-F238E27FC236}">
                <a16:creationId xmlns:a16="http://schemas.microsoft.com/office/drawing/2014/main" id="{3519105F-C915-064D-B29C-25EA37390F0A}"/>
              </a:ext>
            </a:extLst>
          </p:cNvPr>
          <p:cNvSpPr>
            <a:spLocks noGrp="1"/>
          </p:cNvSpPr>
          <p:nvPr>
            <p:ph type="body" sz="quarter" idx="10" hasCustomPrompt="1"/>
          </p:nvPr>
        </p:nvSpPr>
        <p:spPr>
          <a:xfrm>
            <a:off x="716822" y="716801"/>
            <a:ext cx="15839227" cy="780425"/>
          </a:xfrm>
          <a:prstGeom prst="rect">
            <a:avLst/>
          </a:prstGeom>
        </p:spPr>
        <p:txBody>
          <a:bodyPr lIns="0" tIns="0" rIns="0" bIns="0">
            <a:noAutofit/>
          </a:bodyPr>
          <a:lstStyle>
            <a:lvl1pPr marL="0" indent="0">
              <a:lnSpc>
                <a:spcPct val="100000"/>
              </a:lnSpc>
              <a:spcBef>
                <a:spcPts val="0"/>
              </a:spcBef>
              <a:buNone/>
              <a:defRPr sz="4978" b="0" i="0">
                <a:solidFill>
                  <a:srgbClr val="1672FA"/>
                </a:solidFill>
                <a:latin typeface="FZLanTingHeiS-EB-GB" panose="02000000000000000000" pitchFamily="2" charset="-122"/>
                <a:ea typeface="FZLanTingHeiS-EB-GB" panose="02000000000000000000" pitchFamily="2" charset="-122"/>
              </a:defRPr>
            </a:lvl1pPr>
          </a:lstStyle>
          <a:p>
            <a:pPr lvl="0"/>
            <a:r>
              <a:rPr kumimoji="1" lang="zh-CN" altLang="en-US" dirty="0"/>
              <a:t>此处为大标题字号为</a:t>
            </a:r>
            <a:r>
              <a:rPr kumimoji="1" lang="en-US" altLang="zh-CN" dirty="0"/>
              <a:t>35pt</a:t>
            </a:r>
            <a:endParaRPr kumimoji="1" lang="zh-CN" altLang="en-US" dirty="0"/>
          </a:p>
        </p:txBody>
      </p:sp>
    </p:spTree>
    <p:extLst>
      <p:ext uri="{BB962C8B-B14F-4D97-AF65-F5344CB8AC3E}">
        <p14:creationId xmlns:p14="http://schemas.microsoft.com/office/powerpoint/2010/main" val="1768963813"/>
      </p:ext>
    </p:extLst>
  </p:cSld>
  <p:clrMapOvr>
    <a:masterClrMapping/>
  </p:clrMapOvr>
  <p:extLst>
    <p:ext uri="{DCECCB84-F9BA-43D5-87BE-67443E8EF086}">
      <p15:sldGuideLst xmlns:p15="http://schemas.microsoft.com/office/powerpoint/2012/main">
        <p15:guide id="2" pos="3840">
          <p15:clr>
            <a:srgbClr val="FBAE40"/>
          </p15:clr>
        </p15:guide>
        <p15:guide id="3" orient="horz" pos="2160">
          <p15:clr>
            <a:srgbClr val="FBAE40"/>
          </p15:clr>
        </p15:guide>
        <p15:guide id="4" orient="horz" pos="420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65" name="图像"/>
          <p:cNvSpPr>
            <a:spLocks noGrp="1"/>
          </p:cNvSpPr>
          <p:nvPr>
            <p:ph type="pic" sz="half" idx="13"/>
          </p:nvPr>
        </p:nvSpPr>
        <p:spPr>
          <a:xfrm>
            <a:off x="8958007" y="2590800"/>
            <a:ext cx="7112217" cy="6286500"/>
          </a:xfrm>
          <a:prstGeom prst="rect">
            <a:avLst/>
          </a:prstGeom>
        </p:spPr>
        <p:txBody>
          <a:bodyPr lIns="91439" tIns="45719" rIns="91439" bIns="45719" anchor="t">
            <a:noAutofit/>
          </a:bodyPr>
          <a:lstStyle/>
          <a:p>
            <a:endParaRPr/>
          </a:p>
        </p:txBody>
      </p:sp>
      <p:sp>
        <p:nvSpPr>
          <p:cNvPr id="66" name="标题文本"/>
          <p:cNvSpPr txBox="1">
            <a:spLocks noGrp="1"/>
          </p:cNvSpPr>
          <p:nvPr>
            <p:ph type="title"/>
          </p:nvPr>
        </p:nvSpPr>
        <p:spPr>
          <a:prstGeom prst="rect">
            <a:avLst/>
          </a:prstGeom>
        </p:spPr>
        <p:txBody>
          <a:bodyPr/>
          <a:lstStyle/>
          <a:p>
            <a:r>
              <a:t>标题文本</a:t>
            </a:r>
          </a:p>
        </p:txBody>
      </p:sp>
      <p:sp>
        <p:nvSpPr>
          <p:cNvPr id="67" name="正文级别 1…"/>
          <p:cNvSpPr txBox="1">
            <a:spLocks noGrp="1"/>
          </p:cNvSpPr>
          <p:nvPr>
            <p:ph type="body" sz="half" idx="1"/>
          </p:nvPr>
        </p:nvSpPr>
        <p:spPr>
          <a:xfrm>
            <a:off x="1270039" y="2590800"/>
            <a:ext cx="7112217" cy="6286500"/>
          </a:xfrm>
          <a:prstGeom prst="rect">
            <a:avLst/>
          </a:prstGeom>
        </p:spPr>
        <p:txBody>
          <a:bodyPr/>
          <a:lstStyle>
            <a:lvl1pPr marL="457223" indent="-457223">
              <a:spcBef>
                <a:spcPts val="4267"/>
              </a:spcBef>
              <a:defRPr sz="3734"/>
            </a:lvl1pPr>
            <a:lvl2pPr marL="914446" indent="-457223">
              <a:spcBef>
                <a:spcPts val="4267"/>
              </a:spcBef>
              <a:defRPr sz="3734"/>
            </a:lvl2pPr>
            <a:lvl3pPr marL="1371669" indent="-457223">
              <a:spcBef>
                <a:spcPts val="4267"/>
              </a:spcBef>
              <a:defRPr sz="3734"/>
            </a:lvl3pPr>
            <a:lvl4pPr marL="1828891" indent="-457223">
              <a:spcBef>
                <a:spcPts val="4267"/>
              </a:spcBef>
              <a:defRPr sz="3734"/>
            </a:lvl4pPr>
            <a:lvl5pPr marL="2286114" indent="-457223">
              <a:spcBef>
                <a:spcPts val="4267"/>
              </a:spcBef>
              <a:defRPr sz="3734"/>
            </a:lvl5pPr>
          </a:lstStyle>
          <a:p>
            <a:r>
              <a:t>正文级别 1</a:t>
            </a:r>
          </a:p>
          <a:p>
            <a:pPr lvl="1"/>
            <a:r>
              <a:t>正文级别 2</a:t>
            </a:r>
          </a:p>
          <a:p>
            <a:pPr lvl="2"/>
            <a:r>
              <a:t>正文级别 3</a:t>
            </a:r>
          </a:p>
          <a:p>
            <a:pPr lvl="3"/>
            <a:r>
              <a:t>正文级别 4</a:t>
            </a:r>
          </a:p>
          <a:p>
            <a:pPr lvl="4"/>
            <a:r>
              <a:t>正文级别 5</a:t>
            </a:r>
          </a:p>
        </p:txBody>
      </p:sp>
      <p:sp>
        <p:nvSpPr>
          <p:cNvPr id="68" name="幻灯片编号"/>
          <p:cNvSpPr txBox="1">
            <a:spLocks noGrp="1"/>
          </p:cNvSpPr>
          <p:nvPr>
            <p:ph type="sldNum" sz="quarter" idx="2"/>
          </p:nvPr>
        </p:nvSpPr>
        <p:spPr>
          <a:xfrm>
            <a:off x="8432380" y="9296400"/>
            <a:ext cx="466474" cy="430824"/>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6004317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56115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E3BB02-C48E-054B-942E-7EE888D5E633}"/>
              </a:ext>
            </a:extLst>
          </p:cNvPr>
          <p:cNvSpPr>
            <a:spLocks noGrp="1"/>
          </p:cNvSpPr>
          <p:nvPr>
            <p:ph type="title"/>
          </p:nvPr>
        </p:nvSpPr>
        <p:spPr>
          <a:xfrm>
            <a:off x="1183112" y="2431628"/>
            <a:ext cx="14955977" cy="4057226"/>
          </a:xfrm>
          <a:prstGeom prst="rect">
            <a:avLst/>
          </a:prstGeom>
        </p:spPr>
        <p:txBody>
          <a:bodyPr anchor="b"/>
          <a:lstStyle>
            <a:lvl1pPr>
              <a:defRPr sz="8533"/>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8C98146E-75EC-CD46-AD13-598C920CCB86}"/>
              </a:ext>
            </a:extLst>
          </p:cNvPr>
          <p:cNvSpPr>
            <a:spLocks noGrp="1"/>
          </p:cNvSpPr>
          <p:nvPr>
            <p:ph type="body" idx="1"/>
          </p:nvPr>
        </p:nvSpPr>
        <p:spPr>
          <a:xfrm>
            <a:off x="1183112" y="6527237"/>
            <a:ext cx="14955977" cy="2133599"/>
          </a:xfrm>
          <a:prstGeom prst="rect">
            <a:avLst/>
          </a:prstGeom>
        </p:spPr>
        <p:txBody>
          <a:bodyPr/>
          <a:lstStyle>
            <a:lvl1pPr marL="0" indent="0">
              <a:buNone/>
              <a:defRPr sz="3413">
                <a:solidFill>
                  <a:schemeClr val="tx1">
                    <a:tint val="75000"/>
                  </a:schemeClr>
                </a:solidFill>
              </a:defRPr>
            </a:lvl1pPr>
            <a:lvl2pPr marL="650230" indent="0">
              <a:buNone/>
              <a:defRPr sz="2844">
                <a:solidFill>
                  <a:schemeClr val="tx1">
                    <a:tint val="75000"/>
                  </a:schemeClr>
                </a:solidFill>
              </a:defRPr>
            </a:lvl2pPr>
            <a:lvl3pPr marL="1300460" indent="0">
              <a:buNone/>
              <a:defRPr sz="2560">
                <a:solidFill>
                  <a:schemeClr val="tx1">
                    <a:tint val="75000"/>
                  </a:schemeClr>
                </a:solidFill>
              </a:defRPr>
            </a:lvl3pPr>
            <a:lvl4pPr marL="1950690" indent="0">
              <a:buNone/>
              <a:defRPr sz="2276">
                <a:solidFill>
                  <a:schemeClr val="tx1">
                    <a:tint val="75000"/>
                  </a:schemeClr>
                </a:solidFill>
              </a:defRPr>
            </a:lvl4pPr>
            <a:lvl5pPr marL="2600919" indent="0">
              <a:buNone/>
              <a:defRPr sz="2276">
                <a:solidFill>
                  <a:schemeClr val="tx1">
                    <a:tint val="75000"/>
                  </a:schemeClr>
                </a:solidFill>
              </a:defRPr>
            </a:lvl5pPr>
            <a:lvl6pPr marL="3251149" indent="0">
              <a:buNone/>
              <a:defRPr sz="2276">
                <a:solidFill>
                  <a:schemeClr val="tx1">
                    <a:tint val="75000"/>
                  </a:schemeClr>
                </a:solidFill>
              </a:defRPr>
            </a:lvl6pPr>
            <a:lvl7pPr marL="3901379" indent="0">
              <a:buNone/>
              <a:defRPr sz="2276">
                <a:solidFill>
                  <a:schemeClr val="tx1">
                    <a:tint val="75000"/>
                  </a:schemeClr>
                </a:solidFill>
              </a:defRPr>
            </a:lvl7pPr>
            <a:lvl8pPr marL="4551609" indent="0">
              <a:buNone/>
              <a:defRPr sz="2276">
                <a:solidFill>
                  <a:schemeClr val="tx1">
                    <a:tint val="75000"/>
                  </a:schemeClr>
                </a:solidFill>
              </a:defRPr>
            </a:lvl8pPr>
            <a:lvl9pPr marL="5201839" indent="0">
              <a:buNone/>
              <a:defRPr sz="2276">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078C4288-9C2B-9342-968E-010F87104B30}"/>
              </a:ext>
            </a:extLst>
          </p:cNvPr>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8/17/23</a:t>
            </a:fld>
            <a:endParaRPr lang="en-US" dirty="0"/>
          </a:p>
        </p:txBody>
      </p:sp>
      <p:sp>
        <p:nvSpPr>
          <p:cNvPr id="5" name="页脚占位符 4">
            <a:extLst>
              <a:ext uri="{FF2B5EF4-FFF2-40B4-BE49-F238E27FC236}">
                <a16:creationId xmlns:a16="http://schemas.microsoft.com/office/drawing/2014/main" id="{11F7BCD2-EE7E-664D-8775-2E8AE65963C7}"/>
              </a:ext>
            </a:extLst>
          </p:cNvPr>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6" name="灯片编号占位符 5">
            <a:extLst>
              <a:ext uri="{FF2B5EF4-FFF2-40B4-BE49-F238E27FC236}">
                <a16:creationId xmlns:a16="http://schemas.microsoft.com/office/drawing/2014/main" id="{B4117907-25EB-1C4D-88AB-15E3F35D49A3}"/>
              </a:ext>
            </a:extLst>
          </p:cNvPr>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92508158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26EE47-32BB-4149-8DA9-A4799F6ED983}"/>
              </a:ext>
            </a:extLst>
          </p:cNvPr>
          <p:cNvSpPr>
            <a:spLocks noGrp="1"/>
          </p:cNvSpPr>
          <p:nvPr>
            <p:ph type="title"/>
          </p:nvPr>
        </p:nvSpPr>
        <p:spPr>
          <a:xfrm>
            <a:off x="1192143" y="519290"/>
            <a:ext cx="14955977" cy="1885245"/>
          </a:xfrm>
          <a:prstGeom prst="rect">
            <a:avLst/>
          </a:prstGeom>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421A267A-A535-C142-B25C-3DBFF18191F0}"/>
              </a:ext>
            </a:extLst>
          </p:cNvPr>
          <p:cNvSpPr>
            <a:spLocks noGrp="1"/>
          </p:cNvSpPr>
          <p:nvPr>
            <p:ph sz="half" idx="1"/>
          </p:nvPr>
        </p:nvSpPr>
        <p:spPr>
          <a:xfrm>
            <a:off x="1192143" y="2596444"/>
            <a:ext cx="7369612" cy="6188570"/>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0534C887-A249-344E-AB62-6808C26296A6}"/>
              </a:ext>
            </a:extLst>
          </p:cNvPr>
          <p:cNvSpPr>
            <a:spLocks noGrp="1"/>
          </p:cNvSpPr>
          <p:nvPr>
            <p:ph sz="half" idx="2"/>
          </p:nvPr>
        </p:nvSpPr>
        <p:spPr>
          <a:xfrm>
            <a:off x="8778508" y="2596444"/>
            <a:ext cx="7369612" cy="6188570"/>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8B1EE637-6753-DD4E-98D5-0131E0FFC128}"/>
              </a:ext>
            </a:extLst>
          </p:cNvPr>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8/17/23</a:t>
            </a:fld>
            <a:endParaRPr lang="en-US" dirty="0"/>
          </a:p>
        </p:txBody>
      </p:sp>
      <p:sp>
        <p:nvSpPr>
          <p:cNvPr id="6" name="页脚占位符 5">
            <a:extLst>
              <a:ext uri="{FF2B5EF4-FFF2-40B4-BE49-F238E27FC236}">
                <a16:creationId xmlns:a16="http://schemas.microsoft.com/office/drawing/2014/main" id="{DA3436F9-BB3E-F74C-9689-CFFD90446D0E}"/>
              </a:ext>
            </a:extLst>
          </p:cNvPr>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7" name="灯片编号占位符 6">
            <a:extLst>
              <a:ext uri="{FF2B5EF4-FFF2-40B4-BE49-F238E27FC236}">
                <a16:creationId xmlns:a16="http://schemas.microsoft.com/office/drawing/2014/main" id="{AB5D1013-75D5-9A42-8AA2-0E630A9CB6A8}"/>
              </a:ext>
            </a:extLst>
          </p:cNvPr>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10577629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EF31BF-828D-D64F-9958-118D322DB6B3}"/>
              </a:ext>
            </a:extLst>
          </p:cNvPr>
          <p:cNvSpPr>
            <a:spLocks noGrp="1"/>
          </p:cNvSpPr>
          <p:nvPr>
            <p:ph type="title"/>
          </p:nvPr>
        </p:nvSpPr>
        <p:spPr>
          <a:xfrm>
            <a:off x="1194402" y="519290"/>
            <a:ext cx="14955977" cy="1885245"/>
          </a:xfrm>
          <a:prstGeom prst="rect">
            <a:avLst/>
          </a:prstGeo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95142FAE-19B8-F94F-B634-D4A39C6080A2}"/>
              </a:ext>
            </a:extLst>
          </p:cNvPr>
          <p:cNvSpPr>
            <a:spLocks noGrp="1"/>
          </p:cNvSpPr>
          <p:nvPr>
            <p:ph type="body" idx="1"/>
          </p:nvPr>
        </p:nvSpPr>
        <p:spPr>
          <a:xfrm>
            <a:off x="1194403" y="2390987"/>
            <a:ext cx="7335743" cy="1171786"/>
          </a:xfrm>
          <a:prstGeom prst="rect">
            <a:avLst/>
          </a:prstGeom>
        </p:spPr>
        <p:txBody>
          <a:bodyPr anchor="b"/>
          <a:lstStyle>
            <a:lvl1pPr marL="0" indent="0">
              <a:buNone/>
              <a:defRPr sz="3413" b="1"/>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CC32AC68-C6F7-154B-A27D-CD9B905C65E8}"/>
              </a:ext>
            </a:extLst>
          </p:cNvPr>
          <p:cNvSpPr>
            <a:spLocks noGrp="1"/>
          </p:cNvSpPr>
          <p:nvPr>
            <p:ph sz="half" idx="2"/>
          </p:nvPr>
        </p:nvSpPr>
        <p:spPr>
          <a:xfrm>
            <a:off x="1194403" y="3562773"/>
            <a:ext cx="7335743" cy="524030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17DEC0BD-2A89-E444-9CDE-694D825F5293}"/>
              </a:ext>
            </a:extLst>
          </p:cNvPr>
          <p:cNvSpPr>
            <a:spLocks noGrp="1"/>
          </p:cNvSpPr>
          <p:nvPr>
            <p:ph type="body" sz="quarter" idx="3"/>
          </p:nvPr>
        </p:nvSpPr>
        <p:spPr>
          <a:xfrm>
            <a:off x="8778508" y="2390987"/>
            <a:ext cx="7371870" cy="1171786"/>
          </a:xfrm>
          <a:prstGeom prst="rect">
            <a:avLst/>
          </a:prstGeom>
        </p:spPr>
        <p:txBody>
          <a:bodyPr anchor="b"/>
          <a:lstStyle>
            <a:lvl1pPr marL="0" indent="0">
              <a:buNone/>
              <a:defRPr sz="3413" b="1"/>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F5728F44-5032-8F4A-B99B-76774FC1DABB}"/>
              </a:ext>
            </a:extLst>
          </p:cNvPr>
          <p:cNvSpPr>
            <a:spLocks noGrp="1"/>
          </p:cNvSpPr>
          <p:nvPr>
            <p:ph sz="quarter" idx="4"/>
          </p:nvPr>
        </p:nvSpPr>
        <p:spPr>
          <a:xfrm>
            <a:off x="8778508" y="3562773"/>
            <a:ext cx="7371870" cy="524030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E3FB7A50-8567-AC4B-BA63-84649E9FE24D}"/>
              </a:ext>
            </a:extLst>
          </p:cNvPr>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8/17/23</a:t>
            </a:fld>
            <a:endParaRPr lang="en-US" dirty="0"/>
          </a:p>
        </p:txBody>
      </p:sp>
      <p:sp>
        <p:nvSpPr>
          <p:cNvPr id="8" name="页脚占位符 7">
            <a:extLst>
              <a:ext uri="{FF2B5EF4-FFF2-40B4-BE49-F238E27FC236}">
                <a16:creationId xmlns:a16="http://schemas.microsoft.com/office/drawing/2014/main" id="{FB8DD934-101D-0046-ACFB-391A1A8FDB2D}"/>
              </a:ext>
            </a:extLst>
          </p:cNvPr>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9" name="灯片编号占位符 8">
            <a:extLst>
              <a:ext uri="{FF2B5EF4-FFF2-40B4-BE49-F238E27FC236}">
                <a16:creationId xmlns:a16="http://schemas.microsoft.com/office/drawing/2014/main" id="{818BBFD2-D13C-D444-AFBA-20170059816D}"/>
              </a:ext>
            </a:extLst>
          </p:cNvPr>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99061102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8715AB-6DAC-0D45-8AD8-A6F37F8D561E}"/>
              </a:ext>
            </a:extLst>
          </p:cNvPr>
          <p:cNvSpPr>
            <a:spLocks noGrp="1"/>
          </p:cNvSpPr>
          <p:nvPr>
            <p:ph type="title"/>
          </p:nvPr>
        </p:nvSpPr>
        <p:spPr>
          <a:xfrm>
            <a:off x="1192143" y="519290"/>
            <a:ext cx="14955977" cy="1885245"/>
          </a:xfrm>
          <a:prstGeom prst="rect">
            <a:avLst/>
          </a:prstGeom>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878943EA-4DF2-8541-A1C3-207126671298}"/>
              </a:ext>
            </a:extLst>
          </p:cNvPr>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8/17/23</a:t>
            </a:fld>
            <a:endParaRPr lang="en-US" dirty="0"/>
          </a:p>
        </p:txBody>
      </p:sp>
      <p:sp>
        <p:nvSpPr>
          <p:cNvPr id="4" name="页脚占位符 3">
            <a:extLst>
              <a:ext uri="{FF2B5EF4-FFF2-40B4-BE49-F238E27FC236}">
                <a16:creationId xmlns:a16="http://schemas.microsoft.com/office/drawing/2014/main" id="{00941800-BEF7-0140-9C96-E5234E5A3DC2}"/>
              </a:ext>
            </a:extLst>
          </p:cNvPr>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5" name="灯片编号占位符 4">
            <a:extLst>
              <a:ext uri="{FF2B5EF4-FFF2-40B4-BE49-F238E27FC236}">
                <a16:creationId xmlns:a16="http://schemas.microsoft.com/office/drawing/2014/main" id="{77C15217-9125-1E4E-8079-169EE917A8BD}"/>
              </a:ext>
            </a:extLst>
          </p:cNvPr>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2385699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486D88F-99A6-3145-B9F0-6080285ADE8C}"/>
              </a:ext>
            </a:extLst>
          </p:cNvPr>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8/17/23</a:t>
            </a:fld>
            <a:endParaRPr lang="en-US" dirty="0"/>
          </a:p>
        </p:txBody>
      </p:sp>
      <p:sp>
        <p:nvSpPr>
          <p:cNvPr id="3" name="页脚占位符 2">
            <a:extLst>
              <a:ext uri="{FF2B5EF4-FFF2-40B4-BE49-F238E27FC236}">
                <a16:creationId xmlns:a16="http://schemas.microsoft.com/office/drawing/2014/main" id="{D3D9A653-1DF5-4048-B471-EE5D9D60CB01}"/>
              </a:ext>
            </a:extLst>
          </p:cNvPr>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4" name="灯片编号占位符 3">
            <a:extLst>
              <a:ext uri="{FF2B5EF4-FFF2-40B4-BE49-F238E27FC236}">
                <a16:creationId xmlns:a16="http://schemas.microsoft.com/office/drawing/2014/main" id="{CA0E885B-5A07-3D42-B90B-5D316FC75335}"/>
              </a:ext>
            </a:extLst>
          </p:cNvPr>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pic>
        <p:nvPicPr>
          <p:cNvPr id="5" name="Picture 2" descr="https://gss2.bdstatic.com/-fo3dSag_xI4khGkpoWK1HF6hhy/baike/c0%3Dbaike80%2C5%2C5%2C80%2C26/sign=3a7eacadc7ef7609280691cd4fb4c8a9/5366d0160924ab18a1a1490739fae6cd7b890b4e.jpg">
            <a:extLst>
              <a:ext uri="{FF2B5EF4-FFF2-40B4-BE49-F238E27FC236}">
                <a16:creationId xmlns:a16="http://schemas.microsoft.com/office/drawing/2014/main" id="{E3ABE7AD-F85F-DD40-A5AA-322CAF8AD064}"/>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1814" b="32982"/>
          <a:stretch/>
        </p:blipFill>
        <p:spPr bwMode="auto">
          <a:xfrm>
            <a:off x="14435423" y="8660495"/>
            <a:ext cx="1671071" cy="669851"/>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a:extLst>
              <a:ext uri="{FF2B5EF4-FFF2-40B4-BE49-F238E27FC236}">
                <a16:creationId xmlns:a16="http://schemas.microsoft.com/office/drawing/2014/main" id="{D76FB336-B9AE-8D45-9912-0FF4B060162C}"/>
              </a:ext>
            </a:extLst>
          </p:cNvPr>
          <p:cNvSpPr/>
          <p:nvPr userDrawn="1"/>
        </p:nvSpPr>
        <p:spPr>
          <a:xfrm>
            <a:off x="745887" y="379755"/>
            <a:ext cx="204806" cy="768000"/>
          </a:xfrm>
          <a:prstGeom prst="rect">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Tree>
    <p:extLst>
      <p:ext uri="{BB962C8B-B14F-4D97-AF65-F5344CB8AC3E}">
        <p14:creationId xmlns:p14="http://schemas.microsoft.com/office/powerpoint/2010/main" val="360693906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C52BED-217D-8A4F-B0C0-69CB70CD6C40}"/>
              </a:ext>
            </a:extLst>
          </p:cNvPr>
          <p:cNvSpPr>
            <a:spLocks noGrp="1"/>
          </p:cNvSpPr>
          <p:nvPr>
            <p:ph type="title"/>
          </p:nvPr>
        </p:nvSpPr>
        <p:spPr>
          <a:xfrm>
            <a:off x="1194402" y="650240"/>
            <a:ext cx="5592686" cy="2275840"/>
          </a:xfrm>
          <a:prstGeom prst="rect">
            <a:avLst/>
          </a:prstGeom>
        </p:spPr>
        <p:txBody>
          <a:bodyPr anchor="b"/>
          <a:lstStyle>
            <a:lvl1pPr>
              <a:defRPr sz="4551"/>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CFE796EC-9F2A-0946-BF6E-8961E4ED5465}"/>
              </a:ext>
            </a:extLst>
          </p:cNvPr>
          <p:cNvSpPr>
            <a:spLocks noGrp="1"/>
          </p:cNvSpPr>
          <p:nvPr>
            <p:ph idx="1"/>
          </p:nvPr>
        </p:nvSpPr>
        <p:spPr>
          <a:xfrm>
            <a:off x="7371870" y="1404338"/>
            <a:ext cx="8778508" cy="6931378"/>
          </a:xfrm>
          <a:prstGeom prst="rect">
            <a:avLst/>
          </a:prstGeom>
        </p:spPr>
        <p:txBody>
          <a:bodyPr/>
          <a:lstStyle>
            <a:lvl1pPr>
              <a:defRPr sz="4551"/>
            </a:lvl1pPr>
            <a:lvl2pPr>
              <a:defRPr sz="3982"/>
            </a:lvl2pPr>
            <a:lvl3pPr>
              <a:defRPr sz="3413"/>
            </a:lvl3pPr>
            <a:lvl4pPr>
              <a:defRPr sz="2844"/>
            </a:lvl4pPr>
            <a:lvl5pPr>
              <a:defRPr sz="2844"/>
            </a:lvl5pPr>
            <a:lvl6pPr>
              <a:defRPr sz="2844"/>
            </a:lvl6pPr>
            <a:lvl7pPr>
              <a:defRPr sz="2844"/>
            </a:lvl7pPr>
            <a:lvl8pPr>
              <a:defRPr sz="2844"/>
            </a:lvl8pPr>
            <a:lvl9pPr>
              <a:defRPr sz="2844"/>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BBE98B56-35DD-1E4E-AC15-A14560E13EDD}"/>
              </a:ext>
            </a:extLst>
          </p:cNvPr>
          <p:cNvSpPr>
            <a:spLocks noGrp="1"/>
          </p:cNvSpPr>
          <p:nvPr>
            <p:ph type="body" sz="half" idx="2"/>
          </p:nvPr>
        </p:nvSpPr>
        <p:spPr>
          <a:xfrm>
            <a:off x="1194402" y="2926080"/>
            <a:ext cx="5592686" cy="5420925"/>
          </a:xfrm>
          <a:prstGeom prst="rect">
            <a:avLst/>
          </a:prstGeo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F0577151-5BDC-A74A-A521-07AF0D9137C4}"/>
              </a:ext>
            </a:extLst>
          </p:cNvPr>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8/17/23</a:t>
            </a:fld>
            <a:endParaRPr lang="en-US" dirty="0"/>
          </a:p>
        </p:txBody>
      </p:sp>
      <p:sp>
        <p:nvSpPr>
          <p:cNvPr id="6" name="页脚占位符 5">
            <a:extLst>
              <a:ext uri="{FF2B5EF4-FFF2-40B4-BE49-F238E27FC236}">
                <a16:creationId xmlns:a16="http://schemas.microsoft.com/office/drawing/2014/main" id="{1503D9F7-B756-D842-9E61-AB2485C0C80F}"/>
              </a:ext>
            </a:extLst>
          </p:cNvPr>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7" name="灯片编号占位符 6">
            <a:extLst>
              <a:ext uri="{FF2B5EF4-FFF2-40B4-BE49-F238E27FC236}">
                <a16:creationId xmlns:a16="http://schemas.microsoft.com/office/drawing/2014/main" id="{221622B4-99F9-4D46-9CC8-43B5D33E6B4E}"/>
              </a:ext>
            </a:extLst>
          </p:cNvPr>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35044677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E1BBAD-70A7-6B44-BA2A-2434686368C8}"/>
              </a:ext>
            </a:extLst>
          </p:cNvPr>
          <p:cNvSpPr>
            <a:spLocks noGrp="1"/>
          </p:cNvSpPr>
          <p:nvPr>
            <p:ph type="title"/>
          </p:nvPr>
        </p:nvSpPr>
        <p:spPr>
          <a:xfrm>
            <a:off x="1194402" y="650240"/>
            <a:ext cx="5592686" cy="2275840"/>
          </a:xfrm>
          <a:prstGeom prst="rect">
            <a:avLst/>
          </a:prstGeom>
        </p:spPr>
        <p:txBody>
          <a:bodyPr anchor="b"/>
          <a:lstStyle>
            <a:lvl1pPr>
              <a:defRPr sz="4551"/>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93719244-D62C-AB49-AF89-F39099879A1C}"/>
              </a:ext>
            </a:extLst>
          </p:cNvPr>
          <p:cNvSpPr>
            <a:spLocks noGrp="1"/>
          </p:cNvSpPr>
          <p:nvPr>
            <p:ph type="pic" idx="1"/>
          </p:nvPr>
        </p:nvSpPr>
        <p:spPr>
          <a:xfrm>
            <a:off x="7371870" y="1404338"/>
            <a:ext cx="8778508" cy="6931378"/>
          </a:xfrm>
          <a:prstGeom prst="rect">
            <a:avLst/>
          </a:prstGeom>
        </p:spPr>
        <p:txBody>
          <a:bodyPr/>
          <a:lstStyle>
            <a:lvl1pPr marL="0" indent="0">
              <a:buNone/>
              <a:defRPr sz="4551"/>
            </a:lvl1pPr>
            <a:lvl2pPr marL="650230" indent="0">
              <a:buNone/>
              <a:defRPr sz="3982"/>
            </a:lvl2pPr>
            <a:lvl3pPr marL="1300460" indent="0">
              <a:buNone/>
              <a:defRPr sz="3413"/>
            </a:lvl3pPr>
            <a:lvl4pPr marL="1950690" indent="0">
              <a:buNone/>
              <a:defRPr sz="2844"/>
            </a:lvl4pPr>
            <a:lvl5pPr marL="2600919" indent="0">
              <a:buNone/>
              <a:defRPr sz="2844"/>
            </a:lvl5pPr>
            <a:lvl6pPr marL="3251149" indent="0">
              <a:buNone/>
              <a:defRPr sz="2844"/>
            </a:lvl6pPr>
            <a:lvl7pPr marL="3901379" indent="0">
              <a:buNone/>
              <a:defRPr sz="2844"/>
            </a:lvl7pPr>
            <a:lvl8pPr marL="4551609" indent="0">
              <a:buNone/>
              <a:defRPr sz="2844"/>
            </a:lvl8pPr>
            <a:lvl9pPr marL="5201839" indent="0">
              <a:buNone/>
              <a:defRPr sz="2844"/>
            </a:lvl9pPr>
          </a:lstStyle>
          <a:p>
            <a:endParaRPr kumimoji="1" lang="zh-CN" altLang="en-US"/>
          </a:p>
        </p:txBody>
      </p:sp>
      <p:sp>
        <p:nvSpPr>
          <p:cNvPr id="4" name="文本占位符 3">
            <a:extLst>
              <a:ext uri="{FF2B5EF4-FFF2-40B4-BE49-F238E27FC236}">
                <a16:creationId xmlns:a16="http://schemas.microsoft.com/office/drawing/2014/main" id="{C4F6A139-8643-5D41-8DE7-B00D428156DF}"/>
              </a:ext>
            </a:extLst>
          </p:cNvPr>
          <p:cNvSpPr>
            <a:spLocks noGrp="1"/>
          </p:cNvSpPr>
          <p:nvPr>
            <p:ph type="body" sz="half" idx="2"/>
          </p:nvPr>
        </p:nvSpPr>
        <p:spPr>
          <a:xfrm>
            <a:off x="1194402" y="2926080"/>
            <a:ext cx="5592686" cy="5420925"/>
          </a:xfrm>
          <a:prstGeom prst="rect">
            <a:avLst/>
          </a:prstGeo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F0A5E595-DE6D-574C-BC8A-8EB50CFBACC2}"/>
              </a:ext>
            </a:extLst>
          </p:cNvPr>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8/17/23</a:t>
            </a:fld>
            <a:endParaRPr lang="en-US" dirty="0"/>
          </a:p>
        </p:txBody>
      </p:sp>
      <p:sp>
        <p:nvSpPr>
          <p:cNvPr id="6" name="页脚占位符 5">
            <a:extLst>
              <a:ext uri="{FF2B5EF4-FFF2-40B4-BE49-F238E27FC236}">
                <a16:creationId xmlns:a16="http://schemas.microsoft.com/office/drawing/2014/main" id="{E335A62F-76AF-EE4A-B410-B3E669ACA7DC}"/>
              </a:ext>
            </a:extLst>
          </p:cNvPr>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7" name="灯片编号占位符 6">
            <a:extLst>
              <a:ext uri="{FF2B5EF4-FFF2-40B4-BE49-F238E27FC236}">
                <a16:creationId xmlns:a16="http://schemas.microsoft.com/office/drawing/2014/main" id="{3E9A1545-6530-1640-8F85-39B342EC6BF5}"/>
              </a:ext>
            </a:extLst>
          </p:cNvPr>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9112492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A91E0F-8105-AF40-B532-DF30B245598D}"/>
              </a:ext>
            </a:extLst>
          </p:cNvPr>
          <p:cNvSpPr>
            <a:spLocks noGrp="1"/>
          </p:cNvSpPr>
          <p:nvPr>
            <p:ph type="title"/>
          </p:nvPr>
        </p:nvSpPr>
        <p:spPr>
          <a:xfrm>
            <a:off x="1192143" y="519290"/>
            <a:ext cx="14955977" cy="1885245"/>
          </a:xfrm>
          <a:prstGeom prst="rect">
            <a:avLst/>
          </a:prstGeom>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BDF93914-C074-A640-A515-1050D203E34B}"/>
              </a:ext>
            </a:extLst>
          </p:cNvPr>
          <p:cNvSpPr>
            <a:spLocks noGrp="1"/>
          </p:cNvSpPr>
          <p:nvPr>
            <p:ph type="body" orient="vert" idx="1"/>
          </p:nvPr>
        </p:nvSpPr>
        <p:spPr>
          <a:xfrm>
            <a:off x="1192143" y="2596444"/>
            <a:ext cx="14955977" cy="6188570"/>
          </a:xfrm>
          <a:prstGeom prst="rect">
            <a:avLst/>
          </a:prstGeo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AFC4C0A5-7928-D44B-B031-BE9640D06B7B}"/>
              </a:ext>
            </a:extLst>
          </p:cNvPr>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8/17/23</a:t>
            </a:fld>
            <a:endParaRPr lang="en-US" dirty="0"/>
          </a:p>
        </p:txBody>
      </p:sp>
      <p:sp>
        <p:nvSpPr>
          <p:cNvPr id="5" name="页脚占位符 4">
            <a:extLst>
              <a:ext uri="{FF2B5EF4-FFF2-40B4-BE49-F238E27FC236}">
                <a16:creationId xmlns:a16="http://schemas.microsoft.com/office/drawing/2014/main" id="{D94EEC60-BE28-D041-BE86-0EFF18ED697D}"/>
              </a:ext>
            </a:extLst>
          </p:cNvPr>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6" name="灯片编号占位符 5">
            <a:extLst>
              <a:ext uri="{FF2B5EF4-FFF2-40B4-BE49-F238E27FC236}">
                <a16:creationId xmlns:a16="http://schemas.microsoft.com/office/drawing/2014/main" id="{769794AA-467A-FD48-9A49-36BB599C92A3}"/>
              </a:ext>
            </a:extLst>
          </p:cNvPr>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2205829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项目符号">
    <p:spTree>
      <p:nvGrpSpPr>
        <p:cNvPr id="1" name=""/>
        <p:cNvGrpSpPr/>
        <p:nvPr/>
      </p:nvGrpSpPr>
      <p:grpSpPr>
        <a:xfrm>
          <a:off x="0" y="0"/>
          <a:ext cx="0" cy="0"/>
          <a:chOff x="0" y="0"/>
          <a:chExt cx="0" cy="0"/>
        </a:xfrm>
      </p:grpSpPr>
      <p:sp>
        <p:nvSpPr>
          <p:cNvPr id="75" name="正文级别 1…"/>
          <p:cNvSpPr txBox="1">
            <a:spLocks noGrp="1"/>
          </p:cNvSpPr>
          <p:nvPr>
            <p:ph type="body" idx="1"/>
          </p:nvPr>
        </p:nvSpPr>
        <p:spPr>
          <a:xfrm>
            <a:off x="1270039" y="1270000"/>
            <a:ext cx="14800185" cy="7213600"/>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7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5BF5D36-2321-2642-9C97-AC6613AF74FB}"/>
              </a:ext>
            </a:extLst>
          </p:cNvPr>
          <p:cNvSpPr>
            <a:spLocks noGrp="1"/>
          </p:cNvSpPr>
          <p:nvPr>
            <p:ph type="title" orient="vert"/>
          </p:nvPr>
        </p:nvSpPr>
        <p:spPr>
          <a:xfrm>
            <a:off x="12409126" y="519289"/>
            <a:ext cx="3738994" cy="8265725"/>
          </a:xfrm>
          <a:prstGeom prst="rect">
            <a:avLst/>
          </a:prstGeo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02A29193-71A3-724E-B179-2E6ABF04D146}"/>
              </a:ext>
            </a:extLst>
          </p:cNvPr>
          <p:cNvSpPr>
            <a:spLocks noGrp="1"/>
          </p:cNvSpPr>
          <p:nvPr>
            <p:ph type="body" orient="vert" idx="1"/>
          </p:nvPr>
        </p:nvSpPr>
        <p:spPr>
          <a:xfrm>
            <a:off x="1192143" y="519289"/>
            <a:ext cx="11000229" cy="8265725"/>
          </a:xfrm>
          <a:prstGeom prst="rect">
            <a:avLst/>
          </a:prstGeo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3585424B-FB02-9446-AB30-C5602C1F858E}"/>
              </a:ext>
            </a:extLst>
          </p:cNvPr>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8/17/23</a:t>
            </a:fld>
            <a:endParaRPr lang="en-US" dirty="0"/>
          </a:p>
        </p:txBody>
      </p:sp>
      <p:sp>
        <p:nvSpPr>
          <p:cNvPr id="5" name="页脚占位符 4">
            <a:extLst>
              <a:ext uri="{FF2B5EF4-FFF2-40B4-BE49-F238E27FC236}">
                <a16:creationId xmlns:a16="http://schemas.microsoft.com/office/drawing/2014/main" id="{68E5A29F-D89B-3448-95B4-BA513BF055DA}"/>
              </a:ext>
            </a:extLst>
          </p:cNvPr>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6" name="灯片编号占位符 5">
            <a:extLst>
              <a:ext uri="{FF2B5EF4-FFF2-40B4-BE49-F238E27FC236}">
                <a16:creationId xmlns:a16="http://schemas.microsoft.com/office/drawing/2014/main" id="{0A8DF852-9040-1844-9116-BC46B6E6F4C0}"/>
              </a:ext>
            </a:extLst>
          </p:cNvPr>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6970460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腾讯音乐娱乐PPT模版-娱乐版-目录页">
    <p:bg>
      <p:bgPr>
        <a:solidFill>
          <a:schemeClr val="bg1"/>
        </a:solidFill>
        <a:effectLst/>
      </p:bgPr>
    </p:bg>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13BEF8B1-CB11-A842-9B1A-23C82421E158}"/>
              </a:ext>
            </a:extLst>
          </p:cNvPr>
          <p:cNvSpPr/>
          <p:nvPr userDrawn="1"/>
        </p:nvSpPr>
        <p:spPr>
          <a:xfrm>
            <a:off x="1262698" y="1970830"/>
            <a:ext cx="1757393" cy="876729"/>
          </a:xfrm>
          <a:prstGeom prst="rect">
            <a:avLst/>
          </a:prstGeom>
        </p:spPr>
        <p:txBody>
          <a:bodyPr wrap="none" lIns="0" tIns="0" rIns="0" bIns="0">
            <a:noAutofit/>
          </a:bodyPr>
          <a:lstStyle/>
          <a:p>
            <a:pPr lvl="0"/>
            <a:r>
              <a:rPr kumimoji="1" lang="zh-CN" altLang="en-US" sz="6258" b="0" i="0" dirty="0">
                <a:solidFill>
                  <a:srgbClr val="1672FA"/>
                </a:solidFill>
                <a:latin typeface="FZLanTingHeiS-EB-GB" panose="02000000000000000000" pitchFamily="2" charset="-122"/>
                <a:ea typeface="FZLanTingHeiS-EB-GB" panose="02000000000000000000" pitchFamily="2" charset="-122"/>
              </a:rPr>
              <a:t>目 录</a:t>
            </a:r>
          </a:p>
        </p:txBody>
      </p:sp>
      <p:sp>
        <p:nvSpPr>
          <p:cNvPr id="4" name="文本占位符 3">
            <a:extLst>
              <a:ext uri="{FF2B5EF4-FFF2-40B4-BE49-F238E27FC236}">
                <a16:creationId xmlns:a16="http://schemas.microsoft.com/office/drawing/2014/main" id="{A5AD3FF4-900C-5149-98AC-99128915E120}"/>
              </a:ext>
            </a:extLst>
          </p:cNvPr>
          <p:cNvSpPr>
            <a:spLocks noGrp="1"/>
          </p:cNvSpPr>
          <p:nvPr>
            <p:ph type="body" sz="quarter" idx="10" hasCustomPrompt="1"/>
          </p:nvPr>
        </p:nvSpPr>
        <p:spPr>
          <a:xfrm>
            <a:off x="6741930" y="1725533"/>
            <a:ext cx="9916463" cy="6121198"/>
          </a:xfrm>
          <a:prstGeom prst="rect">
            <a:avLst/>
          </a:prstGeom>
        </p:spPr>
        <p:txBody>
          <a:bodyPr lIns="0" tIns="0" rIns="0" bIns="0" anchor="t"/>
          <a:lstStyle>
            <a:lvl1pPr marL="0" marR="0" indent="0" algn="l" defTabSz="1300460" rtl="0" eaLnBrk="1" fontAlgn="auto" latinLnBrk="0" hangingPunct="1">
              <a:lnSpc>
                <a:spcPts val="8050"/>
              </a:lnSpc>
              <a:spcBef>
                <a:spcPts val="1422"/>
              </a:spcBef>
              <a:spcAft>
                <a:spcPts val="0"/>
              </a:spcAft>
              <a:buClrTx/>
              <a:buSzTx/>
              <a:buFontTx/>
              <a:buNone/>
              <a:tabLst/>
              <a:defRPr>
                <a:latin typeface="FZLanTingHeiS-EB-GB" panose="02000000000000000000" pitchFamily="2" charset="-122"/>
                <a:ea typeface="FZLanTingHeiS-EB-GB" panose="02000000000000000000" pitchFamily="2" charset="-122"/>
              </a:defRPr>
            </a:lvl1pPr>
          </a:lstStyle>
          <a:p>
            <a:pPr lvl="0"/>
            <a:r>
              <a:rPr kumimoji="1" lang="zh-CN" altLang="en-US" dirty="0"/>
              <a:t>章节标题字号</a:t>
            </a:r>
            <a:r>
              <a:rPr kumimoji="1" lang="en-US" altLang="zh-CN" dirty="0"/>
              <a:t>28pt</a:t>
            </a:r>
          </a:p>
          <a:p>
            <a:pPr lvl="0"/>
            <a:r>
              <a:rPr kumimoji="1" lang="zh-CN" altLang="en-US" dirty="0"/>
              <a:t>章节标题字号</a:t>
            </a:r>
            <a:r>
              <a:rPr kumimoji="1" lang="en-US" altLang="zh-CN" dirty="0"/>
              <a:t>28pt</a:t>
            </a:r>
          </a:p>
          <a:p>
            <a:pPr lvl="0"/>
            <a:r>
              <a:rPr kumimoji="1" lang="zh-CN" altLang="en-US" dirty="0"/>
              <a:t>章节标题字号</a:t>
            </a:r>
            <a:r>
              <a:rPr kumimoji="1" lang="en-US" altLang="zh-CN" dirty="0"/>
              <a:t>28pt</a:t>
            </a:r>
          </a:p>
          <a:p>
            <a:pPr lvl="0"/>
            <a:r>
              <a:rPr kumimoji="1" lang="zh-CN" altLang="en-US" dirty="0"/>
              <a:t>章节标题字号</a:t>
            </a:r>
            <a:r>
              <a:rPr kumimoji="1" lang="en-US" altLang="zh-CN" dirty="0"/>
              <a:t>28pt</a:t>
            </a:r>
          </a:p>
          <a:p>
            <a:pPr lvl="0"/>
            <a:r>
              <a:rPr kumimoji="1" lang="zh-CN" altLang="en-US" dirty="0"/>
              <a:t>章节标题字号</a:t>
            </a:r>
            <a:r>
              <a:rPr kumimoji="1" lang="en-US" altLang="zh-CN" dirty="0"/>
              <a:t>28pt</a:t>
            </a:r>
          </a:p>
        </p:txBody>
      </p:sp>
    </p:spTree>
    <p:extLst>
      <p:ext uri="{BB962C8B-B14F-4D97-AF65-F5344CB8AC3E}">
        <p14:creationId xmlns:p14="http://schemas.microsoft.com/office/powerpoint/2010/main" val="1151734875"/>
      </p:ext>
    </p:extLst>
  </p:cSld>
  <p:clrMapOvr>
    <a:masterClrMapping/>
  </p:clrMapOvr>
  <p:extLst>
    <p:ext uri="{DCECCB84-F9BA-43D5-87BE-67443E8EF086}">
      <p15:sldGuideLst xmlns:p15="http://schemas.microsoft.com/office/powerpoint/2012/main">
        <p15:guide id="2" pos="3840">
          <p15:clr>
            <a:srgbClr val="FBAE40"/>
          </p15:clr>
        </p15:guide>
        <p15:guide id="3" orient="horz" pos="89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id="{F91A7239-B91B-4C14-B0C9-9271C6A23D79}"/>
              </a:ext>
            </a:extLst>
          </p:cNvPr>
          <p:cNvSpPr/>
          <p:nvPr userDrawn="1"/>
        </p:nvSpPr>
        <p:spPr>
          <a:xfrm rot="19902258">
            <a:off x="1675000" y="398887"/>
            <a:ext cx="271048" cy="271040"/>
          </a:xfrm>
          <a:prstGeom prst="ellipse">
            <a:avLst/>
          </a:prstGeom>
          <a:gradFill>
            <a:gsLst>
              <a:gs pos="0">
                <a:schemeClr val="accent2">
                  <a:alpha val="0"/>
                </a:schemeClr>
              </a:gs>
              <a:gs pos="100000">
                <a:schemeClr val="accent1">
                  <a:alpha val="34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3413" dirty="0">
              <a:latin typeface="+mj-ea"/>
              <a:ea typeface="+mj-ea"/>
            </a:endParaRPr>
          </a:p>
        </p:txBody>
      </p:sp>
      <p:sp>
        <p:nvSpPr>
          <p:cNvPr id="7" name="椭圆 6">
            <a:extLst>
              <a:ext uri="{FF2B5EF4-FFF2-40B4-BE49-F238E27FC236}">
                <a16:creationId xmlns:a16="http://schemas.microsoft.com/office/drawing/2014/main" id="{3397FAA3-980E-4BB2-A448-5CFE8602A7A9}"/>
              </a:ext>
            </a:extLst>
          </p:cNvPr>
          <p:cNvSpPr/>
          <p:nvPr userDrawn="1"/>
        </p:nvSpPr>
        <p:spPr>
          <a:xfrm rot="19902258">
            <a:off x="638802" y="1808539"/>
            <a:ext cx="172487" cy="172481"/>
          </a:xfrm>
          <a:prstGeom prst="ellipse">
            <a:avLst/>
          </a:prstGeom>
          <a:gradFill>
            <a:gsLst>
              <a:gs pos="0">
                <a:schemeClr val="accent2">
                  <a:alpha val="0"/>
                </a:schemeClr>
              </a:gs>
              <a:gs pos="100000">
                <a:schemeClr val="accent1">
                  <a:alpha val="2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3413" dirty="0">
              <a:latin typeface="+mj-ea"/>
              <a:ea typeface="+mj-ea"/>
            </a:endParaRPr>
          </a:p>
        </p:txBody>
      </p:sp>
      <p:sp>
        <p:nvSpPr>
          <p:cNvPr id="32" name="文本占位符 78">
            <a:extLst>
              <a:ext uri="{FF2B5EF4-FFF2-40B4-BE49-F238E27FC236}">
                <a16:creationId xmlns:a16="http://schemas.microsoft.com/office/drawing/2014/main" id="{7F760C21-423D-49CD-AF52-C42684EC93E3}"/>
              </a:ext>
            </a:extLst>
          </p:cNvPr>
          <p:cNvSpPr>
            <a:spLocks noGrp="1"/>
          </p:cNvSpPr>
          <p:nvPr>
            <p:ph type="body" sz="quarter" idx="15" hasCustomPrompt="1"/>
          </p:nvPr>
        </p:nvSpPr>
        <p:spPr>
          <a:xfrm>
            <a:off x="894107" y="309195"/>
            <a:ext cx="4037030" cy="1352934"/>
          </a:xfrm>
          <a:prstGeom prst="rect">
            <a:avLst/>
          </a:prstGeom>
          <a:noFill/>
        </p:spPr>
        <p:txBody>
          <a:bodyPr wrap="square">
            <a:spAutoFit/>
          </a:bodyPr>
          <a:lstStyle>
            <a:lvl1pPr marL="0" indent="0">
              <a:buNone/>
              <a:defRPr lang="zh-CN" altLang="en-US" sz="4551" dirty="0" smtClean="0">
                <a:latin typeface="+mj-ea"/>
                <a:ea typeface="+mj-ea"/>
              </a:defRPr>
            </a:lvl1pPr>
          </a:lstStyle>
          <a:p>
            <a:pPr marL="0" lvl="0"/>
            <a:r>
              <a:rPr lang="zh-CN" altLang="en-US" dirty="0"/>
              <a:t>在这里添加标题</a:t>
            </a:r>
          </a:p>
        </p:txBody>
      </p:sp>
      <p:sp>
        <p:nvSpPr>
          <p:cNvPr id="33" name="文本占位符 78">
            <a:extLst>
              <a:ext uri="{FF2B5EF4-FFF2-40B4-BE49-F238E27FC236}">
                <a16:creationId xmlns:a16="http://schemas.microsoft.com/office/drawing/2014/main" id="{8FDCEC73-7976-4673-B85F-FF1B25B94E15}"/>
              </a:ext>
            </a:extLst>
          </p:cNvPr>
          <p:cNvSpPr>
            <a:spLocks noGrp="1"/>
          </p:cNvSpPr>
          <p:nvPr>
            <p:ph type="body" sz="quarter" idx="16" hasCustomPrompt="1"/>
          </p:nvPr>
        </p:nvSpPr>
        <p:spPr>
          <a:xfrm>
            <a:off x="850757" y="1299139"/>
            <a:ext cx="3958457" cy="289310"/>
          </a:xfrm>
          <a:prstGeom prst="rect">
            <a:avLst/>
          </a:prstGeom>
          <a:noFill/>
        </p:spPr>
        <p:txBody>
          <a:bodyPr wrap="square">
            <a:spAutoFit/>
          </a:bodyPr>
          <a:lstStyle>
            <a:lvl1pPr marL="0" indent="0" algn="dist">
              <a:buNone/>
              <a:defRPr lang="en-US" altLang="zh-CN" sz="1422" i="1" dirty="0" smtClean="0">
                <a:solidFill>
                  <a:schemeClr val="tx1">
                    <a:lumMod val="75000"/>
                    <a:lumOff val="25000"/>
                  </a:schemeClr>
                </a:solidFill>
              </a:defRPr>
            </a:lvl1pPr>
          </a:lstStyle>
          <a:p>
            <a:pPr marL="0" lvl="0" algn="dist"/>
            <a:r>
              <a:rPr lang="en-US" altLang="zh-CN" dirty="0"/>
              <a:t>Add the title here</a:t>
            </a:r>
          </a:p>
        </p:txBody>
      </p:sp>
    </p:spTree>
    <p:extLst>
      <p:ext uri="{BB962C8B-B14F-4D97-AF65-F5344CB8AC3E}">
        <p14:creationId xmlns:p14="http://schemas.microsoft.com/office/powerpoint/2010/main" val="121528793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323549E2-B0F0-494E-A752-C6FEADC24AF2}"/>
              </a:ext>
            </a:extLst>
          </p:cNvPr>
          <p:cNvGrpSpPr/>
          <p:nvPr userDrawn="1"/>
        </p:nvGrpSpPr>
        <p:grpSpPr>
          <a:xfrm>
            <a:off x="0" y="4571424"/>
            <a:ext cx="17288402" cy="959674"/>
            <a:chOff x="0" y="5570867"/>
            <a:chExt cx="12155536" cy="674771"/>
          </a:xfrm>
        </p:grpSpPr>
        <p:cxnSp>
          <p:nvCxnSpPr>
            <p:cNvPr id="4" name="直接连接符 3">
              <a:extLst>
                <a:ext uri="{FF2B5EF4-FFF2-40B4-BE49-F238E27FC236}">
                  <a16:creationId xmlns:a16="http://schemas.microsoft.com/office/drawing/2014/main" id="{183BD0B0-F9ED-4119-88EC-B3F301EFEABB}"/>
                </a:ext>
              </a:extLst>
            </p:cNvPr>
            <p:cNvCxnSpPr>
              <a:cxnSpLocks/>
            </p:cNvCxnSpPr>
            <p:nvPr/>
          </p:nvCxnSpPr>
          <p:spPr>
            <a:xfrm flipH="1">
              <a:off x="8930328" y="5779737"/>
              <a:ext cx="228083" cy="45085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036757DB-4A06-49FE-9DC1-2807CE1F3F56}"/>
                </a:ext>
              </a:extLst>
            </p:cNvPr>
            <p:cNvCxnSpPr>
              <a:cxnSpLocks/>
            </p:cNvCxnSpPr>
            <p:nvPr/>
          </p:nvCxnSpPr>
          <p:spPr>
            <a:xfrm flipH="1">
              <a:off x="8907585" y="5779737"/>
              <a:ext cx="250825"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77EB1D84-90AF-4298-A887-33E71585980D}"/>
                </a:ext>
              </a:extLst>
            </p:cNvPr>
            <p:cNvCxnSpPr>
              <a:cxnSpLocks/>
            </p:cNvCxnSpPr>
            <p:nvPr/>
          </p:nvCxnSpPr>
          <p:spPr>
            <a:xfrm flipH="1">
              <a:off x="8907585" y="5586061"/>
              <a:ext cx="95249" cy="193676"/>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425C58DF-5D93-4343-B94B-9668BD117E28}"/>
                </a:ext>
              </a:extLst>
            </p:cNvPr>
            <p:cNvCxnSpPr>
              <a:cxnSpLocks/>
            </p:cNvCxnSpPr>
            <p:nvPr/>
          </p:nvCxnSpPr>
          <p:spPr>
            <a:xfrm flipH="1">
              <a:off x="9006008" y="5586061"/>
              <a:ext cx="558000"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26D1FCA1-A177-40C9-9949-BFCF908BBFE0}"/>
                </a:ext>
              </a:extLst>
            </p:cNvPr>
            <p:cNvCxnSpPr>
              <a:cxnSpLocks/>
            </p:cNvCxnSpPr>
            <p:nvPr/>
          </p:nvCxnSpPr>
          <p:spPr>
            <a:xfrm flipH="1">
              <a:off x="9824338" y="5585266"/>
              <a:ext cx="396000"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81C2DDFE-0576-4421-ABC8-AE1682E3EAC3}"/>
                </a:ext>
              </a:extLst>
            </p:cNvPr>
            <p:cNvCxnSpPr>
              <a:cxnSpLocks/>
            </p:cNvCxnSpPr>
            <p:nvPr/>
          </p:nvCxnSpPr>
          <p:spPr>
            <a:xfrm flipH="1" flipV="1">
              <a:off x="10222036" y="5582886"/>
              <a:ext cx="324000" cy="647701"/>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A6712833-C61F-4AC7-8C4B-58EB44F62C9D}"/>
                </a:ext>
              </a:extLst>
            </p:cNvPr>
            <p:cNvCxnSpPr>
              <a:cxnSpLocks/>
            </p:cNvCxnSpPr>
            <p:nvPr/>
          </p:nvCxnSpPr>
          <p:spPr>
            <a:xfrm>
              <a:off x="9564008" y="5582886"/>
              <a:ext cx="128169" cy="244914"/>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0CCC99FF-F1B8-47BC-8DB4-EB0003711DD6}"/>
                </a:ext>
              </a:extLst>
            </p:cNvPr>
            <p:cNvCxnSpPr>
              <a:cxnSpLocks/>
            </p:cNvCxnSpPr>
            <p:nvPr/>
          </p:nvCxnSpPr>
          <p:spPr>
            <a:xfrm flipH="1">
              <a:off x="9696169" y="5582886"/>
              <a:ext cx="128169" cy="244914"/>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sp>
          <p:nvSpPr>
            <p:cNvPr id="12" name="椭圆 11">
              <a:extLst>
                <a:ext uri="{FF2B5EF4-FFF2-40B4-BE49-F238E27FC236}">
                  <a16:creationId xmlns:a16="http://schemas.microsoft.com/office/drawing/2014/main" id="{A8C38220-B5A7-4DBF-9E4E-B039BFB76E9F}"/>
                </a:ext>
              </a:extLst>
            </p:cNvPr>
            <p:cNvSpPr/>
            <p:nvPr/>
          </p:nvSpPr>
          <p:spPr>
            <a:xfrm>
              <a:off x="8892717" y="5764812"/>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3" name="椭圆 12">
              <a:extLst>
                <a:ext uri="{FF2B5EF4-FFF2-40B4-BE49-F238E27FC236}">
                  <a16:creationId xmlns:a16="http://schemas.microsoft.com/office/drawing/2014/main" id="{CDB7C186-13CC-4583-9DA8-26DAE497F190}"/>
                </a:ext>
              </a:extLst>
            </p:cNvPr>
            <p:cNvSpPr/>
            <p:nvPr/>
          </p:nvSpPr>
          <p:spPr>
            <a:xfrm>
              <a:off x="9142040" y="5764812"/>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4" name="椭圆 13">
              <a:extLst>
                <a:ext uri="{FF2B5EF4-FFF2-40B4-BE49-F238E27FC236}">
                  <a16:creationId xmlns:a16="http://schemas.microsoft.com/office/drawing/2014/main" id="{88659E4B-432D-4ADF-8902-978452DBE08F}"/>
                </a:ext>
              </a:extLst>
            </p:cNvPr>
            <p:cNvSpPr/>
            <p:nvPr/>
          </p:nvSpPr>
          <p:spPr>
            <a:xfrm>
              <a:off x="8989283" y="5570867"/>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5" name="椭圆 14">
              <a:extLst>
                <a:ext uri="{FF2B5EF4-FFF2-40B4-BE49-F238E27FC236}">
                  <a16:creationId xmlns:a16="http://schemas.microsoft.com/office/drawing/2014/main" id="{63D23B16-2A92-4973-9B19-F81D7C9778F7}"/>
                </a:ext>
              </a:extLst>
            </p:cNvPr>
            <p:cNvSpPr/>
            <p:nvPr/>
          </p:nvSpPr>
          <p:spPr>
            <a:xfrm>
              <a:off x="9549962" y="5570867"/>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6" name="椭圆 15">
              <a:extLst>
                <a:ext uri="{FF2B5EF4-FFF2-40B4-BE49-F238E27FC236}">
                  <a16:creationId xmlns:a16="http://schemas.microsoft.com/office/drawing/2014/main" id="{EDA06FCF-0D57-4E0D-9D75-C7ADEACE1F24}"/>
                </a:ext>
              </a:extLst>
            </p:cNvPr>
            <p:cNvSpPr/>
            <p:nvPr/>
          </p:nvSpPr>
          <p:spPr>
            <a:xfrm>
              <a:off x="9680592" y="5814625"/>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7" name="椭圆 16">
              <a:extLst>
                <a:ext uri="{FF2B5EF4-FFF2-40B4-BE49-F238E27FC236}">
                  <a16:creationId xmlns:a16="http://schemas.microsoft.com/office/drawing/2014/main" id="{EA1F80C8-C006-4944-B388-66E5548BAB9C}"/>
                </a:ext>
              </a:extLst>
            </p:cNvPr>
            <p:cNvSpPr/>
            <p:nvPr/>
          </p:nvSpPr>
          <p:spPr>
            <a:xfrm>
              <a:off x="9807138" y="5570867"/>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8" name="椭圆 17">
              <a:extLst>
                <a:ext uri="{FF2B5EF4-FFF2-40B4-BE49-F238E27FC236}">
                  <a16:creationId xmlns:a16="http://schemas.microsoft.com/office/drawing/2014/main" id="{28E9CFFD-181B-4FC2-9E1D-14A55F7E6CCA}"/>
                </a:ext>
              </a:extLst>
            </p:cNvPr>
            <p:cNvSpPr/>
            <p:nvPr/>
          </p:nvSpPr>
          <p:spPr>
            <a:xfrm>
              <a:off x="10205938" y="5570867"/>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cxnSp>
          <p:nvCxnSpPr>
            <p:cNvPr id="19" name="直接连接符 18">
              <a:extLst>
                <a:ext uri="{FF2B5EF4-FFF2-40B4-BE49-F238E27FC236}">
                  <a16:creationId xmlns:a16="http://schemas.microsoft.com/office/drawing/2014/main" id="{395AA2E3-4CC0-4476-8363-F452F9EA0034}"/>
                </a:ext>
              </a:extLst>
            </p:cNvPr>
            <p:cNvCxnSpPr>
              <a:cxnSpLocks/>
            </p:cNvCxnSpPr>
            <p:nvPr/>
          </p:nvCxnSpPr>
          <p:spPr>
            <a:xfrm flipH="1">
              <a:off x="0" y="6230587"/>
              <a:ext cx="8921517"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a16="http://schemas.microsoft.com/office/drawing/2014/main" id="{D523C280-1576-4E18-BC50-687173138C2A}"/>
                </a:ext>
              </a:extLst>
            </p:cNvPr>
            <p:cNvSpPr/>
            <p:nvPr/>
          </p:nvSpPr>
          <p:spPr>
            <a:xfrm>
              <a:off x="8913577" y="6216838"/>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cxnSp>
          <p:nvCxnSpPr>
            <p:cNvPr id="21" name="直接连接符 20">
              <a:extLst>
                <a:ext uri="{FF2B5EF4-FFF2-40B4-BE49-F238E27FC236}">
                  <a16:creationId xmlns:a16="http://schemas.microsoft.com/office/drawing/2014/main" id="{6D142209-3968-4D80-A2AF-4014A9CF2783}"/>
                </a:ext>
              </a:extLst>
            </p:cNvPr>
            <p:cNvCxnSpPr>
              <a:cxnSpLocks/>
            </p:cNvCxnSpPr>
            <p:nvPr/>
          </p:nvCxnSpPr>
          <p:spPr>
            <a:xfrm flipH="1">
              <a:off x="10535536" y="6230587"/>
              <a:ext cx="1620000"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a16="http://schemas.microsoft.com/office/drawing/2014/main" id="{A2ACCCA4-3606-4924-BE2F-0757CCA3C977}"/>
                </a:ext>
              </a:extLst>
            </p:cNvPr>
            <p:cNvSpPr/>
            <p:nvPr/>
          </p:nvSpPr>
          <p:spPr>
            <a:xfrm>
              <a:off x="10530760" y="6216838"/>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grpSp>
      <p:sp>
        <p:nvSpPr>
          <p:cNvPr id="2" name="标题 1">
            <a:extLst>
              <a:ext uri="{FF2B5EF4-FFF2-40B4-BE49-F238E27FC236}">
                <a16:creationId xmlns:a16="http://schemas.microsoft.com/office/drawing/2014/main" id="{90954600-5773-41D9-9A0D-F49FD03875D6}"/>
              </a:ext>
            </a:extLst>
          </p:cNvPr>
          <p:cNvSpPr>
            <a:spLocks noGrp="1"/>
          </p:cNvSpPr>
          <p:nvPr>
            <p:ph type="title"/>
          </p:nvPr>
        </p:nvSpPr>
        <p:spPr>
          <a:xfrm>
            <a:off x="765746" y="4211773"/>
            <a:ext cx="9979536" cy="1270967"/>
          </a:xfrm>
          <a:prstGeom prst="rect">
            <a:avLst/>
          </a:prstGeom>
        </p:spPr>
        <p:txBody>
          <a:bodyPr/>
          <a:lstStyle>
            <a:lvl1pPr>
              <a:defRPr sz="4267"/>
            </a:lvl1pPr>
          </a:lstStyle>
          <a:p>
            <a:r>
              <a:rPr lang="zh-CN" altLang="en-US" dirty="0"/>
              <a:t>单击此处编辑母版标题样式</a:t>
            </a:r>
          </a:p>
        </p:txBody>
      </p:sp>
    </p:spTree>
    <p:extLst>
      <p:ext uri="{BB962C8B-B14F-4D97-AF65-F5344CB8AC3E}">
        <p14:creationId xmlns:p14="http://schemas.microsoft.com/office/powerpoint/2010/main" val="41879740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1" name="标题文本"/>
          <p:cNvSpPr txBox="1">
            <a:spLocks noGrp="1"/>
          </p:cNvSpPr>
          <p:nvPr>
            <p:ph type="title"/>
          </p:nvPr>
        </p:nvSpPr>
        <p:spPr>
          <a:xfrm>
            <a:off x="1693385" y="1638300"/>
            <a:ext cx="13953493" cy="3302000"/>
          </a:xfrm>
          <a:prstGeom prst="rect">
            <a:avLst/>
          </a:prstGeom>
        </p:spPr>
        <p:txBody>
          <a:bodyPr anchor="b"/>
          <a:lstStyle/>
          <a:p>
            <a:r>
              <a:t>标题文本</a:t>
            </a:r>
          </a:p>
        </p:txBody>
      </p:sp>
      <p:sp>
        <p:nvSpPr>
          <p:cNvPr id="12" name="正文级别 1…"/>
          <p:cNvSpPr txBox="1">
            <a:spLocks noGrp="1"/>
          </p:cNvSpPr>
          <p:nvPr>
            <p:ph type="body" sz="quarter" idx="1"/>
          </p:nvPr>
        </p:nvSpPr>
        <p:spPr>
          <a:xfrm>
            <a:off x="1693385" y="5041900"/>
            <a:ext cx="13953493" cy="1130300"/>
          </a:xfrm>
          <a:prstGeom prst="rect">
            <a:avLst/>
          </a:prstGeom>
        </p:spPr>
        <p:txBody>
          <a:bodyPr anchor="t"/>
          <a:lstStyle>
            <a:lvl1pPr marL="0" indent="0" algn="ctr">
              <a:spcBef>
                <a:spcPts val="0"/>
              </a:spcBef>
              <a:buSzTx/>
              <a:buNone/>
              <a:defRPr sz="3700"/>
            </a:lvl1pPr>
            <a:lvl2pPr marL="0" indent="0" algn="ctr">
              <a:spcBef>
                <a:spcPts val="0"/>
              </a:spcBef>
              <a:buSzTx/>
              <a:buNone/>
              <a:defRPr sz="3700"/>
            </a:lvl2pPr>
            <a:lvl3pPr marL="0" indent="0" algn="ctr">
              <a:spcBef>
                <a:spcPts val="0"/>
              </a:spcBef>
              <a:buSzTx/>
              <a:buNone/>
              <a:defRPr sz="3700"/>
            </a:lvl3pPr>
            <a:lvl4pPr marL="0" indent="0" algn="ctr">
              <a:spcBef>
                <a:spcPts val="0"/>
              </a:spcBef>
              <a:buSzTx/>
              <a:buNone/>
              <a:defRPr sz="3700"/>
            </a:lvl4pPr>
            <a:lvl5pPr marL="0" indent="0" algn="ctr">
              <a:spcBef>
                <a:spcPts val="0"/>
              </a:spcBef>
              <a:buSzTx/>
              <a:buNone/>
              <a:defRPr sz="3700"/>
            </a:lvl5pPr>
          </a:lstStyle>
          <a:p>
            <a:r>
              <a:t>正文级别 1</a:t>
            </a:r>
          </a:p>
          <a:p>
            <a:pPr lvl="1"/>
            <a:r>
              <a:t>正文级别 2</a:t>
            </a:r>
          </a:p>
          <a:p>
            <a:pPr lvl="2"/>
            <a:r>
              <a:t>正文级别 3</a:t>
            </a:r>
          </a:p>
          <a:p>
            <a:pPr lvl="3"/>
            <a:r>
              <a:t>正文级别 4</a:t>
            </a:r>
          </a:p>
          <a:p>
            <a:pPr lvl="4"/>
            <a:r>
              <a:t>正文级别 5</a:t>
            </a:r>
          </a:p>
        </p:txBody>
      </p:sp>
      <p:sp>
        <p:nvSpPr>
          <p:cNvPr id="13" name="幻灯片编号"/>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extLst>
      <p:ext uri="{BB962C8B-B14F-4D97-AF65-F5344CB8AC3E}">
        <p14:creationId xmlns:p14="http://schemas.microsoft.com/office/powerpoint/2010/main" val="601124525"/>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图像"/>
          <p:cNvSpPr>
            <a:spLocks noGrp="1"/>
          </p:cNvSpPr>
          <p:nvPr>
            <p:ph type="pic" idx="13"/>
          </p:nvPr>
        </p:nvSpPr>
        <p:spPr>
          <a:xfrm>
            <a:off x="2167533" y="673100"/>
            <a:ext cx="13005197" cy="5905500"/>
          </a:xfrm>
          <a:prstGeom prst="rect">
            <a:avLst/>
          </a:prstGeom>
        </p:spPr>
        <p:txBody>
          <a:bodyPr lIns="91439" tIns="45719" rIns="91439" bIns="45719" anchor="t">
            <a:noAutofit/>
          </a:bodyPr>
          <a:lstStyle/>
          <a:p>
            <a:endParaRPr/>
          </a:p>
        </p:txBody>
      </p:sp>
      <p:sp>
        <p:nvSpPr>
          <p:cNvPr id="21" name="标题文本"/>
          <p:cNvSpPr txBox="1">
            <a:spLocks noGrp="1"/>
          </p:cNvSpPr>
          <p:nvPr>
            <p:ph type="title"/>
          </p:nvPr>
        </p:nvSpPr>
        <p:spPr>
          <a:xfrm>
            <a:off x="1693385" y="6718300"/>
            <a:ext cx="13953493" cy="1422400"/>
          </a:xfrm>
          <a:prstGeom prst="rect">
            <a:avLst/>
          </a:prstGeom>
        </p:spPr>
        <p:txBody>
          <a:bodyPr anchor="b"/>
          <a:lstStyle/>
          <a:p>
            <a:r>
              <a:t>标题文本</a:t>
            </a:r>
          </a:p>
        </p:txBody>
      </p:sp>
      <p:sp>
        <p:nvSpPr>
          <p:cNvPr id="22" name="正文级别 1…"/>
          <p:cNvSpPr txBox="1">
            <a:spLocks noGrp="1"/>
          </p:cNvSpPr>
          <p:nvPr>
            <p:ph type="body" sz="quarter" idx="1"/>
          </p:nvPr>
        </p:nvSpPr>
        <p:spPr>
          <a:xfrm>
            <a:off x="1693385" y="8153400"/>
            <a:ext cx="13953493" cy="1130300"/>
          </a:xfrm>
          <a:prstGeom prst="rect">
            <a:avLst/>
          </a:prstGeom>
        </p:spPr>
        <p:txBody>
          <a:bodyPr anchor="t"/>
          <a:lstStyle>
            <a:lvl1pPr marL="0" indent="0" algn="ctr">
              <a:spcBef>
                <a:spcPts val="0"/>
              </a:spcBef>
              <a:buSzTx/>
              <a:buNone/>
              <a:defRPr sz="3700"/>
            </a:lvl1pPr>
            <a:lvl2pPr marL="0" indent="0" algn="ctr">
              <a:spcBef>
                <a:spcPts val="0"/>
              </a:spcBef>
              <a:buSzTx/>
              <a:buNone/>
              <a:defRPr sz="3700"/>
            </a:lvl2pPr>
            <a:lvl3pPr marL="0" indent="0" algn="ctr">
              <a:spcBef>
                <a:spcPts val="0"/>
              </a:spcBef>
              <a:buSzTx/>
              <a:buNone/>
              <a:defRPr sz="3700"/>
            </a:lvl3pPr>
            <a:lvl4pPr marL="0" indent="0" algn="ctr">
              <a:spcBef>
                <a:spcPts val="0"/>
              </a:spcBef>
              <a:buSzTx/>
              <a:buNone/>
              <a:defRPr sz="3700"/>
            </a:lvl4pPr>
            <a:lvl5pPr marL="0" indent="0" algn="ctr">
              <a:spcBef>
                <a:spcPts val="0"/>
              </a:spcBef>
              <a:buSzTx/>
              <a:buNone/>
              <a:defRPr sz="3700"/>
            </a:lvl5pPr>
          </a:lstStyle>
          <a:p>
            <a:r>
              <a:t>正文级别 1</a:t>
            </a:r>
          </a:p>
          <a:p>
            <a:pPr lvl="1"/>
            <a:r>
              <a:t>正文级别 2</a:t>
            </a:r>
          </a:p>
          <a:p>
            <a:pPr lvl="2"/>
            <a:r>
              <a:t>正文级别 3</a:t>
            </a:r>
          </a:p>
          <a:p>
            <a:pPr lvl="3"/>
            <a:r>
              <a:t>正文级别 4</a:t>
            </a:r>
          </a:p>
          <a:p>
            <a:pPr lvl="4"/>
            <a:r>
              <a:t>正文级别 5</a:t>
            </a:r>
          </a:p>
        </p:txBody>
      </p:sp>
      <p:sp>
        <p:nvSpPr>
          <p:cNvPr id="2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548862747"/>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type="tx">
  <p:cSld name="标题 - 居中">
    <p:spTree>
      <p:nvGrpSpPr>
        <p:cNvPr id="1" name=""/>
        <p:cNvGrpSpPr/>
        <p:nvPr/>
      </p:nvGrpSpPr>
      <p:grpSpPr>
        <a:xfrm>
          <a:off x="0" y="0"/>
          <a:ext cx="0" cy="0"/>
          <a:chOff x="0" y="0"/>
          <a:chExt cx="0" cy="0"/>
        </a:xfrm>
      </p:grpSpPr>
      <p:sp>
        <p:nvSpPr>
          <p:cNvPr id="30" name="标题文本"/>
          <p:cNvSpPr txBox="1">
            <a:spLocks noGrp="1"/>
          </p:cNvSpPr>
          <p:nvPr>
            <p:ph type="title"/>
          </p:nvPr>
        </p:nvSpPr>
        <p:spPr>
          <a:xfrm>
            <a:off x="1693385" y="3225800"/>
            <a:ext cx="13953493" cy="3302000"/>
          </a:xfrm>
          <a:prstGeom prst="rect">
            <a:avLst/>
          </a:prstGeom>
        </p:spPr>
        <p:txBody>
          <a:bodyPr/>
          <a:lstStyle/>
          <a:p>
            <a:r>
              <a:t>标题文本</a:t>
            </a:r>
          </a:p>
        </p:txBody>
      </p:sp>
      <p:sp>
        <p:nvSpPr>
          <p:cNvPr id="31"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10753630"/>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name="照片 - 垂直">
    <p:spTree>
      <p:nvGrpSpPr>
        <p:cNvPr id="1" name=""/>
        <p:cNvGrpSpPr/>
        <p:nvPr/>
      </p:nvGrpSpPr>
      <p:grpSpPr>
        <a:xfrm>
          <a:off x="0" y="0"/>
          <a:ext cx="0" cy="0"/>
          <a:chOff x="0" y="0"/>
          <a:chExt cx="0" cy="0"/>
        </a:xfrm>
      </p:grpSpPr>
      <p:sp>
        <p:nvSpPr>
          <p:cNvPr id="38" name="图像"/>
          <p:cNvSpPr>
            <a:spLocks noGrp="1"/>
          </p:cNvSpPr>
          <p:nvPr>
            <p:ph type="pic" sz="half" idx="13"/>
          </p:nvPr>
        </p:nvSpPr>
        <p:spPr>
          <a:xfrm>
            <a:off x="8958007" y="635000"/>
            <a:ext cx="7112217" cy="8216900"/>
          </a:xfrm>
          <a:prstGeom prst="rect">
            <a:avLst/>
          </a:prstGeom>
        </p:spPr>
        <p:txBody>
          <a:bodyPr lIns="91439" tIns="45719" rIns="91439" bIns="45719" anchor="t">
            <a:noAutofit/>
          </a:bodyPr>
          <a:lstStyle/>
          <a:p>
            <a:endParaRPr/>
          </a:p>
        </p:txBody>
      </p:sp>
      <p:sp>
        <p:nvSpPr>
          <p:cNvPr id="39" name="标题文本"/>
          <p:cNvSpPr txBox="1">
            <a:spLocks noGrp="1"/>
          </p:cNvSpPr>
          <p:nvPr>
            <p:ph type="title"/>
          </p:nvPr>
        </p:nvSpPr>
        <p:spPr>
          <a:xfrm>
            <a:off x="1270039" y="635000"/>
            <a:ext cx="7112217" cy="3987800"/>
          </a:xfrm>
          <a:prstGeom prst="rect">
            <a:avLst/>
          </a:prstGeom>
        </p:spPr>
        <p:txBody>
          <a:bodyPr anchor="b"/>
          <a:lstStyle>
            <a:lvl1pPr>
              <a:defRPr sz="6000"/>
            </a:lvl1pPr>
          </a:lstStyle>
          <a:p>
            <a:r>
              <a:t>标题文本</a:t>
            </a:r>
          </a:p>
        </p:txBody>
      </p:sp>
      <p:sp>
        <p:nvSpPr>
          <p:cNvPr id="40" name="正文级别 1…"/>
          <p:cNvSpPr txBox="1">
            <a:spLocks noGrp="1"/>
          </p:cNvSpPr>
          <p:nvPr>
            <p:ph type="body" sz="quarter" idx="1"/>
          </p:nvPr>
        </p:nvSpPr>
        <p:spPr>
          <a:xfrm>
            <a:off x="1270039" y="4724400"/>
            <a:ext cx="7112217" cy="4114800"/>
          </a:xfrm>
          <a:prstGeom prst="rect">
            <a:avLst/>
          </a:prstGeom>
        </p:spPr>
        <p:txBody>
          <a:bodyPr anchor="t"/>
          <a:lstStyle>
            <a:lvl1pPr marL="0" indent="0" algn="ctr">
              <a:spcBef>
                <a:spcPts val="0"/>
              </a:spcBef>
              <a:buSzTx/>
              <a:buNone/>
              <a:defRPr sz="3700"/>
            </a:lvl1pPr>
            <a:lvl2pPr marL="0" indent="0" algn="ctr">
              <a:spcBef>
                <a:spcPts val="0"/>
              </a:spcBef>
              <a:buSzTx/>
              <a:buNone/>
              <a:defRPr sz="3700"/>
            </a:lvl2pPr>
            <a:lvl3pPr marL="0" indent="0" algn="ctr">
              <a:spcBef>
                <a:spcPts val="0"/>
              </a:spcBef>
              <a:buSzTx/>
              <a:buNone/>
              <a:defRPr sz="3700"/>
            </a:lvl3pPr>
            <a:lvl4pPr marL="0" indent="0" algn="ctr">
              <a:spcBef>
                <a:spcPts val="0"/>
              </a:spcBef>
              <a:buSzTx/>
              <a:buNone/>
              <a:defRPr sz="3700"/>
            </a:lvl4pPr>
            <a:lvl5pPr marL="0" indent="0" algn="ctr">
              <a:spcBef>
                <a:spcPts val="0"/>
              </a:spcBef>
              <a:buSzTx/>
              <a:buNone/>
              <a:defRPr sz="3700"/>
            </a:lvl5pPr>
          </a:lstStyle>
          <a:p>
            <a:r>
              <a:t>正文级别 1</a:t>
            </a:r>
          </a:p>
          <a:p>
            <a:pPr lvl="1"/>
            <a:r>
              <a:t>正文级别 2</a:t>
            </a:r>
          </a:p>
          <a:p>
            <a:pPr lvl="2"/>
            <a:r>
              <a:t>正文级别 3</a:t>
            </a:r>
          </a:p>
          <a:p>
            <a:pPr lvl="3"/>
            <a:r>
              <a:t>正文级别 4</a:t>
            </a:r>
          </a:p>
          <a:p>
            <a:pPr lvl="4"/>
            <a:r>
              <a:t>正文级别 5</a:t>
            </a:r>
          </a:p>
        </p:txBody>
      </p:sp>
      <p:sp>
        <p:nvSpPr>
          <p:cNvPr id="41"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97480101"/>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48" name="标题文本"/>
          <p:cNvSpPr txBox="1">
            <a:spLocks noGrp="1"/>
          </p:cNvSpPr>
          <p:nvPr>
            <p:ph type="title"/>
          </p:nvPr>
        </p:nvSpPr>
        <p:spPr>
          <a:prstGeom prst="rect">
            <a:avLst/>
          </a:prstGeom>
        </p:spPr>
        <p:txBody>
          <a:bodyPr/>
          <a:lstStyle/>
          <a:p>
            <a:r>
              <a:t>标题文本</a:t>
            </a:r>
          </a:p>
        </p:txBody>
      </p:sp>
      <p:sp>
        <p:nvSpPr>
          <p:cNvPr id="49"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97512994"/>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p:nvPr>
        </p:nvSpPr>
        <p:spPr>
          <a:prstGeom prst="rect">
            <a:avLst/>
          </a:prstGeom>
        </p:spPr>
        <p:txBody>
          <a:bodyPr/>
          <a:lstStyle/>
          <a:p>
            <a:r>
              <a:t>标题文本</a:t>
            </a:r>
          </a:p>
        </p:txBody>
      </p:sp>
      <p:sp>
        <p:nvSpPr>
          <p:cNvPr id="57" name="正文级别 1…"/>
          <p:cNvSpPr txBox="1">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094446814"/>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83" name="图像"/>
          <p:cNvSpPr>
            <a:spLocks noGrp="1"/>
          </p:cNvSpPr>
          <p:nvPr>
            <p:ph type="pic" sz="quarter" idx="13"/>
          </p:nvPr>
        </p:nvSpPr>
        <p:spPr>
          <a:xfrm>
            <a:off x="8958007" y="5092700"/>
            <a:ext cx="7112217" cy="3771900"/>
          </a:xfrm>
          <a:prstGeom prst="rect">
            <a:avLst/>
          </a:prstGeom>
        </p:spPr>
        <p:txBody>
          <a:bodyPr lIns="91439" tIns="45719" rIns="91439" bIns="45719" anchor="t">
            <a:noAutofit/>
          </a:bodyPr>
          <a:lstStyle/>
          <a:p>
            <a:endParaRPr/>
          </a:p>
        </p:txBody>
      </p:sp>
      <p:sp>
        <p:nvSpPr>
          <p:cNvPr id="84" name="图像"/>
          <p:cNvSpPr>
            <a:spLocks noGrp="1"/>
          </p:cNvSpPr>
          <p:nvPr>
            <p:ph type="pic" sz="quarter" idx="14"/>
          </p:nvPr>
        </p:nvSpPr>
        <p:spPr>
          <a:xfrm>
            <a:off x="8958007" y="889000"/>
            <a:ext cx="7112217" cy="3771900"/>
          </a:xfrm>
          <a:prstGeom prst="rect">
            <a:avLst/>
          </a:prstGeom>
        </p:spPr>
        <p:txBody>
          <a:bodyPr lIns="91439" tIns="45719" rIns="91439" bIns="45719" anchor="t">
            <a:noAutofit/>
          </a:bodyPr>
          <a:lstStyle/>
          <a:p>
            <a:endParaRPr/>
          </a:p>
        </p:txBody>
      </p:sp>
      <p:sp>
        <p:nvSpPr>
          <p:cNvPr id="85" name="图像"/>
          <p:cNvSpPr>
            <a:spLocks noGrp="1"/>
          </p:cNvSpPr>
          <p:nvPr>
            <p:ph type="pic" sz="half" idx="15"/>
          </p:nvPr>
        </p:nvSpPr>
        <p:spPr>
          <a:xfrm>
            <a:off x="1270039" y="889000"/>
            <a:ext cx="7112217" cy="7975600"/>
          </a:xfrm>
          <a:prstGeom prst="rect">
            <a:avLst/>
          </a:prstGeom>
        </p:spPr>
        <p:txBody>
          <a:bodyPr lIns="91439" tIns="45719" rIns="91439" bIns="45719" anchor="t">
            <a:noAutofit/>
          </a:bodyPr>
          <a:lstStyle/>
          <a:p>
            <a:endParaRPr/>
          </a:p>
        </p:txBody>
      </p:sp>
      <p:sp>
        <p:nvSpPr>
          <p:cNvPr id="8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0.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65" name="图像"/>
          <p:cNvSpPr>
            <a:spLocks noGrp="1"/>
          </p:cNvSpPr>
          <p:nvPr>
            <p:ph type="pic" sz="half" idx="13"/>
          </p:nvPr>
        </p:nvSpPr>
        <p:spPr>
          <a:xfrm>
            <a:off x="8958007" y="2590800"/>
            <a:ext cx="7112217" cy="6286500"/>
          </a:xfrm>
          <a:prstGeom prst="rect">
            <a:avLst/>
          </a:prstGeom>
        </p:spPr>
        <p:txBody>
          <a:bodyPr lIns="91439" tIns="45719" rIns="91439" bIns="45719" anchor="t">
            <a:noAutofit/>
          </a:bodyPr>
          <a:lstStyle/>
          <a:p>
            <a:endParaRPr/>
          </a:p>
        </p:txBody>
      </p:sp>
      <p:sp>
        <p:nvSpPr>
          <p:cNvPr id="66" name="标题文本"/>
          <p:cNvSpPr txBox="1">
            <a:spLocks noGrp="1"/>
          </p:cNvSpPr>
          <p:nvPr>
            <p:ph type="title"/>
          </p:nvPr>
        </p:nvSpPr>
        <p:spPr>
          <a:prstGeom prst="rect">
            <a:avLst/>
          </a:prstGeom>
        </p:spPr>
        <p:txBody>
          <a:bodyPr/>
          <a:lstStyle/>
          <a:p>
            <a:r>
              <a:t>标题文本</a:t>
            </a:r>
          </a:p>
        </p:txBody>
      </p:sp>
      <p:sp>
        <p:nvSpPr>
          <p:cNvPr id="67" name="正文级别 1…"/>
          <p:cNvSpPr txBox="1">
            <a:spLocks noGrp="1"/>
          </p:cNvSpPr>
          <p:nvPr>
            <p:ph type="body" sz="half" idx="1"/>
          </p:nvPr>
        </p:nvSpPr>
        <p:spPr>
          <a:xfrm>
            <a:off x="1270039" y="2590800"/>
            <a:ext cx="7112217"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正文级别 1</a:t>
            </a:r>
          </a:p>
          <a:p>
            <a:pPr lvl="1"/>
            <a:r>
              <a:t>正文级别 2</a:t>
            </a:r>
          </a:p>
          <a:p>
            <a:pPr lvl="2"/>
            <a:r>
              <a:t>正文级别 3</a:t>
            </a:r>
          </a:p>
          <a:p>
            <a:pPr lvl="3"/>
            <a:r>
              <a:t>正文级别 4</a:t>
            </a:r>
          </a:p>
          <a:p>
            <a:pPr lvl="4"/>
            <a:r>
              <a:t>正文级别 5</a:t>
            </a:r>
          </a:p>
        </p:txBody>
      </p:sp>
      <p:sp>
        <p:nvSpPr>
          <p:cNvPr id="68" name="幻灯片编号"/>
          <p:cNvSpPr txBox="1">
            <a:spLocks noGrp="1"/>
          </p:cNvSpPr>
          <p:nvPr>
            <p:ph type="sldNum" sz="quarter" idx="2"/>
          </p:nvPr>
        </p:nvSpPr>
        <p:spPr>
          <a:xfrm>
            <a:off x="8477264" y="9296400"/>
            <a:ext cx="376705" cy="348813"/>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extLst>
      <p:ext uri="{BB962C8B-B14F-4D97-AF65-F5344CB8AC3E}">
        <p14:creationId xmlns:p14="http://schemas.microsoft.com/office/powerpoint/2010/main" val="205995935"/>
      </p:ext>
    </p:extLst>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name="项目符号">
    <p:spTree>
      <p:nvGrpSpPr>
        <p:cNvPr id="1" name=""/>
        <p:cNvGrpSpPr/>
        <p:nvPr/>
      </p:nvGrpSpPr>
      <p:grpSpPr>
        <a:xfrm>
          <a:off x="0" y="0"/>
          <a:ext cx="0" cy="0"/>
          <a:chOff x="0" y="0"/>
          <a:chExt cx="0" cy="0"/>
        </a:xfrm>
      </p:grpSpPr>
      <p:sp>
        <p:nvSpPr>
          <p:cNvPr id="75" name="正文级别 1…"/>
          <p:cNvSpPr txBox="1">
            <a:spLocks noGrp="1"/>
          </p:cNvSpPr>
          <p:nvPr>
            <p:ph type="body" idx="1"/>
          </p:nvPr>
        </p:nvSpPr>
        <p:spPr>
          <a:xfrm>
            <a:off x="1270039" y="1270000"/>
            <a:ext cx="14800185" cy="7213600"/>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7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092244865"/>
      </p:ext>
    </p:extLst>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83" name="图像"/>
          <p:cNvSpPr>
            <a:spLocks noGrp="1"/>
          </p:cNvSpPr>
          <p:nvPr>
            <p:ph type="pic" sz="quarter" idx="13"/>
          </p:nvPr>
        </p:nvSpPr>
        <p:spPr>
          <a:xfrm>
            <a:off x="8958007" y="5092700"/>
            <a:ext cx="7112217" cy="3771900"/>
          </a:xfrm>
          <a:prstGeom prst="rect">
            <a:avLst/>
          </a:prstGeom>
        </p:spPr>
        <p:txBody>
          <a:bodyPr lIns="91439" tIns="45719" rIns="91439" bIns="45719" anchor="t">
            <a:noAutofit/>
          </a:bodyPr>
          <a:lstStyle/>
          <a:p>
            <a:endParaRPr/>
          </a:p>
        </p:txBody>
      </p:sp>
      <p:sp>
        <p:nvSpPr>
          <p:cNvPr id="84" name="图像"/>
          <p:cNvSpPr>
            <a:spLocks noGrp="1"/>
          </p:cNvSpPr>
          <p:nvPr>
            <p:ph type="pic" sz="quarter" idx="14"/>
          </p:nvPr>
        </p:nvSpPr>
        <p:spPr>
          <a:xfrm>
            <a:off x="8958007" y="889000"/>
            <a:ext cx="7112217" cy="3771900"/>
          </a:xfrm>
          <a:prstGeom prst="rect">
            <a:avLst/>
          </a:prstGeom>
        </p:spPr>
        <p:txBody>
          <a:bodyPr lIns="91439" tIns="45719" rIns="91439" bIns="45719" anchor="t">
            <a:noAutofit/>
          </a:bodyPr>
          <a:lstStyle/>
          <a:p>
            <a:endParaRPr/>
          </a:p>
        </p:txBody>
      </p:sp>
      <p:sp>
        <p:nvSpPr>
          <p:cNvPr id="85" name="图像"/>
          <p:cNvSpPr>
            <a:spLocks noGrp="1"/>
          </p:cNvSpPr>
          <p:nvPr>
            <p:ph type="pic" sz="half" idx="15"/>
          </p:nvPr>
        </p:nvSpPr>
        <p:spPr>
          <a:xfrm>
            <a:off x="1270039" y="889000"/>
            <a:ext cx="7112217" cy="7975600"/>
          </a:xfrm>
          <a:prstGeom prst="rect">
            <a:avLst/>
          </a:prstGeom>
        </p:spPr>
        <p:txBody>
          <a:bodyPr lIns="91439" tIns="45719" rIns="91439" bIns="45719" anchor="t">
            <a:noAutofit/>
          </a:bodyPr>
          <a:lstStyle/>
          <a:p>
            <a:endParaRPr/>
          </a:p>
        </p:txBody>
      </p:sp>
      <p:sp>
        <p:nvSpPr>
          <p:cNvPr id="8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405033592"/>
      </p:ext>
    </p:extLst>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693385" y="6362700"/>
            <a:ext cx="13953493" cy="471924"/>
          </a:xfrm>
          <a:prstGeom prst="rect">
            <a:avLst/>
          </a:prstGeom>
        </p:spPr>
        <p:txBody>
          <a:bodyPr anchor="t">
            <a:spAutoFit/>
          </a:bodyPr>
          <a:lstStyle>
            <a:lvl1pPr marL="0" indent="0" algn="ctr">
              <a:spcBef>
                <a:spcPts val="0"/>
              </a:spcBef>
              <a:buSzTx/>
              <a:buNone/>
              <a:defRPr sz="2400" i="1"/>
            </a:lvl1pPr>
          </a:lstStyle>
          <a:p>
            <a:r>
              <a:t>–Johnny Appleseed</a:t>
            </a:r>
          </a:p>
        </p:txBody>
      </p:sp>
      <p:sp>
        <p:nvSpPr>
          <p:cNvPr id="94" name="“在此键入引文。”"/>
          <p:cNvSpPr txBox="1">
            <a:spLocks noGrp="1"/>
          </p:cNvSpPr>
          <p:nvPr>
            <p:ph type="body" sz="quarter" idx="14"/>
          </p:nvPr>
        </p:nvSpPr>
        <p:spPr>
          <a:xfrm>
            <a:off x="1693385" y="4259095"/>
            <a:ext cx="13953493" cy="625812"/>
          </a:xfrm>
          <a:prstGeom prst="rect">
            <a:avLst/>
          </a:prstGeom>
        </p:spPr>
        <p:txBody>
          <a:bodyPr>
            <a:spAutoFit/>
          </a:bodyPr>
          <a:lstStyle>
            <a:lvl1pPr marL="0" indent="0" algn="ctr">
              <a:spcBef>
                <a:spcPts val="0"/>
              </a:spcBef>
              <a:buSzTx/>
              <a:buNone/>
              <a:defRPr sz="3400">
                <a:latin typeface="+mn-lt"/>
                <a:ea typeface="+mn-ea"/>
                <a:cs typeface="+mn-cs"/>
                <a:sym typeface="Helvetica Neue Medium"/>
              </a:defRPr>
            </a:lvl1pPr>
          </a:lstStyle>
          <a:p>
            <a:r>
              <a:t>“在此键入引文。”</a:t>
            </a:r>
          </a:p>
        </p:txBody>
      </p:sp>
      <p:sp>
        <p:nvSpPr>
          <p:cNvPr id="9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058061438"/>
      </p:ext>
    </p:extLst>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图像"/>
          <p:cNvSpPr>
            <a:spLocks noGrp="1"/>
          </p:cNvSpPr>
          <p:nvPr>
            <p:ph type="pic" idx="13"/>
          </p:nvPr>
        </p:nvSpPr>
        <p:spPr>
          <a:xfrm>
            <a:off x="0" y="0"/>
            <a:ext cx="17340263" cy="9753600"/>
          </a:xfrm>
          <a:prstGeom prst="rect">
            <a:avLst/>
          </a:prstGeom>
        </p:spPr>
        <p:txBody>
          <a:bodyPr lIns="91439" tIns="45719" rIns="91439" bIns="45719" anchor="t">
            <a:noAutofit/>
          </a:bodyPr>
          <a:lstStyle/>
          <a:p>
            <a:endParaRPr/>
          </a:p>
        </p:txBody>
      </p:sp>
      <p:sp>
        <p:nvSpPr>
          <p:cNvPr id="10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477411655"/>
      </p:ext>
    </p:extLst>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22747070"/>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693385" y="6362700"/>
            <a:ext cx="13953493" cy="595035"/>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在此键入引文。”"/>
          <p:cNvSpPr txBox="1">
            <a:spLocks noGrp="1"/>
          </p:cNvSpPr>
          <p:nvPr>
            <p:ph type="body" sz="quarter" idx="14"/>
          </p:nvPr>
        </p:nvSpPr>
        <p:spPr>
          <a:xfrm>
            <a:off x="1693385" y="4171828"/>
            <a:ext cx="13953493" cy="800347"/>
          </a:xfrm>
          <a:prstGeom prst="rect">
            <a:avLst/>
          </a:prstGeom>
        </p:spPr>
        <p:txBody>
          <a:bodyPr>
            <a:spAutoFit/>
          </a:bodyPr>
          <a:lstStyle>
            <a:lvl1pPr marL="0" indent="0" algn="ctr">
              <a:spcBef>
                <a:spcPts val="0"/>
              </a:spcBef>
              <a:buSzTx/>
              <a:buNone/>
              <a:defRPr sz="4534">
                <a:latin typeface="+mn-lt"/>
                <a:ea typeface="+mn-ea"/>
                <a:cs typeface="+mn-cs"/>
                <a:sym typeface="Helvetica Neue Medium"/>
              </a:defRPr>
            </a:lvl1pPr>
          </a:lstStyle>
          <a:p>
            <a:r>
              <a:t>“在此键入引文。”</a:t>
            </a:r>
          </a:p>
        </p:txBody>
      </p:sp>
      <p:sp>
        <p:nvSpPr>
          <p:cNvPr id="9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8/17/23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467644" y="9296401"/>
            <a:ext cx="395941" cy="430824"/>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990448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heme" Target="../theme/theme2.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theme" Target="../theme/theme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theme" Target="../theme/theme5.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文本"/>
          <p:cNvSpPr txBox="1">
            <a:spLocks noGrp="1"/>
          </p:cNvSpPr>
          <p:nvPr>
            <p:ph type="title"/>
          </p:nvPr>
        </p:nvSpPr>
        <p:spPr>
          <a:xfrm>
            <a:off x="1270039" y="254000"/>
            <a:ext cx="14800185"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标题文本</a:t>
            </a:r>
          </a:p>
        </p:txBody>
      </p:sp>
      <p:sp>
        <p:nvSpPr>
          <p:cNvPr id="3" name="正文级别 1…"/>
          <p:cNvSpPr txBox="1">
            <a:spLocks noGrp="1"/>
          </p:cNvSpPr>
          <p:nvPr>
            <p:ph type="body" idx="1"/>
          </p:nvPr>
        </p:nvSpPr>
        <p:spPr>
          <a:xfrm>
            <a:off x="1270039" y="2590800"/>
            <a:ext cx="14800185" cy="6286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a:spLocks noGrp="1"/>
          </p:cNvSpPr>
          <p:nvPr>
            <p:ph type="sldNum" sz="quarter" idx="2"/>
          </p:nvPr>
        </p:nvSpPr>
        <p:spPr>
          <a:xfrm>
            <a:off x="8467646" y="9296400"/>
            <a:ext cx="395941" cy="430824"/>
          </a:xfrm>
          <a:prstGeom prst="rect">
            <a:avLst/>
          </a:prstGeom>
          <a:ln w="12700">
            <a:miter lim="400000"/>
          </a:ln>
        </p:spPr>
        <p:txBody>
          <a:bodyPr wrap="none" lIns="50800" tIns="50800" rIns="50800" bIns="50800">
            <a:spAutoFit/>
          </a:bodyPr>
          <a:lstStyle>
            <a:lvl1pPr>
              <a:defRPr sz="2133"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3" r:id="rId2"/>
    <p:sldLayoutId id="2147483654" r:id="rId3"/>
    <p:sldLayoutId id="2147483655" r:id="rId4"/>
    <p:sldLayoutId id="2147483656" r:id="rId5"/>
    <p:sldLayoutId id="2147483657" r:id="rId6"/>
    <p:sldLayoutId id="2147483658" r:id="rId7"/>
    <p:sldLayoutId id="2147483660" r:id="rId8"/>
    <p:sldLayoutId id="2147483661" r:id="rId9"/>
    <p:sldLayoutId id="2147483663" r:id="rId10"/>
  </p:sldLayoutIdLst>
  <p:transition spd="med"/>
  <p:txStyles>
    <p:titleStyle>
      <a:lvl1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1pPr>
      <a:lvl2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2pPr>
      <a:lvl3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3pPr>
      <a:lvl4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4pPr>
      <a:lvl5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5pPr>
      <a:lvl6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6pPr>
      <a:lvl7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7pPr>
      <a:lvl8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8pPr>
      <a:lvl9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9pPr>
    </p:titleStyle>
    <p:bodyStyle>
      <a:lvl1pPr marL="592696"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1pPr>
      <a:lvl2pPr marL="1185393"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2pPr>
      <a:lvl3pPr marL="1778089"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3pPr>
      <a:lvl4pPr marL="2370785"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4pPr>
      <a:lvl5pPr marL="2963482"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5pPr>
      <a:lvl6pPr marL="3556178"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6pPr>
      <a:lvl7pPr marL="4148874"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7pPr>
      <a:lvl8pPr marL="4741570"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8pPr>
      <a:lvl9pPr marL="5334267"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1pPr>
      <a:lvl2pPr marL="0" marR="0" indent="304815"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2pPr>
      <a:lvl3pPr marL="0" marR="0" indent="609630"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3pPr>
      <a:lvl4pPr marL="0" marR="0" indent="914446"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4pPr>
      <a:lvl5pPr marL="0" marR="0" indent="1219261"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5pPr>
      <a:lvl6pPr marL="0" marR="0" indent="1524076"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6pPr>
      <a:lvl7pPr marL="0" marR="0" indent="1828891"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7pPr>
      <a:lvl8pPr marL="0" marR="0" indent="2133707"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8pPr>
      <a:lvl9pPr marL="0" marR="0" indent="2438522"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文本"/>
          <p:cNvSpPr txBox="1">
            <a:spLocks noGrp="1"/>
          </p:cNvSpPr>
          <p:nvPr>
            <p:ph type="title"/>
          </p:nvPr>
        </p:nvSpPr>
        <p:spPr>
          <a:xfrm>
            <a:off x="1270039" y="254001"/>
            <a:ext cx="14800185"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标题文本</a:t>
            </a:r>
          </a:p>
        </p:txBody>
      </p:sp>
      <p:sp>
        <p:nvSpPr>
          <p:cNvPr id="3" name="正文级别 1…"/>
          <p:cNvSpPr txBox="1">
            <a:spLocks noGrp="1"/>
          </p:cNvSpPr>
          <p:nvPr>
            <p:ph type="body" idx="1"/>
          </p:nvPr>
        </p:nvSpPr>
        <p:spPr>
          <a:xfrm>
            <a:off x="1270039" y="2590800"/>
            <a:ext cx="14800185" cy="6286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a:spLocks noGrp="1"/>
          </p:cNvSpPr>
          <p:nvPr>
            <p:ph type="sldNum" sz="quarter" idx="2"/>
          </p:nvPr>
        </p:nvSpPr>
        <p:spPr>
          <a:xfrm>
            <a:off x="8489686" y="9296401"/>
            <a:ext cx="395941" cy="430824"/>
          </a:xfrm>
          <a:prstGeom prst="rect">
            <a:avLst/>
          </a:prstGeom>
          <a:ln w="12700">
            <a:miter lim="400000"/>
          </a:ln>
        </p:spPr>
        <p:txBody>
          <a:bodyPr wrap="none" lIns="50800" tIns="50800" rIns="50800" bIns="50800">
            <a:spAutoFit/>
          </a:bodyPr>
          <a:lstStyle>
            <a:lvl1pPr>
              <a:defRPr sz="2133" b="0">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2328855969"/>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6" r:id="rId9"/>
    <p:sldLayoutId id="2147483677" r:id="rId10"/>
    <p:sldLayoutId id="2147483678" r:id="rId11"/>
    <p:sldLayoutId id="2147483724" r:id="rId12"/>
  </p:sldLayoutIdLst>
  <p:transition spd="med"/>
  <p:txStyles>
    <p:titleStyle>
      <a:lvl1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1pPr>
      <a:lvl2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2pPr>
      <a:lvl3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3pPr>
      <a:lvl4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4pPr>
      <a:lvl5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5pPr>
      <a:lvl6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6pPr>
      <a:lvl7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7pPr>
      <a:lvl8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8pPr>
      <a:lvl9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9pPr>
    </p:titleStyle>
    <p:bodyStyle>
      <a:lvl1pPr marL="592666"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1pPr>
      <a:lvl2pPr marL="1185333"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2pPr>
      <a:lvl3pPr marL="1777997"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3pPr>
      <a:lvl4pPr marL="2370664"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4pPr>
      <a:lvl5pPr marL="2963330"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5pPr>
      <a:lvl6pPr marL="3555996"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6pPr>
      <a:lvl7pPr marL="4148661"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7pPr>
      <a:lvl8pPr marL="4741328"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8pPr>
      <a:lvl9pPr marL="5333994"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1pPr>
      <a:lvl2pPr marL="0" marR="0" indent="304799"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2pPr>
      <a:lvl3pPr marL="0" marR="0" indent="609599"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3pPr>
      <a:lvl4pPr marL="0" marR="0" indent="914399"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4pPr>
      <a:lvl5pPr marL="0" marR="0" indent="1219198"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5pPr>
      <a:lvl6pPr marL="0" marR="0" indent="1523998"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6pPr>
      <a:lvl7pPr marL="0" marR="0" indent="1828797"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7pPr>
      <a:lvl8pPr marL="0" marR="0" indent="2133597"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8pPr>
      <a:lvl9pPr marL="0" marR="0" indent="2438397"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2569081"/>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Lst>
  <p:txStyles>
    <p:titleStyle>
      <a:lvl1pPr algn="l" defTabSz="1300460" rtl="0" eaLnBrk="1" latinLnBrk="0" hangingPunct="1">
        <a:lnSpc>
          <a:spcPct val="90000"/>
        </a:lnSpc>
        <a:spcBef>
          <a:spcPct val="0"/>
        </a:spcBef>
        <a:buNone/>
        <a:defRPr sz="6258" kern="1200">
          <a:solidFill>
            <a:schemeClr val="tx1"/>
          </a:solidFill>
          <a:latin typeface="+mj-lt"/>
          <a:ea typeface="+mj-ea"/>
          <a:cs typeface="+mj-cs"/>
        </a:defRPr>
      </a:lvl1pPr>
    </p:titleStyle>
    <p:bodyStyle>
      <a:lvl1pPr marL="325115" indent="-325115" algn="l" defTabSz="1300460" rtl="0" eaLnBrk="1" latinLnBrk="0" hangingPunct="1">
        <a:lnSpc>
          <a:spcPct val="90000"/>
        </a:lnSpc>
        <a:spcBef>
          <a:spcPts val="1422"/>
        </a:spcBef>
        <a:buFont typeface="Arial" panose="020B0604020202020204" pitchFamily="34" charset="0"/>
        <a:buChar char="•"/>
        <a:defRPr sz="3982" kern="1200">
          <a:solidFill>
            <a:schemeClr val="tx1"/>
          </a:solidFill>
          <a:latin typeface="+mn-lt"/>
          <a:ea typeface="+mn-ea"/>
          <a:cs typeface="+mn-cs"/>
        </a:defRPr>
      </a:lvl1pPr>
      <a:lvl2pPr marL="975345" indent="-325115" algn="l" defTabSz="1300460" rtl="0" eaLnBrk="1" latinLnBrk="0" hangingPunct="1">
        <a:lnSpc>
          <a:spcPct val="90000"/>
        </a:lnSpc>
        <a:spcBef>
          <a:spcPts val="711"/>
        </a:spcBef>
        <a:buFont typeface="Arial" panose="020B0604020202020204" pitchFamily="34" charset="0"/>
        <a:buChar char="•"/>
        <a:defRPr sz="3413" kern="1200">
          <a:solidFill>
            <a:schemeClr val="tx1"/>
          </a:solidFill>
          <a:latin typeface="+mn-lt"/>
          <a:ea typeface="+mn-ea"/>
          <a:cs typeface="+mn-cs"/>
        </a:defRPr>
      </a:lvl2pPr>
      <a:lvl3pPr marL="1625575" indent="-325115" algn="l" defTabSz="1300460" rtl="0" eaLnBrk="1" latinLnBrk="0" hangingPunct="1">
        <a:lnSpc>
          <a:spcPct val="90000"/>
        </a:lnSpc>
        <a:spcBef>
          <a:spcPts val="711"/>
        </a:spcBef>
        <a:buFont typeface="Arial" panose="020B0604020202020204" pitchFamily="34" charset="0"/>
        <a:buChar char="•"/>
        <a:defRPr sz="2844" kern="1200">
          <a:solidFill>
            <a:schemeClr val="tx1"/>
          </a:solidFill>
          <a:latin typeface="+mn-lt"/>
          <a:ea typeface="+mn-ea"/>
          <a:cs typeface="+mn-cs"/>
        </a:defRPr>
      </a:lvl3pPr>
      <a:lvl4pPr marL="227580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4pPr>
      <a:lvl5pPr marL="292603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5pPr>
      <a:lvl6pPr marL="357626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6pPr>
      <a:lvl7pPr marL="422649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7pPr>
      <a:lvl8pPr marL="487672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8pPr>
      <a:lvl9pPr marL="552695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9pPr>
    </p:bodyStyle>
    <p:otherStyle>
      <a:defPPr>
        <a:defRPr lang="zh-CN"/>
      </a:defPPr>
      <a:lvl1pPr marL="0" algn="l" defTabSz="1300460" rtl="0" eaLnBrk="1" latinLnBrk="0" hangingPunct="1">
        <a:defRPr sz="2560" kern="1200">
          <a:solidFill>
            <a:schemeClr val="tx1"/>
          </a:solidFill>
          <a:latin typeface="+mn-lt"/>
          <a:ea typeface="+mn-ea"/>
          <a:cs typeface="+mn-cs"/>
        </a:defRPr>
      </a:lvl1pPr>
      <a:lvl2pPr marL="650230" algn="l" defTabSz="1300460" rtl="0" eaLnBrk="1" latinLnBrk="0" hangingPunct="1">
        <a:defRPr sz="2560" kern="1200">
          <a:solidFill>
            <a:schemeClr val="tx1"/>
          </a:solidFill>
          <a:latin typeface="+mn-lt"/>
          <a:ea typeface="+mn-ea"/>
          <a:cs typeface="+mn-cs"/>
        </a:defRPr>
      </a:lvl2pPr>
      <a:lvl3pPr marL="1300460" algn="l" defTabSz="1300460" rtl="0" eaLnBrk="1" latinLnBrk="0" hangingPunct="1">
        <a:defRPr sz="2560" kern="1200">
          <a:solidFill>
            <a:schemeClr val="tx1"/>
          </a:solidFill>
          <a:latin typeface="+mn-lt"/>
          <a:ea typeface="+mn-ea"/>
          <a:cs typeface="+mn-cs"/>
        </a:defRPr>
      </a:lvl3pPr>
      <a:lvl4pPr marL="1950690" algn="l" defTabSz="1300460" rtl="0" eaLnBrk="1" latinLnBrk="0" hangingPunct="1">
        <a:defRPr sz="2560" kern="1200">
          <a:solidFill>
            <a:schemeClr val="tx1"/>
          </a:solidFill>
          <a:latin typeface="+mn-lt"/>
          <a:ea typeface="+mn-ea"/>
          <a:cs typeface="+mn-cs"/>
        </a:defRPr>
      </a:lvl4pPr>
      <a:lvl5pPr marL="2600919" algn="l" defTabSz="1300460" rtl="0" eaLnBrk="1" latinLnBrk="0" hangingPunct="1">
        <a:defRPr sz="2560" kern="1200">
          <a:solidFill>
            <a:schemeClr val="tx1"/>
          </a:solidFill>
          <a:latin typeface="+mn-lt"/>
          <a:ea typeface="+mn-ea"/>
          <a:cs typeface="+mn-cs"/>
        </a:defRPr>
      </a:lvl5pPr>
      <a:lvl6pPr marL="3251149" algn="l" defTabSz="1300460" rtl="0" eaLnBrk="1" latinLnBrk="0" hangingPunct="1">
        <a:defRPr sz="2560" kern="1200">
          <a:solidFill>
            <a:schemeClr val="tx1"/>
          </a:solidFill>
          <a:latin typeface="+mn-lt"/>
          <a:ea typeface="+mn-ea"/>
          <a:cs typeface="+mn-cs"/>
        </a:defRPr>
      </a:lvl6pPr>
      <a:lvl7pPr marL="3901379" algn="l" defTabSz="1300460" rtl="0" eaLnBrk="1" latinLnBrk="0" hangingPunct="1">
        <a:defRPr sz="2560" kern="1200">
          <a:solidFill>
            <a:schemeClr val="tx1"/>
          </a:solidFill>
          <a:latin typeface="+mn-lt"/>
          <a:ea typeface="+mn-ea"/>
          <a:cs typeface="+mn-cs"/>
        </a:defRPr>
      </a:lvl7pPr>
      <a:lvl8pPr marL="4551609" algn="l" defTabSz="1300460" rtl="0" eaLnBrk="1" latinLnBrk="0" hangingPunct="1">
        <a:defRPr sz="2560" kern="1200">
          <a:solidFill>
            <a:schemeClr val="tx1"/>
          </a:solidFill>
          <a:latin typeface="+mn-lt"/>
          <a:ea typeface="+mn-ea"/>
          <a:cs typeface="+mn-cs"/>
        </a:defRPr>
      </a:lvl8pPr>
      <a:lvl9pPr marL="5201839" algn="l" defTabSz="1300460" rtl="0" eaLnBrk="1" latinLnBrk="0" hangingPunct="1">
        <a:defRPr sz="256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6721641"/>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Lst>
  <p:txStyles>
    <p:titleStyle>
      <a:lvl1pPr algn="l" defTabSz="1300460" rtl="0" eaLnBrk="1" latinLnBrk="0" hangingPunct="1">
        <a:lnSpc>
          <a:spcPct val="90000"/>
        </a:lnSpc>
        <a:spcBef>
          <a:spcPct val="0"/>
        </a:spcBef>
        <a:buNone/>
        <a:defRPr sz="6258" kern="1200">
          <a:solidFill>
            <a:schemeClr val="tx1"/>
          </a:solidFill>
          <a:latin typeface="+mj-lt"/>
          <a:ea typeface="+mj-ea"/>
          <a:cs typeface="+mj-cs"/>
        </a:defRPr>
      </a:lvl1pPr>
    </p:titleStyle>
    <p:bodyStyle>
      <a:lvl1pPr marL="325115" indent="-325115" algn="l" defTabSz="1300460" rtl="0" eaLnBrk="1" latinLnBrk="0" hangingPunct="1">
        <a:lnSpc>
          <a:spcPct val="90000"/>
        </a:lnSpc>
        <a:spcBef>
          <a:spcPts val="1422"/>
        </a:spcBef>
        <a:buFont typeface="Arial" panose="020B0604020202020204" pitchFamily="34" charset="0"/>
        <a:buChar char="•"/>
        <a:defRPr sz="3982" kern="1200">
          <a:solidFill>
            <a:schemeClr val="tx1"/>
          </a:solidFill>
          <a:latin typeface="+mn-lt"/>
          <a:ea typeface="+mn-ea"/>
          <a:cs typeface="+mn-cs"/>
        </a:defRPr>
      </a:lvl1pPr>
      <a:lvl2pPr marL="975345" indent="-325115" algn="l" defTabSz="1300460" rtl="0" eaLnBrk="1" latinLnBrk="0" hangingPunct="1">
        <a:lnSpc>
          <a:spcPct val="90000"/>
        </a:lnSpc>
        <a:spcBef>
          <a:spcPts val="711"/>
        </a:spcBef>
        <a:buFont typeface="Arial" panose="020B0604020202020204" pitchFamily="34" charset="0"/>
        <a:buChar char="•"/>
        <a:defRPr sz="3413" kern="1200">
          <a:solidFill>
            <a:schemeClr val="tx1"/>
          </a:solidFill>
          <a:latin typeface="+mn-lt"/>
          <a:ea typeface="+mn-ea"/>
          <a:cs typeface="+mn-cs"/>
        </a:defRPr>
      </a:lvl2pPr>
      <a:lvl3pPr marL="1625575" indent="-325115" algn="l" defTabSz="1300460" rtl="0" eaLnBrk="1" latinLnBrk="0" hangingPunct="1">
        <a:lnSpc>
          <a:spcPct val="90000"/>
        </a:lnSpc>
        <a:spcBef>
          <a:spcPts val="711"/>
        </a:spcBef>
        <a:buFont typeface="Arial" panose="020B0604020202020204" pitchFamily="34" charset="0"/>
        <a:buChar char="•"/>
        <a:defRPr sz="2844" kern="1200">
          <a:solidFill>
            <a:schemeClr val="tx1"/>
          </a:solidFill>
          <a:latin typeface="+mn-lt"/>
          <a:ea typeface="+mn-ea"/>
          <a:cs typeface="+mn-cs"/>
        </a:defRPr>
      </a:lvl3pPr>
      <a:lvl4pPr marL="227580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4pPr>
      <a:lvl5pPr marL="292603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5pPr>
      <a:lvl6pPr marL="357626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6pPr>
      <a:lvl7pPr marL="422649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7pPr>
      <a:lvl8pPr marL="487672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8pPr>
      <a:lvl9pPr marL="552695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9pPr>
    </p:bodyStyle>
    <p:otherStyle>
      <a:defPPr>
        <a:defRPr lang="zh-CN"/>
      </a:defPPr>
      <a:lvl1pPr marL="0" algn="l" defTabSz="1300460" rtl="0" eaLnBrk="1" latinLnBrk="0" hangingPunct="1">
        <a:defRPr sz="2560" kern="1200">
          <a:solidFill>
            <a:schemeClr val="tx1"/>
          </a:solidFill>
          <a:latin typeface="+mn-lt"/>
          <a:ea typeface="+mn-ea"/>
          <a:cs typeface="+mn-cs"/>
        </a:defRPr>
      </a:lvl1pPr>
      <a:lvl2pPr marL="650230" algn="l" defTabSz="1300460" rtl="0" eaLnBrk="1" latinLnBrk="0" hangingPunct="1">
        <a:defRPr sz="2560" kern="1200">
          <a:solidFill>
            <a:schemeClr val="tx1"/>
          </a:solidFill>
          <a:latin typeface="+mn-lt"/>
          <a:ea typeface="+mn-ea"/>
          <a:cs typeface="+mn-cs"/>
        </a:defRPr>
      </a:lvl2pPr>
      <a:lvl3pPr marL="1300460" algn="l" defTabSz="1300460" rtl="0" eaLnBrk="1" latinLnBrk="0" hangingPunct="1">
        <a:defRPr sz="2560" kern="1200">
          <a:solidFill>
            <a:schemeClr val="tx1"/>
          </a:solidFill>
          <a:latin typeface="+mn-lt"/>
          <a:ea typeface="+mn-ea"/>
          <a:cs typeface="+mn-cs"/>
        </a:defRPr>
      </a:lvl3pPr>
      <a:lvl4pPr marL="1950690" algn="l" defTabSz="1300460" rtl="0" eaLnBrk="1" latinLnBrk="0" hangingPunct="1">
        <a:defRPr sz="2560" kern="1200">
          <a:solidFill>
            <a:schemeClr val="tx1"/>
          </a:solidFill>
          <a:latin typeface="+mn-lt"/>
          <a:ea typeface="+mn-ea"/>
          <a:cs typeface="+mn-cs"/>
        </a:defRPr>
      </a:lvl4pPr>
      <a:lvl5pPr marL="2600919" algn="l" defTabSz="1300460" rtl="0" eaLnBrk="1" latinLnBrk="0" hangingPunct="1">
        <a:defRPr sz="2560" kern="1200">
          <a:solidFill>
            <a:schemeClr val="tx1"/>
          </a:solidFill>
          <a:latin typeface="+mn-lt"/>
          <a:ea typeface="+mn-ea"/>
          <a:cs typeface="+mn-cs"/>
        </a:defRPr>
      </a:lvl5pPr>
      <a:lvl6pPr marL="3251149" algn="l" defTabSz="1300460" rtl="0" eaLnBrk="1" latinLnBrk="0" hangingPunct="1">
        <a:defRPr sz="2560" kern="1200">
          <a:solidFill>
            <a:schemeClr val="tx1"/>
          </a:solidFill>
          <a:latin typeface="+mn-lt"/>
          <a:ea typeface="+mn-ea"/>
          <a:cs typeface="+mn-cs"/>
        </a:defRPr>
      </a:lvl6pPr>
      <a:lvl7pPr marL="3901379" algn="l" defTabSz="1300460" rtl="0" eaLnBrk="1" latinLnBrk="0" hangingPunct="1">
        <a:defRPr sz="2560" kern="1200">
          <a:solidFill>
            <a:schemeClr val="tx1"/>
          </a:solidFill>
          <a:latin typeface="+mn-lt"/>
          <a:ea typeface="+mn-ea"/>
          <a:cs typeface="+mn-cs"/>
        </a:defRPr>
      </a:lvl7pPr>
      <a:lvl8pPr marL="4551609" algn="l" defTabSz="1300460" rtl="0" eaLnBrk="1" latinLnBrk="0" hangingPunct="1">
        <a:defRPr sz="2560" kern="1200">
          <a:solidFill>
            <a:schemeClr val="tx1"/>
          </a:solidFill>
          <a:latin typeface="+mn-lt"/>
          <a:ea typeface="+mn-ea"/>
          <a:cs typeface="+mn-cs"/>
        </a:defRPr>
      </a:lvl8pPr>
      <a:lvl9pPr marL="5201839" algn="l" defTabSz="1300460" rtl="0" eaLnBrk="1" latinLnBrk="0" hangingPunct="1">
        <a:defRPr sz="256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文本"/>
          <p:cNvSpPr txBox="1">
            <a:spLocks noGrp="1"/>
          </p:cNvSpPr>
          <p:nvPr>
            <p:ph type="title"/>
          </p:nvPr>
        </p:nvSpPr>
        <p:spPr>
          <a:xfrm>
            <a:off x="1270039" y="254000"/>
            <a:ext cx="1480018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标题文本</a:t>
            </a:r>
          </a:p>
        </p:txBody>
      </p:sp>
      <p:sp>
        <p:nvSpPr>
          <p:cNvPr id="3" name="正文级别 1…"/>
          <p:cNvSpPr txBox="1">
            <a:spLocks noGrp="1"/>
          </p:cNvSpPr>
          <p:nvPr>
            <p:ph type="body" idx="1"/>
          </p:nvPr>
        </p:nvSpPr>
        <p:spPr>
          <a:xfrm>
            <a:off x="1270039" y="2590800"/>
            <a:ext cx="14800185" cy="6286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a:spLocks noGrp="1"/>
          </p:cNvSpPr>
          <p:nvPr>
            <p:ph type="sldNum" sz="quarter" idx="2"/>
          </p:nvPr>
        </p:nvSpPr>
        <p:spPr>
          <a:xfrm>
            <a:off x="8504514" y="9296400"/>
            <a:ext cx="322204" cy="348813"/>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3846079522"/>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1pPr>
      <a:lvl2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2pPr>
      <a:lvl3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3pPr>
      <a:lvl4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4pPr>
      <a:lvl5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5pPr>
      <a:lvl6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6pPr>
      <a:lvl7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7pPr>
      <a:lvl8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8pPr>
      <a:lvl9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9pPr>
    </p:titleStyle>
    <p:bodyStyle>
      <a:lvl1pPr marL="4445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1pPr>
      <a:lvl2pPr marL="8890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2pPr>
      <a:lvl3pPr marL="13335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3pPr>
      <a:lvl4pPr marL="17780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4pPr>
      <a:lvl5pPr marL="22225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5pPr>
      <a:lvl6pPr marL="26670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6pPr>
      <a:lvl7pPr marL="31115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7pPr>
      <a:lvl8pPr marL="35560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8pPr>
      <a:lvl9pPr marL="40005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1pPr>
      <a:lvl2pPr marL="0" marR="0" indent="2286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2pPr>
      <a:lvl3pPr marL="0" marR="0" indent="4572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3pPr>
      <a:lvl4pPr marL="0" marR="0" indent="6858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4pPr>
      <a:lvl5pPr marL="0" marR="0" indent="9144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5pPr>
      <a:lvl6pPr marL="0" marR="0" indent="11430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6pPr>
      <a:lvl7pPr marL="0" marR="0" indent="13716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7pPr>
      <a:lvl8pPr marL="0" marR="0" indent="16002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8pPr>
      <a:lvl9pPr marL="0" marR="0" indent="18288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km.oa.com/group/50708"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69.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70.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71.png"/></Relationships>
</file>

<file path=ppt/slides/_rels/slide1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7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1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81.png"/><Relationship Id="rId4" Type="http://schemas.openxmlformats.org/officeDocument/2006/relationships/image" Target="../media/image80.png"/></Relationships>
</file>

<file path=ppt/slides/_rels/slide1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8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80.png"/></Relationships>
</file>

<file path=ppt/slides/_rels/slide21.xml.rels><?xml version="1.0" encoding="UTF-8" standalone="yes"?>
<Relationships xmlns="http://schemas.openxmlformats.org/package/2006/relationships"><Relationship Id="rId3" Type="http://schemas.openxmlformats.org/officeDocument/2006/relationships/image" Target="../media/image83.png"/><Relationship Id="rId7"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22.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18" Type="http://schemas.microsoft.com/office/2007/relationships/diagramDrawing" Target="../diagrams/drawing3.xml"/><Relationship Id="rId3" Type="http://schemas.openxmlformats.org/officeDocument/2006/relationships/image" Target="../media/image4.png"/><Relationship Id="rId7" Type="http://schemas.openxmlformats.org/officeDocument/2006/relationships/diagramColors" Target="../diagrams/colors1.xml"/><Relationship Id="rId12" Type="http://schemas.openxmlformats.org/officeDocument/2006/relationships/diagramColors" Target="../diagrams/colors2.xml"/><Relationship Id="rId17" Type="http://schemas.openxmlformats.org/officeDocument/2006/relationships/diagramColors" Target="../diagrams/colors3.xml"/><Relationship Id="rId2" Type="http://schemas.openxmlformats.org/officeDocument/2006/relationships/notesSlide" Target="../notesSlides/notesSlide22.xml"/><Relationship Id="rId16" Type="http://schemas.openxmlformats.org/officeDocument/2006/relationships/diagramQuickStyle" Target="../diagrams/quickStyle3.xml"/><Relationship Id="rId1" Type="http://schemas.openxmlformats.org/officeDocument/2006/relationships/slideLayout" Target="../slideLayouts/slideLayout9.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5" Type="http://schemas.openxmlformats.org/officeDocument/2006/relationships/diagramLayout" Target="../diagrams/layout3.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 Id="rId14" Type="http://schemas.openxmlformats.org/officeDocument/2006/relationships/diagramData" Target="../diagrams/data3.xml"/></Relationships>
</file>

<file path=ppt/slides/_rels/slide23.xml.rels><?xml version="1.0" encoding="UTF-8" standalone="yes"?>
<Relationships xmlns="http://schemas.openxmlformats.org/package/2006/relationships"><Relationship Id="rId3" Type="http://schemas.openxmlformats.org/officeDocument/2006/relationships/hyperlink" Target="http://kubeflow.tke.woa.com/static/appbuilder/mnt/make_pipeline.mp4"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87.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3" Type="http://schemas.openxmlformats.org/officeDocument/2006/relationships/tags" Target="../tags/tag21.xml"/><Relationship Id="rId18" Type="http://schemas.openxmlformats.org/officeDocument/2006/relationships/slideLayout" Target="../slideLayouts/slideLayout10.xml"/><Relationship Id="rId26" Type="http://schemas.openxmlformats.org/officeDocument/2006/relationships/image" Target="../media/image94.png"/><Relationship Id="rId21" Type="http://schemas.openxmlformats.org/officeDocument/2006/relationships/image" Target="../media/image89.png"/><Relationship Id="rId34" Type="http://schemas.openxmlformats.org/officeDocument/2006/relationships/image" Target="../media/image102.png"/><Relationship Id="rId7" Type="http://schemas.openxmlformats.org/officeDocument/2006/relationships/tags" Target="../tags/tag15.xml"/><Relationship Id="rId12" Type="http://schemas.openxmlformats.org/officeDocument/2006/relationships/tags" Target="../tags/tag20.xml"/><Relationship Id="rId17" Type="http://schemas.openxmlformats.org/officeDocument/2006/relationships/tags" Target="../tags/tag25.xml"/><Relationship Id="rId25" Type="http://schemas.openxmlformats.org/officeDocument/2006/relationships/image" Target="../media/image93.png"/><Relationship Id="rId33" Type="http://schemas.openxmlformats.org/officeDocument/2006/relationships/image" Target="../media/image101.png"/><Relationship Id="rId38" Type="http://schemas.openxmlformats.org/officeDocument/2006/relationships/image" Target="../media/image105.png"/><Relationship Id="rId2" Type="http://schemas.openxmlformats.org/officeDocument/2006/relationships/tags" Target="../tags/tag10.xml"/><Relationship Id="rId16" Type="http://schemas.openxmlformats.org/officeDocument/2006/relationships/tags" Target="../tags/tag24.xml"/><Relationship Id="rId20" Type="http://schemas.openxmlformats.org/officeDocument/2006/relationships/image" Target="../media/image88.png"/><Relationship Id="rId29" Type="http://schemas.openxmlformats.org/officeDocument/2006/relationships/image" Target="../media/image97.png"/><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tags" Target="../tags/tag19.xml"/><Relationship Id="rId24" Type="http://schemas.openxmlformats.org/officeDocument/2006/relationships/image" Target="../media/image92.png"/><Relationship Id="rId32" Type="http://schemas.openxmlformats.org/officeDocument/2006/relationships/image" Target="../media/image100.png"/><Relationship Id="rId37" Type="http://schemas.openxmlformats.org/officeDocument/2006/relationships/image" Target="../media/image4.png"/><Relationship Id="rId5" Type="http://schemas.openxmlformats.org/officeDocument/2006/relationships/tags" Target="../tags/tag13.xml"/><Relationship Id="rId15" Type="http://schemas.openxmlformats.org/officeDocument/2006/relationships/tags" Target="../tags/tag23.xml"/><Relationship Id="rId23" Type="http://schemas.openxmlformats.org/officeDocument/2006/relationships/image" Target="../media/image91.png"/><Relationship Id="rId28" Type="http://schemas.openxmlformats.org/officeDocument/2006/relationships/image" Target="../media/image96.png"/><Relationship Id="rId36" Type="http://schemas.openxmlformats.org/officeDocument/2006/relationships/image" Target="../media/image104.png"/><Relationship Id="rId10" Type="http://schemas.openxmlformats.org/officeDocument/2006/relationships/tags" Target="../tags/tag18.xml"/><Relationship Id="rId19" Type="http://schemas.openxmlformats.org/officeDocument/2006/relationships/notesSlide" Target="../notesSlides/notesSlide25.xml"/><Relationship Id="rId31" Type="http://schemas.openxmlformats.org/officeDocument/2006/relationships/image" Target="../media/image99.png"/><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tags" Target="../tags/tag22.xml"/><Relationship Id="rId22" Type="http://schemas.openxmlformats.org/officeDocument/2006/relationships/image" Target="../media/image90.png"/><Relationship Id="rId27" Type="http://schemas.openxmlformats.org/officeDocument/2006/relationships/image" Target="../media/image95.png"/><Relationship Id="rId30" Type="http://schemas.openxmlformats.org/officeDocument/2006/relationships/image" Target="../media/image98.png"/><Relationship Id="rId35" Type="http://schemas.openxmlformats.org/officeDocument/2006/relationships/image" Target="../media/image103.png"/><Relationship Id="rId8" Type="http://schemas.openxmlformats.org/officeDocument/2006/relationships/tags" Target="../tags/tag16.xml"/><Relationship Id="rId3" Type="http://schemas.openxmlformats.org/officeDocument/2006/relationships/tags" Target="../tags/tag11.xml"/></Relationships>
</file>

<file path=ppt/slides/_rels/slide26.xml.rels><?xml version="1.0" encoding="UTF-8" standalone="yes"?>
<Relationships xmlns="http://schemas.openxmlformats.org/package/2006/relationships"><Relationship Id="rId3" Type="http://schemas.openxmlformats.org/officeDocument/2006/relationships/image" Target="../media/image106.png"/><Relationship Id="rId7"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s>
</file>

<file path=ppt/slides/_rels/slide2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111.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112.png"/><Relationship Id="rId7"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slides/_rels/slide29.xml.rels><?xml version="1.0" encoding="UTF-8" standalone="yes"?>
<Relationships xmlns="http://schemas.openxmlformats.org/package/2006/relationships"><Relationship Id="rId3" Type="http://schemas.openxmlformats.org/officeDocument/2006/relationships/hyperlink" Target="https://github.com/tencentmusic/cube-studio/wiki/%E5%B9%B3%E5%8F%B0%E6%9E%B6%E6%9E%84-%E4%BA%91%E5%8E%9F%E7%94%9F%E4%BE%9D%E8%B5%96" TargetMode="External"/><Relationship Id="rId2" Type="http://schemas.openxmlformats.org/officeDocument/2006/relationships/notesSlide" Target="../notesSlides/notesSlide29.xml"/><Relationship Id="rId1" Type="http://schemas.openxmlformats.org/officeDocument/2006/relationships/slideLayout" Target="../slideLayouts/slideLayout21.xml"/><Relationship Id="rId5" Type="http://schemas.openxmlformats.org/officeDocument/2006/relationships/image" Target="../media/image4.png"/><Relationship Id="rId4" Type="http://schemas.openxmlformats.org/officeDocument/2006/relationships/image" Target="../media/image117.png"/></Relationships>
</file>

<file path=ppt/slides/_rels/slide3.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6.png"/><Relationship Id="rId5" Type="http://schemas.openxmlformats.org/officeDocument/2006/relationships/notesSlide" Target="../notesSlides/notesSlide3.xml"/><Relationship Id="rId4"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20.png"/></Relationships>
</file>

<file path=ppt/slides/_rels/slide32.xml.rels><?xml version="1.0" encoding="UTF-8" standalone="yes"?>
<Relationships xmlns="http://schemas.openxmlformats.org/package/2006/relationships"><Relationship Id="rId8" Type="http://schemas.openxmlformats.org/officeDocument/2006/relationships/image" Target="../media/image91.png"/><Relationship Id="rId13" Type="http://schemas.openxmlformats.org/officeDocument/2006/relationships/image" Target="../media/image128.png"/><Relationship Id="rId3" Type="http://schemas.openxmlformats.org/officeDocument/2006/relationships/image" Target="../media/image121.png"/><Relationship Id="rId7" Type="http://schemas.openxmlformats.org/officeDocument/2006/relationships/image" Target="../media/image125.png"/><Relationship Id="rId12" Type="http://schemas.openxmlformats.org/officeDocument/2006/relationships/image" Target="../media/image127.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124.png"/><Relationship Id="rId11" Type="http://schemas.openxmlformats.org/officeDocument/2006/relationships/image" Target="../media/image89.png"/><Relationship Id="rId5" Type="http://schemas.openxmlformats.org/officeDocument/2006/relationships/image" Target="../media/image123.png"/><Relationship Id="rId15" Type="http://schemas.openxmlformats.org/officeDocument/2006/relationships/image" Target="../media/image4.png"/><Relationship Id="rId10" Type="http://schemas.openxmlformats.org/officeDocument/2006/relationships/image" Target="../media/image126.png"/><Relationship Id="rId4" Type="http://schemas.openxmlformats.org/officeDocument/2006/relationships/image" Target="../media/image122.png"/><Relationship Id="rId9" Type="http://schemas.openxmlformats.org/officeDocument/2006/relationships/image" Target="../media/image99.png"/><Relationship Id="rId14" Type="http://schemas.openxmlformats.org/officeDocument/2006/relationships/image" Target="../media/image129.png"/></Relationships>
</file>

<file path=ppt/slides/_rels/slide33.xml.rels><?xml version="1.0" encoding="UTF-8" standalone="yes"?>
<Relationships xmlns="http://schemas.openxmlformats.org/package/2006/relationships"><Relationship Id="rId3" Type="http://schemas.openxmlformats.org/officeDocument/2006/relationships/image" Target="../media/image130.png"/><Relationship Id="rId7" Type="http://schemas.openxmlformats.org/officeDocument/2006/relationships/image" Target="../media/image133.png"/><Relationship Id="rId2" Type="http://schemas.openxmlformats.org/officeDocument/2006/relationships/notesSlide" Target="../notesSlides/notesSlide33.xml"/><Relationship Id="rId1" Type="http://schemas.openxmlformats.org/officeDocument/2006/relationships/slideLayout" Target="../slideLayouts/slideLayout22.xml"/><Relationship Id="rId6" Type="http://schemas.openxmlformats.org/officeDocument/2006/relationships/image" Target="../media/image4.png"/><Relationship Id="rId5" Type="http://schemas.openxmlformats.org/officeDocument/2006/relationships/image" Target="../media/image132.png"/><Relationship Id="rId4" Type="http://schemas.openxmlformats.org/officeDocument/2006/relationships/image" Target="../media/image131.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22.xml"/><Relationship Id="rId5" Type="http://schemas.openxmlformats.org/officeDocument/2006/relationships/image" Target="../media/image135.png"/><Relationship Id="rId4" Type="http://schemas.openxmlformats.org/officeDocument/2006/relationships/image" Target="../media/image134.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22.xml"/><Relationship Id="rId4" Type="http://schemas.openxmlformats.org/officeDocument/2006/relationships/image" Target="../media/image136.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22.xml"/><Relationship Id="rId4" Type="http://schemas.openxmlformats.org/officeDocument/2006/relationships/image" Target="../media/image137.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139.png"/><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141.png"/><Relationship Id="rId4" Type="http://schemas.openxmlformats.org/officeDocument/2006/relationships/image" Target="../media/image140.png"/></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6.xml"/><Relationship Id="rId7" Type="http://schemas.openxmlformats.org/officeDocument/2006/relationships/notesSlide" Target="../notesSlides/notesSlide4.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slideLayout" Target="../slideLayouts/slideLayout19.xml"/><Relationship Id="rId5" Type="http://schemas.openxmlformats.org/officeDocument/2006/relationships/tags" Target="../tags/tag8.xml"/><Relationship Id="rId4" Type="http://schemas.openxmlformats.org/officeDocument/2006/relationships/tags" Target="../tags/tag7.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144.png"/><Relationship Id="rId5" Type="http://schemas.openxmlformats.org/officeDocument/2006/relationships/image" Target="../media/image143.png"/><Relationship Id="rId4" Type="http://schemas.openxmlformats.org/officeDocument/2006/relationships/image" Target="../media/image142.png"/></Relationships>
</file>

<file path=ppt/slides/_rels/slide41.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41.xml"/><Relationship Id="rId1" Type="http://schemas.openxmlformats.org/officeDocument/2006/relationships/slideLayout" Target="../slideLayouts/slideLayout54.xml"/><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image" Target="../media/image146.tiff"/><Relationship Id="rId2" Type="http://schemas.openxmlformats.org/officeDocument/2006/relationships/notesSlide" Target="../notesSlides/notesSlide42.xml"/><Relationship Id="rId1" Type="http://schemas.openxmlformats.org/officeDocument/2006/relationships/slideLayout" Target="../slideLayouts/slideLayout9.xml"/><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49.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1.xml"/><Relationship Id="rId5" Type="http://schemas.openxmlformats.org/officeDocument/2006/relationships/image" Target="../media/image4.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4.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15.sv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17" Type="http://schemas.openxmlformats.org/officeDocument/2006/relationships/image" Target="../media/image23.png"/><Relationship Id="rId2" Type="http://schemas.openxmlformats.org/officeDocument/2006/relationships/notesSlide" Target="../notesSlides/notesSlide7.xml"/><Relationship Id="rId16" Type="http://schemas.openxmlformats.org/officeDocument/2006/relationships/image" Target="../media/image22.png"/><Relationship Id="rId1" Type="http://schemas.openxmlformats.org/officeDocument/2006/relationships/slideLayout" Target="../slideLayouts/slideLayout9.xml"/><Relationship Id="rId6" Type="http://schemas.openxmlformats.org/officeDocument/2006/relationships/image" Target="../media/image13.sv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4.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 Id="rId14" Type="http://schemas.openxmlformats.org/officeDocument/2006/relationships/image" Target="../media/image21.png"/></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18" Type="http://schemas.openxmlformats.org/officeDocument/2006/relationships/image" Target="../media/image18.png"/><Relationship Id="rId3" Type="http://schemas.openxmlformats.org/officeDocument/2006/relationships/image" Target="../media/image24.png"/><Relationship Id="rId21" Type="http://schemas.openxmlformats.org/officeDocument/2006/relationships/image" Target="../media/image21.png"/><Relationship Id="rId7" Type="http://schemas.openxmlformats.org/officeDocument/2006/relationships/image" Target="../media/image28.png"/><Relationship Id="rId12" Type="http://schemas.openxmlformats.org/officeDocument/2006/relationships/image" Target="../media/image33.png"/><Relationship Id="rId17" Type="http://schemas.openxmlformats.org/officeDocument/2006/relationships/image" Target="../media/image38.png"/><Relationship Id="rId2" Type="http://schemas.openxmlformats.org/officeDocument/2006/relationships/notesSlide" Target="../notesSlides/notesSlide8.xml"/><Relationship Id="rId16" Type="http://schemas.openxmlformats.org/officeDocument/2006/relationships/image" Target="../media/image37.png"/><Relationship Id="rId20" Type="http://schemas.openxmlformats.org/officeDocument/2006/relationships/image" Target="../media/image20.png"/><Relationship Id="rId1" Type="http://schemas.openxmlformats.org/officeDocument/2006/relationships/slideLayout" Target="../slideLayouts/slideLayout24.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5" Type="http://schemas.openxmlformats.org/officeDocument/2006/relationships/image" Target="../media/image36.png"/><Relationship Id="rId10" Type="http://schemas.openxmlformats.org/officeDocument/2006/relationships/image" Target="../media/image31.png"/><Relationship Id="rId19" Type="http://schemas.openxmlformats.org/officeDocument/2006/relationships/image" Target="../media/image19.png"/><Relationship Id="rId4" Type="http://schemas.openxmlformats.org/officeDocument/2006/relationships/image" Target="../media/image25.png"/><Relationship Id="rId9" Type="http://schemas.openxmlformats.org/officeDocument/2006/relationships/image" Target="../media/image30.png"/><Relationship Id="rId14" Type="http://schemas.openxmlformats.org/officeDocument/2006/relationships/image" Target="../media/image35.png"/><Relationship Id="rId22" Type="http://schemas.openxmlformats.org/officeDocument/2006/relationships/image" Target="../media/image4.png"/></Relationships>
</file>

<file path=ppt/slides/_rels/slide9.xml.rels><?xml version="1.0" encoding="UTF-8" standalone="yes"?>
<Relationships xmlns="http://schemas.openxmlformats.org/package/2006/relationships"><Relationship Id="rId13" Type="http://schemas.openxmlformats.org/officeDocument/2006/relationships/image" Target="../media/image26.png"/><Relationship Id="rId18" Type="http://schemas.openxmlformats.org/officeDocument/2006/relationships/image" Target="../media/image53.jpeg"/><Relationship Id="rId26" Type="http://schemas.openxmlformats.org/officeDocument/2006/relationships/image" Target="../media/image61.png"/><Relationship Id="rId3" Type="http://schemas.openxmlformats.org/officeDocument/2006/relationships/image" Target="../media/image39.png"/><Relationship Id="rId21" Type="http://schemas.openxmlformats.org/officeDocument/2006/relationships/image" Target="../media/image56.png"/><Relationship Id="rId7" Type="http://schemas.openxmlformats.org/officeDocument/2006/relationships/image" Target="../media/image43.png"/><Relationship Id="rId12" Type="http://schemas.openxmlformats.org/officeDocument/2006/relationships/image" Target="../media/image48.png"/><Relationship Id="rId17" Type="http://schemas.openxmlformats.org/officeDocument/2006/relationships/image" Target="../media/image52.png"/><Relationship Id="rId25" Type="http://schemas.openxmlformats.org/officeDocument/2006/relationships/image" Target="../media/image60.jpeg"/><Relationship Id="rId33" Type="http://schemas.openxmlformats.org/officeDocument/2006/relationships/image" Target="../media/image68.png"/><Relationship Id="rId2" Type="http://schemas.openxmlformats.org/officeDocument/2006/relationships/notesSlide" Target="../notesSlides/notesSlide9.xml"/><Relationship Id="rId16" Type="http://schemas.openxmlformats.org/officeDocument/2006/relationships/image" Target="../media/image51.jpeg"/><Relationship Id="rId20" Type="http://schemas.openxmlformats.org/officeDocument/2006/relationships/image" Target="../media/image55.png"/><Relationship Id="rId29" Type="http://schemas.openxmlformats.org/officeDocument/2006/relationships/image" Target="../media/image64.jpeg"/><Relationship Id="rId1" Type="http://schemas.openxmlformats.org/officeDocument/2006/relationships/slideLayout" Target="../slideLayouts/slideLayout29.xml"/><Relationship Id="rId6" Type="http://schemas.openxmlformats.org/officeDocument/2006/relationships/image" Target="../media/image42.png"/><Relationship Id="rId11" Type="http://schemas.openxmlformats.org/officeDocument/2006/relationships/image" Target="../media/image47.png"/><Relationship Id="rId24" Type="http://schemas.openxmlformats.org/officeDocument/2006/relationships/image" Target="../media/image59.jpeg"/><Relationship Id="rId32" Type="http://schemas.openxmlformats.org/officeDocument/2006/relationships/image" Target="../media/image67.png"/><Relationship Id="rId5" Type="http://schemas.openxmlformats.org/officeDocument/2006/relationships/image" Target="../media/image41.png"/><Relationship Id="rId15" Type="http://schemas.openxmlformats.org/officeDocument/2006/relationships/image" Target="../media/image50.jpeg"/><Relationship Id="rId23" Type="http://schemas.openxmlformats.org/officeDocument/2006/relationships/image" Target="../media/image58.png"/><Relationship Id="rId28" Type="http://schemas.openxmlformats.org/officeDocument/2006/relationships/image" Target="../media/image63.png"/><Relationship Id="rId10" Type="http://schemas.openxmlformats.org/officeDocument/2006/relationships/image" Target="../media/image46.png"/><Relationship Id="rId19" Type="http://schemas.openxmlformats.org/officeDocument/2006/relationships/image" Target="../media/image54.png"/><Relationship Id="rId31" Type="http://schemas.openxmlformats.org/officeDocument/2006/relationships/image" Target="../media/image66.png"/><Relationship Id="rId4" Type="http://schemas.openxmlformats.org/officeDocument/2006/relationships/image" Target="../media/image40.png"/><Relationship Id="rId9" Type="http://schemas.openxmlformats.org/officeDocument/2006/relationships/image" Target="../media/image45.jpeg"/><Relationship Id="rId14" Type="http://schemas.openxmlformats.org/officeDocument/2006/relationships/image" Target="../media/image49.png"/><Relationship Id="rId22" Type="http://schemas.openxmlformats.org/officeDocument/2006/relationships/image" Target="../media/image57.png"/><Relationship Id="rId27" Type="http://schemas.openxmlformats.org/officeDocument/2006/relationships/image" Target="../media/image62.png"/><Relationship Id="rId30" Type="http://schemas.openxmlformats.org/officeDocument/2006/relationships/image" Target="../media/image65.jpeg"/><Relationship Id="rId8"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0491006-6E42-274E-B614-873208602D9C}"/>
              </a:ext>
            </a:extLst>
          </p:cNvPr>
          <p:cNvSpPr txBox="1"/>
          <p:nvPr/>
        </p:nvSpPr>
        <p:spPr>
          <a:xfrm>
            <a:off x="-216316" y="5708415"/>
            <a:ext cx="17993580" cy="309144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spAutoFit/>
          </a:bodyPr>
          <a:lstStyle/>
          <a:p>
            <a:r>
              <a:rPr lang="en-US" altLang="zh-CN" sz="9600" b="0" dirty="0">
                <a:solidFill>
                  <a:schemeClr val="tx1"/>
                </a:solidFill>
                <a:latin typeface="FangSong" panose="02010609060101010101" pitchFamily="49" charset="-122"/>
                <a:ea typeface="FangSong" panose="02010609060101010101" pitchFamily="49" charset="-122"/>
                <a:hlinkClick r:id="rId3">
                  <a:extLst>
                    <a:ext uri="{A12FA001-AC4F-418D-AE19-62706E023703}">
                      <ahyp:hlinkClr xmlns:ahyp="http://schemas.microsoft.com/office/drawing/2018/hyperlinkcolor" val="tx"/>
                    </a:ext>
                  </a:extLst>
                </a:hlinkClick>
              </a:rPr>
              <a:t>cube-studio</a:t>
            </a:r>
            <a:r>
              <a:rPr lang="zh-CN" altLang="en-US" sz="9600" b="0" dirty="0">
                <a:solidFill>
                  <a:schemeClr val="tx1"/>
                </a:solidFill>
                <a:latin typeface="FangSong" panose="02010609060101010101" pitchFamily="49" charset="-122"/>
                <a:ea typeface="FangSong" panose="02010609060101010101" pitchFamily="49" charset="-122"/>
                <a:hlinkClick r:id="rId3">
                  <a:extLst>
                    <a:ext uri="{A12FA001-AC4F-418D-AE19-62706E023703}">
                      <ahyp:hlinkClr xmlns:ahyp="http://schemas.microsoft.com/office/drawing/2018/hyperlinkcolor" val="tx"/>
                    </a:ext>
                  </a:extLst>
                </a:hlinkClick>
              </a:rPr>
              <a:t>机器学习平台</a:t>
            </a:r>
            <a:endParaRPr lang="en-US" altLang="zh-CN" sz="9600" b="0" dirty="0">
              <a:solidFill>
                <a:schemeClr val="tx1"/>
              </a:solidFill>
              <a:latin typeface="FangSong" panose="02010609060101010101" pitchFamily="49" charset="-122"/>
              <a:ea typeface="FangSong" panose="02010609060101010101" pitchFamily="49" charset="-122"/>
            </a:endParaRPr>
          </a:p>
          <a:p>
            <a:pPr defTabSz="778972"/>
            <a:endParaRPr lang="en-US" altLang="zh-CN" sz="3200" b="0" dirty="0">
              <a:latin typeface="FangSong" panose="02010609060101010101" pitchFamily="49" charset="-122"/>
              <a:ea typeface="FangSong" panose="02010609060101010101" pitchFamily="49" charset="-122"/>
            </a:endParaRPr>
          </a:p>
          <a:p>
            <a:pPr defTabSz="778972"/>
            <a:endParaRPr lang="en-US" altLang="zh-CN" sz="3200" b="0" dirty="0">
              <a:latin typeface="FangSong" panose="02010609060101010101" pitchFamily="49" charset="-122"/>
              <a:ea typeface="FangSong" panose="02010609060101010101" pitchFamily="49" charset="-122"/>
            </a:endParaRPr>
          </a:p>
          <a:p>
            <a:pPr defTabSz="778972"/>
            <a:r>
              <a:rPr lang="zh-CN" altLang="en-US" sz="3200" b="0" dirty="0">
                <a:latin typeface="FangSong" panose="02010609060101010101" pitchFamily="49" charset="-122"/>
                <a:ea typeface="FangSong" panose="02010609060101010101" pitchFamily="49" charset="-122"/>
              </a:rPr>
              <a:t>开源：</a:t>
            </a:r>
            <a:r>
              <a:rPr lang="en" altLang="zh-CN" sz="3200" b="0" dirty="0">
                <a:latin typeface="FangSong" panose="02010609060101010101" pitchFamily="49" charset="-122"/>
                <a:ea typeface="FangSong" panose="02010609060101010101" pitchFamily="49" charset="-122"/>
              </a:rPr>
              <a:t>https://</a:t>
            </a:r>
            <a:r>
              <a:rPr lang="en" altLang="zh-CN" sz="3200" b="0" dirty="0" err="1">
                <a:latin typeface="FangSong" panose="02010609060101010101" pitchFamily="49" charset="-122"/>
                <a:ea typeface="FangSong" panose="02010609060101010101" pitchFamily="49" charset="-122"/>
              </a:rPr>
              <a:t>github.com</a:t>
            </a:r>
            <a:r>
              <a:rPr lang="en" altLang="zh-CN" sz="3200" b="0" dirty="0">
                <a:latin typeface="FangSong" panose="02010609060101010101" pitchFamily="49" charset="-122"/>
                <a:ea typeface="FangSong" panose="02010609060101010101" pitchFamily="49" charset="-122"/>
              </a:rPr>
              <a:t>/</a:t>
            </a:r>
            <a:r>
              <a:rPr lang="en" altLang="zh-CN" sz="3200" b="0" dirty="0" err="1">
                <a:latin typeface="FangSong" panose="02010609060101010101" pitchFamily="49" charset="-122"/>
                <a:ea typeface="FangSong" panose="02010609060101010101" pitchFamily="49" charset="-122"/>
              </a:rPr>
              <a:t>tencentmusic</a:t>
            </a:r>
            <a:r>
              <a:rPr lang="en" altLang="zh-CN" sz="3200" b="0" dirty="0">
                <a:latin typeface="FangSong" panose="02010609060101010101" pitchFamily="49" charset="-122"/>
                <a:ea typeface="FangSong" panose="02010609060101010101" pitchFamily="49" charset="-122"/>
              </a:rPr>
              <a:t>/cube-studio</a:t>
            </a:r>
            <a:endParaRPr lang="en-US" altLang="zh-CN" sz="3200" b="0" dirty="0">
              <a:latin typeface="FangSong" panose="02010609060101010101" pitchFamily="49" charset="-122"/>
              <a:ea typeface="FangSong" panose="02010609060101010101" pitchFamily="49" charset="-122"/>
            </a:endParaRPr>
          </a:p>
        </p:txBody>
      </p:sp>
      <p:pic>
        <p:nvPicPr>
          <p:cNvPr id="6" name="Picture 2" descr="Kubeflow">
            <a:extLst>
              <a:ext uri="{FF2B5EF4-FFF2-40B4-BE49-F238E27FC236}">
                <a16:creationId xmlns:a16="http://schemas.microsoft.com/office/drawing/2014/main" id="{95190016-629C-3145-9969-D89C2D0B12A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79115"/>
          <a:stretch/>
        </p:blipFill>
        <p:spPr bwMode="auto">
          <a:xfrm>
            <a:off x="7002783" y="2741382"/>
            <a:ext cx="3116578" cy="3213253"/>
          </a:xfrm>
          <a:prstGeom prst="rect">
            <a:avLst/>
          </a:prstGeom>
          <a:noFill/>
          <a:extLst>
            <a:ext uri="{909E8E84-426E-40DD-AFC4-6F175D3DCCD1}">
              <a14:hiddenFill xmlns:a14="http://schemas.microsoft.com/office/drawing/2010/main">
                <a:solidFill>
                  <a:srgbClr val="FFFFFF"/>
                </a:solidFill>
              </a14:hiddenFill>
            </a:ext>
          </a:extLst>
        </p:spPr>
      </p:pic>
      <p:sp>
        <p:nvSpPr>
          <p:cNvPr id="4" name="文本占位符 2">
            <a:extLst>
              <a:ext uri="{FF2B5EF4-FFF2-40B4-BE49-F238E27FC236}">
                <a16:creationId xmlns:a16="http://schemas.microsoft.com/office/drawing/2014/main" id="{1C5F643C-20FC-2A4E-9BB9-8F88C5AA0DDE}"/>
              </a:ext>
            </a:extLst>
          </p:cNvPr>
          <p:cNvSpPr txBox="1">
            <a:spLocks/>
          </p:cNvSpPr>
          <p:nvPr/>
        </p:nvSpPr>
        <p:spPr>
          <a:xfrm>
            <a:off x="6914400" y="7499100"/>
            <a:ext cx="3511461" cy="795457"/>
          </a:xfrm>
          <a:prstGeom prst="rect">
            <a:avLst/>
          </a:prstGeom>
        </p:spPr>
        <p:txBody>
          <a:bodyPr/>
          <a:lstStyle>
            <a:lvl1pPr marL="592696"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1pPr>
            <a:lvl2pPr marL="1185393"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2pPr>
            <a:lvl3pPr marL="1778089"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3pPr>
            <a:lvl4pPr marL="2370785"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4pPr>
            <a:lvl5pPr marL="2963482"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5pPr>
            <a:lvl6pPr marL="3556178"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6pPr>
            <a:lvl7pPr marL="4148874"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7pPr>
            <a:lvl8pPr marL="4741570"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8pPr>
            <a:lvl9pPr marL="5334267"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9pPr>
          </a:lstStyle>
          <a:p>
            <a:pPr marL="0" indent="0" hangingPunct="1">
              <a:buNone/>
            </a:pPr>
            <a:r>
              <a:rPr lang="zh-CN" altLang="en-US" sz="3600" dirty="0">
                <a:solidFill>
                  <a:schemeClr val="bg2">
                    <a:lumMod val="50000"/>
                  </a:schemeClr>
                </a:solidFill>
              </a:rPr>
              <a:t>架构和功能设计</a:t>
            </a:r>
            <a:endParaRPr lang="en-US" altLang="zh-CN" sz="3600" dirty="0">
              <a:solidFill>
                <a:schemeClr val="bg2">
                  <a:lumMod val="50000"/>
                </a:schemeClr>
              </a:solidFill>
            </a:endParaRPr>
          </a:p>
        </p:txBody>
      </p:sp>
    </p:spTree>
    <p:extLst>
      <p:ext uri="{BB962C8B-B14F-4D97-AF65-F5344CB8AC3E}">
        <p14:creationId xmlns:p14="http://schemas.microsoft.com/office/powerpoint/2010/main" val="1230911084"/>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6EFEDF5A-6BB4-3944-833D-FE005E775CC0}"/>
              </a:ext>
            </a:extLst>
          </p:cNvPr>
          <p:cNvSpPr txBox="1"/>
          <p:nvPr/>
        </p:nvSpPr>
        <p:spPr>
          <a:xfrm>
            <a:off x="176949" y="490454"/>
            <a:ext cx="4739825"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defTabSz="1300460" hangingPunct="1">
              <a:defRPr/>
            </a:pPr>
            <a:r>
              <a:rPr lang="en-US" altLang="zh-CN" sz="3413" kern="1200" dirty="0" err="1">
                <a:gradFill>
                  <a:gsLst>
                    <a:gs pos="43000">
                      <a:schemeClr val="accent1"/>
                    </a:gs>
                    <a:gs pos="100000">
                      <a:schemeClr val="accent2"/>
                    </a:gs>
                  </a:gsLst>
                  <a:lin ang="2700000" scaled="0"/>
                </a:gradFill>
                <a:latin typeface="+mj-ea"/>
              </a:rPr>
              <a:t>AIHub</a:t>
            </a:r>
            <a:r>
              <a:rPr lang="zh-CN" altLang="en-US" sz="3413" kern="1200" dirty="0">
                <a:gradFill>
                  <a:gsLst>
                    <a:gs pos="43000">
                      <a:schemeClr val="accent1"/>
                    </a:gs>
                    <a:gs pos="100000">
                      <a:schemeClr val="accent2"/>
                    </a:gs>
                  </a:gsLst>
                  <a:lin ang="2700000" scaled="0"/>
                </a:gradFill>
                <a:latin typeface="+mj-ea"/>
              </a:rPr>
              <a:t>：模型市场</a:t>
            </a:r>
            <a:endParaRPr lang="en-US" altLang="zh-CN" sz="3413" kern="1200" dirty="0">
              <a:gradFill>
                <a:gsLst>
                  <a:gs pos="43000">
                    <a:schemeClr val="accent1"/>
                  </a:gs>
                  <a:gs pos="100000">
                    <a:schemeClr val="accent2"/>
                  </a:gs>
                </a:gsLst>
                <a:lin ang="2700000" scaled="0"/>
              </a:gradFill>
              <a:latin typeface="+mj-ea"/>
            </a:endParaRPr>
          </a:p>
        </p:txBody>
      </p:sp>
      <p:pic>
        <p:nvPicPr>
          <p:cNvPr id="10" name="图片 9" descr="卡通人物&#10;&#10;低可信度描述已自动生成">
            <a:extLst>
              <a:ext uri="{FF2B5EF4-FFF2-40B4-BE49-F238E27FC236}">
                <a16:creationId xmlns:a16="http://schemas.microsoft.com/office/drawing/2014/main" id="{689B6F7E-26D0-DE45-BCE8-49DF551EAD4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2" name="图片 1">
            <a:extLst>
              <a:ext uri="{FF2B5EF4-FFF2-40B4-BE49-F238E27FC236}">
                <a16:creationId xmlns:a16="http://schemas.microsoft.com/office/drawing/2014/main" id="{20A5F1FF-1C86-624F-9E55-8C8CEE8AF410}"/>
              </a:ext>
            </a:extLst>
          </p:cNvPr>
          <p:cNvPicPr>
            <a:picLocks noChangeAspect="1"/>
          </p:cNvPicPr>
          <p:nvPr/>
        </p:nvPicPr>
        <p:blipFill>
          <a:blip r:embed="rId4"/>
          <a:stretch>
            <a:fillRect/>
          </a:stretch>
        </p:blipFill>
        <p:spPr>
          <a:xfrm>
            <a:off x="739029" y="1633929"/>
            <a:ext cx="16189734" cy="7304654"/>
          </a:xfrm>
          <a:prstGeom prst="rect">
            <a:avLst/>
          </a:prstGeom>
        </p:spPr>
      </p:pic>
    </p:spTree>
    <p:extLst>
      <p:ext uri="{BB962C8B-B14F-4D97-AF65-F5344CB8AC3E}">
        <p14:creationId xmlns:p14="http://schemas.microsoft.com/office/powerpoint/2010/main" val="3508784763"/>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6EFEDF5A-6BB4-3944-833D-FE005E775CC0}"/>
              </a:ext>
            </a:extLst>
          </p:cNvPr>
          <p:cNvSpPr txBox="1"/>
          <p:nvPr/>
        </p:nvSpPr>
        <p:spPr>
          <a:xfrm>
            <a:off x="176949" y="490454"/>
            <a:ext cx="3790617"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GPT</a:t>
            </a:r>
            <a:r>
              <a:rPr lang="zh-CN" altLang="en-US" sz="3413" kern="1200" dirty="0">
                <a:gradFill>
                  <a:gsLst>
                    <a:gs pos="43000">
                      <a:schemeClr val="accent1"/>
                    </a:gs>
                    <a:gs pos="100000">
                      <a:schemeClr val="accent2"/>
                    </a:gs>
                  </a:gsLst>
                  <a:lin ang="2700000" scaled="0"/>
                </a:gradFill>
                <a:latin typeface="+mj-ea"/>
              </a:rPr>
              <a:t>私有知识库 </a:t>
            </a:r>
            <a:endParaRPr lang="en-US" altLang="zh-CN" sz="3413" kern="1200" dirty="0">
              <a:gradFill>
                <a:gsLst>
                  <a:gs pos="43000">
                    <a:schemeClr val="accent1"/>
                  </a:gs>
                  <a:gs pos="100000">
                    <a:schemeClr val="accent2"/>
                  </a:gs>
                </a:gsLst>
                <a:lin ang="2700000" scaled="0"/>
              </a:gradFill>
              <a:latin typeface="+mj-ea"/>
            </a:endParaRPr>
          </a:p>
        </p:txBody>
      </p:sp>
      <p:pic>
        <p:nvPicPr>
          <p:cNvPr id="10" name="图片 9" descr="卡通人物&#10;&#10;低可信度描述已自动生成">
            <a:extLst>
              <a:ext uri="{FF2B5EF4-FFF2-40B4-BE49-F238E27FC236}">
                <a16:creationId xmlns:a16="http://schemas.microsoft.com/office/drawing/2014/main" id="{689B6F7E-26D0-DE45-BCE8-49DF551EAD4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3" name="图片 2">
            <a:extLst>
              <a:ext uri="{FF2B5EF4-FFF2-40B4-BE49-F238E27FC236}">
                <a16:creationId xmlns:a16="http://schemas.microsoft.com/office/drawing/2014/main" id="{81C08D1C-9E0C-2D40-A6F5-EF005942B2AC}"/>
              </a:ext>
            </a:extLst>
          </p:cNvPr>
          <p:cNvPicPr>
            <a:picLocks noChangeAspect="1"/>
          </p:cNvPicPr>
          <p:nvPr/>
        </p:nvPicPr>
        <p:blipFill>
          <a:blip r:embed="rId4"/>
          <a:stretch>
            <a:fillRect/>
          </a:stretch>
        </p:blipFill>
        <p:spPr>
          <a:xfrm>
            <a:off x="843376" y="1421094"/>
            <a:ext cx="16127267" cy="7842052"/>
          </a:xfrm>
          <a:prstGeom prst="rect">
            <a:avLst/>
          </a:prstGeom>
        </p:spPr>
      </p:pic>
    </p:spTree>
    <p:extLst>
      <p:ext uri="{BB962C8B-B14F-4D97-AF65-F5344CB8AC3E}">
        <p14:creationId xmlns:p14="http://schemas.microsoft.com/office/powerpoint/2010/main" val="3933316204"/>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6EFEDF5A-6BB4-3944-833D-FE005E775CC0}"/>
              </a:ext>
            </a:extLst>
          </p:cNvPr>
          <p:cNvSpPr txBox="1"/>
          <p:nvPr/>
        </p:nvSpPr>
        <p:spPr>
          <a:xfrm>
            <a:off x="176949" y="490454"/>
            <a:ext cx="3883607"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GPT</a:t>
            </a:r>
            <a:r>
              <a:rPr lang="zh-CN" altLang="en-US" sz="3413" kern="1200" dirty="0">
                <a:gradFill>
                  <a:gsLst>
                    <a:gs pos="43000">
                      <a:schemeClr val="accent1"/>
                    </a:gs>
                    <a:gs pos="100000">
                      <a:schemeClr val="accent2"/>
                    </a:gs>
                  </a:gsLst>
                  <a:lin ang="2700000" scaled="0"/>
                </a:gradFill>
                <a:latin typeface="+mj-ea"/>
              </a:rPr>
              <a:t>大模型微调 </a:t>
            </a:r>
            <a:endParaRPr lang="en-US" altLang="zh-CN" sz="3413" kern="1200" dirty="0">
              <a:gradFill>
                <a:gsLst>
                  <a:gs pos="43000">
                    <a:schemeClr val="accent1"/>
                  </a:gs>
                  <a:gs pos="100000">
                    <a:schemeClr val="accent2"/>
                  </a:gs>
                </a:gsLst>
                <a:lin ang="2700000" scaled="0"/>
              </a:gradFill>
              <a:latin typeface="+mj-ea"/>
            </a:endParaRPr>
          </a:p>
        </p:txBody>
      </p:sp>
      <p:pic>
        <p:nvPicPr>
          <p:cNvPr id="10" name="图片 9" descr="卡通人物&#10;&#10;低可信度描述已自动生成">
            <a:extLst>
              <a:ext uri="{FF2B5EF4-FFF2-40B4-BE49-F238E27FC236}">
                <a16:creationId xmlns:a16="http://schemas.microsoft.com/office/drawing/2014/main" id="{689B6F7E-26D0-DE45-BCE8-49DF551EAD4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4" name="图片 3">
            <a:extLst>
              <a:ext uri="{FF2B5EF4-FFF2-40B4-BE49-F238E27FC236}">
                <a16:creationId xmlns:a16="http://schemas.microsoft.com/office/drawing/2014/main" id="{A266887F-90AA-3943-B588-0C894A1DD94D}"/>
              </a:ext>
            </a:extLst>
          </p:cNvPr>
          <p:cNvPicPr>
            <a:picLocks noChangeAspect="1"/>
          </p:cNvPicPr>
          <p:nvPr/>
        </p:nvPicPr>
        <p:blipFill>
          <a:blip r:embed="rId4"/>
          <a:stretch>
            <a:fillRect/>
          </a:stretch>
        </p:blipFill>
        <p:spPr>
          <a:xfrm>
            <a:off x="429437" y="1448228"/>
            <a:ext cx="16498058" cy="7556287"/>
          </a:xfrm>
          <a:prstGeom prst="rect">
            <a:avLst/>
          </a:prstGeom>
        </p:spPr>
      </p:pic>
    </p:spTree>
    <p:extLst>
      <p:ext uri="{BB962C8B-B14F-4D97-AF65-F5344CB8AC3E}">
        <p14:creationId xmlns:p14="http://schemas.microsoft.com/office/powerpoint/2010/main" val="2389040979"/>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像" descr="图像">
            <a:extLst>
              <a:ext uri="{FF2B5EF4-FFF2-40B4-BE49-F238E27FC236}">
                <a16:creationId xmlns:a16="http://schemas.microsoft.com/office/drawing/2014/main" id="{09A3C14B-AB0B-AF4D-B72A-EAAC96D17B5A}"/>
              </a:ext>
            </a:extLst>
          </p:cNvPr>
          <p:cNvPicPr>
            <a:picLocks noChangeAspect="1"/>
          </p:cNvPicPr>
          <p:nvPr/>
        </p:nvPicPr>
        <p:blipFill>
          <a:blip r:embed="rId3"/>
          <a:stretch>
            <a:fillRect/>
          </a:stretch>
        </p:blipFill>
        <p:spPr>
          <a:xfrm>
            <a:off x="7974272" y="1184700"/>
            <a:ext cx="8975138" cy="7384199"/>
          </a:xfrm>
          <a:prstGeom prst="rect">
            <a:avLst/>
          </a:prstGeom>
          <a:ln w="12700">
            <a:miter lim="400000"/>
          </a:ln>
        </p:spPr>
      </p:pic>
      <p:sp>
        <p:nvSpPr>
          <p:cNvPr id="4" name="矩形 3">
            <a:extLst>
              <a:ext uri="{FF2B5EF4-FFF2-40B4-BE49-F238E27FC236}">
                <a16:creationId xmlns:a16="http://schemas.microsoft.com/office/drawing/2014/main" id="{644B2DE7-518F-5F4C-ADDC-362B2335D9F7}"/>
              </a:ext>
            </a:extLst>
          </p:cNvPr>
          <p:cNvSpPr/>
          <p:nvPr/>
        </p:nvSpPr>
        <p:spPr>
          <a:xfrm>
            <a:off x="563558" y="1390750"/>
            <a:ext cx="8646468" cy="8094524"/>
          </a:xfrm>
          <a:prstGeom prst="rect">
            <a:avLst/>
          </a:prstGeom>
        </p:spPr>
        <p:txBody>
          <a:bodyPr wrap="square">
            <a:spAutoFit/>
          </a:bodyPr>
          <a:lstStyle/>
          <a:p>
            <a:pPr algn="l">
              <a:lnSpc>
                <a:spcPct val="150000"/>
              </a:lnSpc>
            </a:pPr>
            <a:r>
              <a:rPr lang="en" altLang="zh-CN" sz="3200" b="0" dirty="0">
                <a:latin typeface="FangSong" panose="02010609060101010101" pitchFamily="49" charset="-122"/>
                <a:ea typeface="FangSong" panose="02010609060101010101" pitchFamily="49" charset="-122"/>
              </a:rPr>
              <a:t>Kubernetes</a:t>
            </a:r>
            <a:r>
              <a:rPr lang="zh-CN" altLang="en-US" sz="3200" b="0" dirty="0">
                <a:latin typeface="FangSong" panose="02010609060101010101" pitchFamily="49" charset="-122"/>
                <a:ea typeface="FangSong" panose="02010609060101010101" pitchFamily="49" charset="-122"/>
              </a:rPr>
              <a:t>：</a:t>
            </a:r>
            <a:r>
              <a:rPr lang="en-US" altLang="zh-CN" sz="3200" b="0" dirty="0">
                <a:latin typeface="FangSong" panose="02010609060101010101" pitchFamily="49" charset="-122"/>
                <a:ea typeface="FangSong" panose="02010609060101010101" pitchFamily="49" charset="-122"/>
              </a:rPr>
              <a:t> v1.18-v1.25</a:t>
            </a:r>
          </a:p>
          <a:p>
            <a:pPr algn="l">
              <a:lnSpc>
                <a:spcPct val="150000"/>
              </a:lnSpc>
            </a:pPr>
            <a:r>
              <a:rPr lang="zh-CN" altLang="en-US" sz="1800" b="0" dirty="0">
                <a:latin typeface="FangSong" panose="02010609060101010101" pitchFamily="49" charset="-122"/>
                <a:ea typeface="FangSong" panose="02010609060101010101" pitchFamily="49" charset="-122"/>
              </a:rPr>
              <a:t>云原生基础能力</a:t>
            </a:r>
            <a:endParaRPr lang="en-US" altLang="zh-CN" sz="1800" b="0" dirty="0">
              <a:latin typeface="FangSong" panose="02010609060101010101" pitchFamily="49" charset="-122"/>
              <a:ea typeface="FangSong" panose="02010609060101010101" pitchFamily="49" charset="-122"/>
            </a:endParaRPr>
          </a:p>
          <a:p>
            <a:pPr marL="457223" indent="-457223" algn="l">
              <a:lnSpc>
                <a:spcPct val="150000"/>
              </a:lnSpc>
              <a:buFont typeface="Arial" panose="020B0604020202020204" pitchFamily="34" charset="0"/>
              <a:buChar char="•"/>
            </a:pPr>
            <a:r>
              <a:rPr lang="zh-CN" altLang="en-US" sz="1800" b="0" dirty="0">
                <a:latin typeface="FangSong" panose="02010609060101010101" pitchFamily="49" charset="-122"/>
                <a:ea typeface="FangSong" panose="02010609060101010101" pitchFamily="49" charset="-122"/>
              </a:rPr>
              <a:t>镜像的环境隔离</a:t>
            </a:r>
            <a:endParaRPr lang="en-US" altLang="zh-CN" sz="1800" b="0" dirty="0">
              <a:latin typeface="FangSong" panose="02010609060101010101" pitchFamily="49" charset="-122"/>
              <a:ea typeface="FangSong" panose="02010609060101010101" pitchFamily="49" charset="-122"/>
            </a:endParaRPr>
          </a:p>
          <a:p>
            <a:pPr marL="457223" indent="-457223" algn="l">
              <a:lnSpc>
                <a:spcPct val="150000"/>
              </a:lnSpc>
              <a:buFont typeface="Arial" panose="020B0604020202020204" pitchFamily="34" charset="0"/>
              <a:buChar char="•"/>
            </a:pPr>
            <a:r>
              <a:rPr lang="zh-CN" altLang="en-US" sz="1800" b="0" dirty="0">
                <a:latin typeface="FangSong" panose="02010609060101010101" pitchFamily="49" charset="-122"/>
                <a:ea typeface="FangSong" panose="02010609060101010101" pitchFamily="49" charset="-122"/>
              </a:rPr>
              <a:t>任务排队调度</a:t>
            </a:r>
            <a:endParaRPr lang="en-US" altLang="zh-CN" sz="1800" b="0" dirty="0">
              <a:latin typeface="FangSong" panose="02010609060101010101" pitchFamily="49" charset="-122"/>
              <a:ea typeface="FangSong" panose="02010609060101010101" pitchFamily="49" charset="-122"/>
            </a:endParaRPr>
          </a:p>
          <a:p>
            <a:pPr marL="457223" indent="-457223" algn="l">
              <a:lnSpc>
                <a:spcPct val="150000"/>
              </a:lnSpc>
              <a:buFont typeface="Arial" panose="020B0604020202020204" pitchFamily="34" charset="0"/>
              <a:buChar char="•"/>
            </a:pPr>
            <a:r>
              <a:rPr lang="zh-CN" altLang="en-US" sz="1800" b="0" dirty="0">
                <a:latin typeface="FangSong" panose="02010609060101010101" pitchFamily="49" charset="-122"/>
                <a:ea typeface="FangSong" panose="02010609060101010101" pitchFamily="49" charset="-122"/>
              </a:rPr>
              <a:t>计算资源</a:t>
            </a:r>
            <a:r>
              <a:rPr lang="en-US" altLang="zh-CN" sz="1800" b="0" dirty="0">
                <a:latin typeface="FangSong" panose="02010609060101010101" pitchFamily="49" charset="-122"/>
                <a:ea typeface="FangSong" panose="02010609060101010101" pitchFamily="49" charset="-122"/>
              </a:rPr>
              <a:t>(</a:t>
            </a:r>
            <a:r>
              <a:rPr lang="en" altLang="zh-CN" sz="1800" b="0" dirty="0">
                <a:latin typeface="FangSong" panose="02010609060101010101" pitchFamily="49" charset="-122"/>
                <a:ea typeface="FangSong" panose="02010609060101010101" pitchFamily="49" charset="-122"/>
              </a:rPr>
              <a:t>CPU/GPU)</a:t>
            </a:r>
            <a:r>
              <a:rPr lang="zh-CN" altLang="en-US" sz="1800" b="0" dirty="0">
                <a:latin typeface="FangSong" panose="02010609060101010101" pitchFamily="49" charset="-122"/>
                <a:ea typeface="FangSong" panose="02010609060101010101" pitchFamily="49" charset="-122"/>
              </a:rPr>
              <a:t>限制</a:t>
            </a:r>
            <a:r>
              <a:rPr lang="en-US" altLang="zh-CN" sz="1800" b="0" dirty="0">
                <a:latin typeface="FangSong" panose="02010609060101010101" pitchFamily="49" charset="-122"/>
                <a:ea typeface="FangSong" panose="02010609060101010101" pitchFamily="49" charset="-122"/>
              </a:rPr>
              <a:t>+</a:t>
            </a:r>
            <a:r>
              <a:rPr lang="zh-CN" altLang="en-US" sz="1800" b="0" dirty="0">
                <a:latin typeface="FangSong" panose="02010609060101010101" pitchFamily="49" charset="-122"/>
                <a:ea typeface="FangSong" panose="02010609060101010101" pitchFamily="49" charset="-122"/>
              </a:rPr>
              <a:t>隔离</a:t>
            </a:r>
            <a:endParaRPr lang="en-US" altLang="zh-CN" sz="1800" b="0" dirty="0">
              <a:latin typeface="FangSong" panose="02010609060101010101" pitchFamily="49" charset="-122"/>
              <a:ea typeface="FangSong" panose="02010609060101010101" pitchFamily="49" charset="-122"/>
            </a:endParaRPr>
          </a:p>
          <a:p>
            <a:pPr marL="457223" indent="-457223" algn="l">
              <a:lnSpc>
                <a:spcPct val="150000"/>
              </a:lnSpc>
              <a:buFont typeface="Arial" panose="020B0604020202020204" pitchFamily="34" charset="0"/>
              <a:buChar char="•"/>
            </a:pPr>
            <a:r>
              <a:rPr lang="zh-CN" altLang="en-US" sz="1800" b="0" dirty="0">
                <a:latin typeface="FangSong" panose="02010609060101010101" pitchFamily="49" charset="-122"/>
                <a:ea typeface="FangSong" panose="02010609060101010101" pitchFamily="49" charset="-122"/>
              </a:rPr>
              <a:t>分布式数据处理</a:t>
            </a:r>
            <a:r>
              <a:rPr lang="en-US" altLang="zh-CN" sz="1800" b="0" dirty="0">
                <a:latin typeface="FangSong" panose="02010609060101010101" pitchFamily="49" charset="-122"/>
                <a:ea typeface="FangSong" panose="02010609060101010101" pitchFamily="49" charset="-122"/>
              </a:rPr>
              <a:t>+</a:t>
            </a:r>
            <a:r>
              <a:rPr lang="en-US" altLang="zh-CN" sz="1800" b="0" dirty="0" err="1">
                <a:latin typeface="FangSong" panose="02010609060101010101" pitchFamily="49" charset="-122"/>
                <a:ea typeface="FangSong" panose="02010609060101010101" pitchFamily="49" charset="-122"/>
              </a:rPr>
              <a:t>cpu</a:t>
            </a:r>
            <a:r>
              <a:rPr lang="en-US" altLang="zh-CN" sz="1800" b="0" dirty="0">
                <a:latin typeface="FangSong" panose="02010609060101010101" pitchFamily="49" charset="-122"/>
                <a:ea typeface="FangSong" panose="02010609060101010101" pitchFamily="49" charset="-122"/>
              </a:rPr>
              <a:t>/</a:t>
            </a:r>
            <a:r>
              <a:rPr lang="en-US" altLang="zh-CN" sz="1800" b="0" dirty="0" err="1">
                <a:latin typeface="FangSong" panose="02010609060101010101" pitchFamily="49" charset="-122"/>
                <a:ea typeface="FangSong" panose="02010609060101010101" pitchFamily="49" charset="-122"/>
              </a:rPr>
              <a:t>gpu</a:t>
            </a:r>
            <a:r>
              <a:rPr lang="zh-CN" altLang="en-US" sz="1800" b="0" dirty="0">
                <a:latin typeface="FangSong" panose="02010609060101010101" pitchFamily="49" charset="-122"/>
                <a:ea typeface="FangSong" panose="02010609060101010101" pitchFamily="49" charset="-122"/>
              </a:rPr>
              <a:t>多机多卡训练</a:t>
            </a:r>
            <a:endParaRPr lang="en-US" altLang="zh-CN" sz="1800" b="0" dirty="0">
              <a:latin typeface="FangSong" panose="02010609060101010101" pitchFamily="49" charset="-122"/>
              <a:ea typeface="FangSong" panose="02010609060101010101" pitchFamily="49" charset="-122"/>
            </a:endParaRPr>
          </a:p>
          <a:p>
            <a:pPr marL="457223" indent="-457223" algn="l">
              <a:lnSpc>
                <a:spcPct val="150000"/>
              </a:lnSpc>
              <a:buFont typeface="Arial" panose="020B0604020202020204" pitchFamily="34" charset="0"/>
              <a:buChar char="•"/>
            </a:pPr>
            <a:r>
              <a:rPr lang="zh-CN" altLang="en-US" sz="1800" b="0" dirty="0">
                <a:latin typeface="FangSong" panose="02010609060101010101" pitchFamily="49" charset="-122"/>
                <a:ea typeface="FangSong" panose="02010609060101010101" pitchFamily="49" charset="-122"/>
              </a:rPr>
              <a:t>服务化：熔断</a:t>
            </a:r>
            <a:r>
              <a:rPr lang="en-US" altLang="zh-CN" sz="1800" b="0" dirty="0">
                <a:latin typeface="FangSong" panose="02010609060101010101" pitchFamily="49" charset="-122"/>
                <a:ea typeface="FangSong" panose="02010609060101010101" pitchFamily="49" charset="-122"/>
              </a:rPr>
              <a:t>/HPA/</a:t>
            </a:r>
            <a:r>
              <a:rPr lang="zh-CN" altLang="en-US" sz="1800" b="0" dirty="0">
                <a:latin typeface="FangSong" panose="02010609060101010101" pitchFamily="49" charset="-122"/>
                <a:ea typeface="FangSong" panose="02010609060101010101" pitchFamily="49" charset="-122"/>
              </a:rPr>
              <a:t>负载均衡</a:t>
            </a:r>
            <a:r>
              <a:rPr lang="en-US" altLang="zh-CN" sz="1800" b="0" dirty="0">
                <a:latin typeface="FangSong" panose="02010609060101010101" pitchFamily="49" charset="-122"/>
                <a:ea typeface="FangSong" panose="02010609060101010101" pitchFamily="49" charset="-122"/>
              </a:rPr>
              <a:t>/</a:t>
            </a:r>
            <a:r>
              <a:rPr lang="zh-CN" altLang="en-US" sz="1800" b="0" dirty="0">
                <a:latin typeface="FangSong" panose="02010609060101010101" pitchFamily="49" charset="-122"/>
                <a:ea typeface="FangSong" panose="02010609060101010101" pitchFamily="49" charset="-122"/>
              </a:rPr>
              <a:t>高可用</a:t>
            </a:r>
          </a:p>
          <a:p>
            <a:pPr marL="457223" indent="-457223" algn="l">
              <a:lnSpc>
                <a:spcPct val="150000"/>
              </a:lnSpc>
              <a:buFont typeface="Arial" panose="020B0604020202020204" pitchFamily="34" charset="0"/>
              <a:buChar char="•"/>
            </a:pPr>
            <a:r>
              <a:rPr lang="zh-CN" altLang="en-US" sz="1800" b="0" dirty="0">
                <a:latin typeface="FangSong" panose="02010609060101010101" pitchFamily="49" charset="-122"/>
                <a:ea typeface="FangSong" panose="02010609060101010101" pitchFamily="49" charset="-122"/>
              </a:rPr>
              <a:t>集成较为成熟的监控</a:t>
            </a:r>
            <a:r>
              <a:rPr lang="en-US" altLang="zh-CN" sz="1800" b="0" dirty="0">
                <a:latin typeface="FangSong" panose="02010609060101010101" pitchFamily="49" charset="-122"/>
                <a:ea typeface="FangSong" panose="02010609060101010101" pitchFamily="49" charset="-122"/>
              </a:rPr>
              <a:t>/</a:t>
            </a:r>
            <a:r>
              <a:rPr lang="zh-CN" altLang="en-US" sz="1800" b="0" dirty="0">
                <a:latin typeface="FangSong" panose="02010609060101010101" pitchFamily="49" charset="-122"/>
                <a:ea typeface="FangSong" panose="02010609060101010101" pitchFamily="49" charset="-122"/>
              </a:rPr>
              <a:t>日志</a:t>
            </a:r>
            <a:r>
              <a:rPr lang="en-US" altLang="zh-CN" sz="1800" b="0" dirty="0">
                <a:latin typeface="FangSong" panose="02010609060101010101" pitchFamily="49" charset="-122"/>
                <a:ea typeface="FangSong" panose="02010609060101010101" pitchFamily="49" charset="-122"/>
              </a:rPr>
              <a:t>/</a:t>
            </a:r>
            <a:r>
              <a:rPr lang="zh-CN" altLang="en-US" sz="1800" b="0" dirty="0">
                <a:latin typeface="FangSong" panose="02010609060101010101" pitchFamily="49" charset="-122"/>
                <a:ea typeface="FangSong" panose="02010609060101010101" pitchFamily="49" charset="-122"/>
              </a:rPr>
              <a:t>告警</a:t>
            </a:r>
            <a:endParaRPr lang="en-US" altLang="zh-CN" sz="1800" b="0" dirty="0">
              <a:latin typeface="FangSong" panose="02010609060101010101" pitchFamily="49" charset="-122"/>
              <a:ea typeface="FangSong" panose="02010609060101010101" pitchFamily="49" charset="-122"/>
            </a:endParaRPr>
          </a:p>
          <a:p>
            <a:pPr marL="457223" indent="-457223" algn="l">
              <a:lnSpc>
                <a:spcPct val="150000"/>
              </a:lnSpc>
              <a:buFont typeface="Arial" panose="020B0604020202020204" pitchFamily="34" charset="0"/>
              <a:buChar char="•"/>
            </a:pPr>
            <a:r>
              <a:rPr lang="en-US" altLang="zh-CN" sz="1800" b="0" dirty="0" err="1">
                <a:latin typeface="FangSong" panose="02010609060101010101" pitchFamily="49" charset="-122"/>
                <a:ea typeface="FangSong" panose="02010609060101010101" pitchFamily="49" charset="-122"/>
              </a:rPr>
              <a:t>Api</a:t>
            </a:r>
            <a:r>
              <a:rPr lang="zh-CN" altLang="en-US" sz="1800" b="0" dirty="0">
                <a:latin typeface="FangSong" panose="02010609060101010101" pitchFamily="49" charset="-122"/>
                <a:ea typeface="FangSong" panose="02010609060101010101" pitchFamily="49" charset="-122"/>
              </a:rPr>
              <a:t> 集群调度</a:t>
            </a:r>
            <a:r>
              <a:rPr lang="en-US" altLang="zh-CN" sz="1800" b="0" dirty="0">
                <a:latin typeface="FangSong" panose="02010609060101010101" pitchFamily="49" charset="-122"/>
                <a:ea typeface="FangSong" panose="02010609060101010101" pitchFamily="49" charset="-122"/>
              </a:rPr>
              <a:t>+</a:t>
            </a:r>
            <a:r>
              <a:rPr lang="zh-CN" altLang="en-US" sz="1800" b="0" dirty="0">
                <a:latin typeface="FangSong" panose="02010609060101010101" pitchFamily="49" charset="-122"/>
                <a:ea typeface="FangSong" panose="02010609060101010101" pitchFamily="49" charset="-122"/>
              </a:rPr>
              <a:t>监控通知</a:t>
            </a:r>
            <a:endParaRPr lang="en-US" altLang="zh-CN" sz="3200" b="0" dirty="0">
              <a:latin typeface="FangSong" panose="02010609060101010101" pitchFamily="49" charset="-122"/>
              <a:ea typeface="FangSong" panose="02010609060101010101" pitchFamily="49" charset="-122"/>
            </a:endParaRPr>
          </a:p>
          <a:p>
            <a:pPr algn="l">
              <a:lnSpc>
                <a:spcPct val="150000"/>
              </a:lnSpc>
            </a:pPr>
            <a:r>
              <a:rPr lang="en-US" altLang="zh-CN" sz="3200" b="0" dirty="0" err="1">
                <a:latin typeface="FangSong" panose="02010609060101010101" pitchFamily="49" charset="-122"/>
                <a:ea typeface="FangSong" panose="02010609060101010101" pitchFamily="49" charset="-122"/>
              </a:rPr>
              <a:t>linux</a:t>
            </a:r>
            <a:r>
              <a:rPr lang="zh-CN" altLang="en-US" sz="3200" b="0" dirty="0">
                <a:latin typeface="FangSong" panose="02010609060101010101" pitchFamily="49" charset="-122"/>
                <a:ea typeface="FangSong" panose="02010609060101010101" pitchFamily="49" charset="-122"/>
              </a:rPr>
              <a:t> 内核</a:t>
            </a:r>
            <a:r>
              <a:rPr lang="en-US" altLang="zh-CN" sz="3200" b="0" dirty="0">
                <a:latin typeface="FangSong" panose="02010609060101010101" pitchFamily="49" charset="-122"/>
                <a:ea typeface="FangSong" panose="02010609060101010101" pitchFamily="49" charset="-122"/>
              </a:rPr>
              <a:t>4.14+</a:t>
            </a:r>
            <a:r>
              <a:rPr lang="zh-CN" altLang="en-US" sz="3200" b="0" dirty="0">
                <a:latin typeface="FangSong" panose="02010609060101010101" pitchFamily="49" charset="-122"/>
                <a:ea typeface="FangSong" panose="02010609060101010101" pitchFamily="49" charset="-122"/>
              </a:rPr>
              <a:t>，对容器间</a:t>
            </a:r>
            <a:r>
              <a:rPr lang="en-US" altLang="zh-CN" sz="3200" b="0" dirty="0">
                <a:latin typeface="FangSong" panose="02010609060101010101" pitchFamily="49" charset="-122"/>
                <a:ea typeface="FangSong" panose="02010609060101010101" pitchFamily="49" charset="-122"/>
              </a:rPr>
              <a:t>TCP</a:t>
            </a:r>
            <a:r>
              <a:rPr lang="zh-CN" altLang="en-US" sz="3200" b="0" dirty="0">
                <a:latin typeface="FangSong" panose="02010609060101010101" pitchFamily="49" charset="-122"/>
                <a:ea typeface="FangSong" panose="02010609060101010101" pitchFamily="49" charset="-122"/>
              </a:rPr>
              <a:t>通信有优化</a:t>
            </a:r>
            <a:endParaRPr lang="en-US" altLang="zh-CN" sz="3200" b="0" dirty="0"/>
          </a:p>
          <a:p>
            <a:pPr algn="l">
              <a:lnSpc>
                <a:spcPct val="150000"/>
              </a:lnSpc>
            </a:pPr>
            <a:r>
              <a:rPr lang="en-US" altLang="zh-CN" sz="3200" b="0" dirty="0">
                <a:latin typeface="FangSong" panose="02010609060101010101" pitchFamily="49" charset="-122"/>
                <a:ea typeface="FangSong" panose="02010609060101010101" pitchFamily="49" charset="-122"/>
              </a:rPr>
              <a:t>GPU</a:t>
            </a:r>
            <a:r>
              <a:rPr lang="zh-CN" altLang="en-US" sz="3200" b="0" dirty="0">
                <a:latin typeface="FangSong" panose="02010609060101010101" pitchFamily="49" charset="-122"/>
                <a:ea typeface="FangSong" panose="02010609060101010101" pitchFamily="49" charset="-122"/>
              </a:rPr>
              <a:t>机器</a:t>
            </a:r>
            <a:r>
              <a:rPr lang="en-US" altLang="zh-CN" sz="3200" b="0" dirty="0">
                <a:latin typeface="FangSong" panose="02010609060101010101" pitchFamily="49" charset="-122"/>
                <a:ea typeface="FangSong" panose="02010609060101010101" pitchFamily="49" charset="-122"/>
              </a:rPr>
              <a:t>T4/V100/A100+gpu</a:t>
            </a:r>
            <a:r>
              <a:rPr lang="zh-CN" altLang="en-US" sz="3200" b="0" dirty="0">
                <a:latin typeface="FangSong" panose="02010609060101010101" pitchFamily="49" charset="-122"/>
                <a:ea typeface="FangSong" panose="02010609060101010101" pitchFamily="49" charset="-122"/>
              </a:rPr>
              <a:t> </a:t>
            </a:r>
            <a:r>
              <a:rPr lang="en-US" altLang="zh-CN" sz="3200" b="0" dirty="0">
                <a:latin typeface="FangSong" panose="02010609060101010101" pitchFamily="49" charset="-122"/>
                <a:ea typeface="FangSong" panose="02010609060101010101" pitchFamily="49" charset="-122"/>
              </a:rPr>
              <a:t>plugin</a:t>
            </a:r>
            <a:r>
              <a:rPr lang="zh-CN" altLang="en-US" sz="3200" b="0" dirty="0">
                <a:latin typeface="FangSong" panose="02010609060101010101" pitchFamily="49" charset="-122"/>
                <a:ea typeface="FangSong" panose="02010609060101010101" pitchFamily="49" charset="-122"/>
              </a:rPr>
              <a:t>，</a:t>
            </a:r>
            <a:r>
              <a:rPr lang="en-US" altLang="zh-CN" sz="3200" b="0" dirty="0">
                <a:latin typeface="FangSong" panose="02010609060101010101" pitchFamily="49" charset="-122"/>
                <a:ea typeface="FangSong" panose="02010609060101010101" pitchFamily="49" charset="-122"/>
              </a:rPr>
              <a:t>VGPU</a:t>
            </a:r>
          </a:p>
          <a:p>
            <a:pPr algn="l">
              <a:lnSpc>
                <a:spcPct val="150000"/>
              </a:lnSpc>
            </a:pPr>
            <a:endParaRPr lang="en-US" altLang="zh-CN" sz="3200" b="0" dirty="0">
              <a:latin typeface="FangSong" panose="02010609060101010101" pitchFamily="49" charset="-122"/>
              <a:ea typeface="FangSong" panose="02010609060101010101" pitchFamily="49" charset="-122"/>
            </a:endParaRPr>
          </a:p>
          <a:p>
            <a:pPr algn="l">
              <a:lnSpc>
                <a:spcPct val="150000"/>
              </a:lnSpc>
            </a:pPr>
            <a:r>
              <a:rPr lang="en-US" altLang="zh-CN" sz="3200" b="0" dirty="0">
                <a:latin typeface="FangSong" panose="02010609060101010101" pitchFamily="49" charset="-122"/>
                <a:ea typeface="FangSong" panose="02010609060101010101" pitchFamily="49" charset="-122"/>
              </a:rPr>
              <a:t>Docker</a:t>
            </a:r>
            <a:r>
              <a:rPr lang="zh-CN" altLang="en-US" sz="3200" b="0" dirty="0">
                <a:latin typeface="FangSong" panose="02010609060101010101" pitchFamily="49" charset="-122"/>
                <a:ea typeface="FangSong" panose="02010609060101010101" pitchFamily="49" charset="-122"/>
              </a:rPr>
              <a:t>（</a:t>
            </a:r>
            <a:r>
              <a:rPr lang="en-US" altLang="zh-CN" sz="3200" b="0" dirty="0">
                <a:latin typeface="FangSong" panose="02010609060101010101" pitchFamily="49" charset="-122"/>
                <a:ea typeface="FangSong" panose="02010609060101010101" pitchFamily="49" charset="-122"/>
              </a:rPr>
              <a:t>19.03+</a:t>
            </a:r>
            <a:r>
              <a:rPr lang="zh-CN" altLang="en-US" sz="3200" b="0" dirty="0">
                <a:latin typeface="FangSong" panose="02010609060101010101" pitchFamily="49" charset="-122"/>
                <a:ea typeface="FangSong" panose="02010609060101010101" pitchFamily="49" charset="-122"/>
              </a:rPr>
              <a:t>）：</a:t>
            </a:r>
            <a:endParaRPr lang="en-US" altLang="zh-CN" sz="3200" b="0" dirty="0">
              <a:latin typeface="FangSong" panose="02010609060101010101" pitchFamily="49" charset="-122"/>
              <a:ea typeface="FangSong" panose="02010609060101010101" pitchFamily="49" charset="-122"/>
            </a:endParaRPr>
          </a:p>
          <a:p>
            <a:pPr algn="l"/>
            <a:r>
              <a:rPr lang="en-US" altLang="zh-CN" sz="3200" b="0" dirty="0" err="1">
                <a:latin typeface="FangSong" panose="02010609060101010101" pitchFamily="49" charset="-122"/>
                <a:ea typeface="FangSong" panose="02010609060101010101" pitchFamily="49" charset="-122"/>
              </a:rPr>
              <a:t>dockerhub</a:t>
            </a:r>
            <a:r>
              <a:rPr lang="en-US" altLang="zh-CN" sz="3200" b="0" dirty="0">
                <a:latin typeface="FangSong" panose="02010609060101010101" pitchFamily="49" charset="-122"/>
                <a:ea typeface="FangSong" panose="02010609060101010101" pitchFamily="49" charset="-122"/>
              </a:rPr>
              <a:t>+</a:t>
            </a:r>
            <a:r>
              <a:rPr lang="zh-CN" altLang="en-US" sz="3200" b="0" dirty="0">
                <a:latin typeface="FangSong" panose="02010609060101010101" pitchFamily="49" charset="-122"/>
                <a:ea typeface="FangSong" panose="02010609060101010101" pitchFamily="49" charset="-122"/>
              </a:rPr>
              <a:t>私有仓库（</a:t>
            </a:r>
            <a:r>
              <a:rPr lang="en" altLang="zh-CN" sz="3200" b="0" dirty="0">
                <a:latin typeface="FangSong" panose="02010609060101010101" pitchFamily="49" charset="-122"/>
                <a:ea typeface="FangSong" panose="02010609060101010101" pitchFamily="49" charset="-122"/>
              </a:rPr>
              <a:t>harbor</a:t>
            </a:r>
            <a:r>
              <a:rPr lang="zh-CN" altLang="en-US" sz="3200" b="0" dirty="0">
                <a:latin typeface="FangSong" panose="02010609060101010101" pitchFamily="49" charset="-122"/>
                <a:ea typeface="FangSong" panose="02010609060101010101" pitchFamily="49" charset="-122"/>
              </a:rPr>
              <a:t>）</a:t>
            </a:r>
            <a:endParaRPr lang="en-US" altLang="zh-CN" sz="3200" b="0" dirty="0">
              <a:latin typeface="FangSong" panose="02010609060101010101" pitchFamily="49" charset="-122"/>
              <a:ea typeface="FangSong" panose="02010609060101010101" pitchFamily="49" charset="-122"/>
            </a:endParaRPr>
          </a:p>
          <a:p>
            <a:pPr algn="l"/>
            <a:endParaRPr lang="en-US" altLang="zh-CN" sz="3200" b="0" dirty="0">
              <a:latin typeface="FangSong" panose="02010609060101010101" pitchFamily="49" charset="-122"/>
              <a:ea typeface="FangSong" panose="02010609060101010101" pitchFamily="49" charset="-122"/>
            </a:endParaRPr>
          </a:p>
        </p:txBody>
      </p:sp>
      <p:sp>
        <p:nvSpPr>
          <p:cNvPr id="9" name="文本框 8">
            <a:extLst>
              <a:ext uri="{FF2B5EF4-FFF2-40B4-BE49-F238E27FC236}">
                <a16:creationId xmlns:a16="http://schemas.microsoft.com/office/drawing/2014/main" id="{6EFEDF5A-6BB4-3944-833D-FE005E775CC0}"/>
              </a:ext>
            </a:extLst>
          </p:cNvPr>
          <p:cNvSpPr txBox="1"/>
          <p:nvPr/>
        </p:nvSpPr>
        <p:spPr>
          <a:xfrm>
            <a:off x="176949" y="490454"/>
            <a:ext cx="5474343"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中台：云原生统筹算力</a:t>
            </a:r>
            <a:endParaRPr lang="en-US" altLang="zh-CN" sz="3413" kern="1200" dirty="0">
              <a:gradFill>
                <a:gsLst>
                  <a:gs pos="43000">
                    <a:schemeClr val="accent1"/>
                  </a:gs>
                  <a:gs pos="100000">
                    <a:schemeClr val="accent2"/>
                  </a:gs>
                </a:gsLst>
                <a:lin ang="2700000" scaled="0"/>
              </a:gradFill>
              <a:latin typeface="+mj-ea"/>
            </a:endParaRPr>
          </a:p>
        </p:txBody>
      </p:sp>
      <p:pic>
        <p:nvPicPr>
          <p:cNvPr id="10" name="图片 9" descr="卡通人物&#10;&#10;低可信度描述已自动生成">
            <a:extLst>
              <a:ext uri="{FF2B5EF4-FFF2-40B4-BE49-F238E27FC236}">
                <a16:creationId xmlns:a16="http://schemas.microsoft.com/office/drawing/2014/main" id="{689B6F7E-26D0-DE45-BCE8-49DF551EAD4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extLst>
      <p:ext uri="{BB962C8B-B14F-4D97-AF65-F5344CB8AC3E}">
        <p14:creationId xmlns:p14="http://schemas.microsoft.com/office/powerpoint/2010/main" val="365998699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A19C5B91-91B4-AB41-9CC0-798034C6834A}"/>
              </a:ext>
            </a:extLst>
          </p:cNvPr>
          <p:cNvGrpSpPr/>
          <p:nvPr/>
        </p:nvGrpSpPr>
        <p:grpSpPr>
          <a:xfrm>
            <a:off x="527613" y="647654"/>
            <a:ext cx="16319834" cy="8589581"/>
            <a:chOff x="527613" y="234697"/>
            <a:chExt cx="16319834" cy="8589581"/>
          </a:xfrm>
        </p:grpSpPr>
        <p:sp>
          <p:nvSpPr>
            <p:cNvPr id="8" name="矩形 7">
              <a:extLst>
                <a:ext uri="{FF2B5EF4-FFF2-40B4-BE49-F238E27FC236}">
                  <a16:creationId xmlns:a16="http://schemas.microsoft.com/office/drawing/2014/main" id="{C31AD3C2-7009-B143-B0F3-CD6C8E80D7C5}"/>
                </a:ext>
              </a:extLst>
            </p:cNvPr>
            <p:cNvSpPr/>
            <p:nvPr/>
          </p:nvSpPr>
          <p:spPr>
            <a:xfrm>
              <a:off x="527613" y="5819888"/>
              <a:ext cx="16319834" cy="3004390"/>
            </a:xfrm>
            <a:prstGeom prst="rect">
              <a:avLst/>
            </a:prstGeom>
            <a:gradFill>
              <a:gsLst>
                <a:gs pos="0">
                  <a:schemeClr val="accent1">
                    <a:lumMod val="5000"/>
                    <a:lumOff val="95000"/>
                  </a:schemeClr>
                </a:gs>
                <a:gs pos="97000">
                  <a:schemeClr val="accent1">
                    <a:lumMod val="60000"/>
                    <a:lumOff val="40000"/>
                  </a:schemeClr>
                </a:gs>
                <a:gs pos="81000">
                  <a:schemeClr val="accent1">
                    <a:lumMod val="40000"/>
                    <a:lumOff val="60000"/>
                    <a:alpha val="80000"/>
                  </a:schemeClr>
                </a:gs>
                <a:gs pos="100000">
                  <a:schemeClr val="accent1">
                    <a:lumMod val="30000"/>
                    <a:lumOff val="70000"/>
                  </a:schemeClr>
                </a:gs>
              </a:gsLst>
              <a:lin ang="16200000" scaled="0"/>
            </a:gradFill>
            <a:ln w="22225" cap="flat">
              <a:solidFill>
                <a:schemeClr val="tx1"/>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defTabSz="778972"/>
              <a:endParaRPr lang="zh-CN" altLang="en-US" sz="2933" b="0">
                <a:solidFill>
                  <a:srgbClr val="FFFFFF"/>
                </a:solidFill>
                <a:latin typeface="+mn-lt"/>
                <a:ea typeface="+mn-ea"/>
                <a:cs typeface="+mn-cs"/>
                <a:sym typeface="Helvetica Neue Medium"/>
              </a:endParaRPr>
            </a:p>
          </p:txBody>
        </p:sp>
        <p:sp>
          <p:nvSpPr>
            <p:cNvPr id="9" name="圆角矩形 8">
              <a:extLst>
                <a:ext uri="{FF2B5EF4-FFF2-40B4-BE49-F238E27FC236}">
                  <a16:creationId xmlns:a16="http://schemas.microsoft.com/office/drawing/2014/main" id="{BADC4748-DF10-E247-B8E8-9BDA0F12BA24}"/>
                </a:ext>
              </a:extLst>
            </p:cNvPr>
            <p:cNvSpPr/>
            <p:nvPr/>
          </p:nvSpPr>
          <p:spPr>
            <a:xfrm>
              <a:off x="7097689" y="1023518"/>
              <a:ext cx="3144884" cy="1151502"/>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defTabSz="778972"/>
              <a:r>
                <a:rPr lang="en-US" altLang="zh-CN" sz="2933" b="0" dirty="0">
                  <a:solidFill>
                    <a:schemeClr val="tx1"/>
                  </a:solidFill>
                  <a:latin typeface="+mn-lt"/>
                  <a:ea typeface="+mn-ea"/>
                  <a:cs typeface="+mn-cs"/>
                  <a:sym typeface="Helvetica Neue Medium"/>
                </a:rPr>
                <a:t>cube</a:t>
              </a:r>
              <a:r>
                <a:rPr lang="zh-CN" altLang="en-US" sz="2933" b="0" dirty="0">
                  <a:solidFill>
                    <a:schemeClr val="tx1"/>
                  </a:solidFill>
                  <a:latin typeface="+mn-lt"/>
                  <a:ea typeface="+mn-ea"/>
                  <a:cs typeface="+mn-cs"/>
                  <a:sym typeface="Helvetica Neue Medium"/>
                </a:rPr>
                <a:t>控制器</a:t>
              </a:r>
            </a:p>
          </p:txBody>
        </p:sp>
        <p:sp>
          <p:nvSpPr>
            <p:cNvPr id="10" name="圆角矩形 9">
              <a:extLst>
                <a:ext uri="{FF2B5EF4-FFF2-40B4-BE49-F238E27FC236}">
                  <a16:creationId xmlns:a16="http://schemas.microsoft.com/office/drawing/2014/main" id="{F1A7247A-4920-9547-B7B2-8B7CD345CC90}"/>
                </a:ext>
              </a:extLst>
            </p:cNvPr>
            <p:cNvSpPr/>
            <p:nvPr/>
          </p:nvSpPr>
          <p:spPr>
            <a:xfrm>
              <a:off x="11982505" y="7209839"/>
              <a:ext cx="3144884" cy="1151502"/>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defTabSz="778972"/>
              <a:r>
                <a:rPr lang="zh-CN" altLang="en-US" sz="2933" b="0" dirty="0">
                  <a:solidFill>
                    <a:schemeClr val="tx1"/>
                  </a:solidFill>
                  <a:latin typeface="+mn-lt"/>
                  <a:ea typeface="+mn-ea"/>
                  <a:cs typeface="+mn-cs"/>
                  <a:sym typeface="Helvetica Neue Medium"/>
                </a:rPr>
                <a:t>香港</a:t>
              </a:r>
              <a:r>
                <a:rPr lang="en-US" altLang="zh-CN" sz="2933" b="0" dirty="0">
                  <a:solidFill>
                    <a:schemeClr val="tx1"/>
                  </a:solidFill>
                  <a:latin typeface="+mn-lt"/>
                  <a:ea typeface="+mn-ea"/>
                  <a:cs typeface="+mn-cs"/>
                  <a:sym typeface="Helvetica Neue Medium"/>
                </a:rPr>
                <a:t>C</a:t>
              </a:r>
              <a:endParaRPr lang="zh-CN" altLang="en-US" sz="2933" b="0" dirty="0">
                <a:solidFill>
                  <a:schemeClr val="tx1"/>
                </a:solidFill>
                <a:latin typeface="+mn-lt"/>
                <a:ea typeface="+mn-ea"/>
                <a:cs typeface="+mn-cs"/>
                <a:sym typeface="Helvetica Neue Medium"/>
              </a:endParaRPr>
            </a:p>
          </p:txBody>
        </p:sp>
        <p:sp>
          <p:nvSpPr>
            <p:cNvPr id="11" name="圆角矩形 10">
              <a:extLst>
                <a:ext uri="{FF2B5EF4-FFF2-40B4-BE49-F238E27FC236}">
                  <a16:creationId xmlns:a16="http://schemas.microsoft.com/office/drawing/2014/main" id="{28677E01-F08D-434D-8C69-0986D8FC3A1E}"/>
                </a:ext>
              </a:extLst>
            </p:cNvPr>
            <p:cNvSpPr/>
            <p:nvPr/>
          </p:nvSpPr>
          <p:spPr>
            <a:xfrm>
              <a:off x="7146758" y="7209839"/>
              <a:ext cx="3144884" cy="1151502"/>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defTabSz="778972"/>
              <a:r>
                <a:rPr lang="zh-CN" altLang="en-US" sz="2933" b="0" dirty="0">
                  <a:solidFill>
                    <a:schemeClr val="tx1"/>
                  </a:solidFill>
                  <a:latin typeface="+mn-lt"/>
                  <a:ea typeface="+mn-ea"/>
                  <a:cs typeface="+mn-cs"/>
                  <a:sym typeface="Helvetica Neue Medium"/>
                </a:rPr>
                <a:t>广州</a:t>
              </a:r>
              <a:r>
                <a:rPr lang="en-US" altLang="zh-CN" sz="2933" b="0" dirty="0">
                  <a:solidFill>
                    <a:schemeClr val="tx1"/>
                  </a:solidFill>
                  <a:latin typeface="+mn-lt"/>
                  <a:ea typeface="+mn-ea"/>
                  <a:cs typeface="+mn-cs"/>
                  <a:sym typeface="Helvetica Neue Medium"/>
                </a:rPr>
                <a:t>B</a:t>
              </a:r>
              <a:endParaRPr lang="zh-CN" altLang="en-US" sz="2933" b="0" dirty="0">
                <a:solidFill>
                  <a:schemeClr val="tx1"/>
                </a:solidFill>
                <a:latin typeface="+mn-lt"/>
                <a:ea typeface="+mn-ea"/>
                <a:cs typeface="+mn-cs"/>
                <a:sym typeface="Helvetica Neue Medium"/>
              </a:endParaRPr>
            </a:p>
          </p:txBody>
        </p:sp>
        <p:sp>
          <p:nvSpPr>
            <p:cNvPr id="12" name="圆角矩形 11">
              <a:extLst>
                <a:ext uri="{FF2B5EF4-FFF2-40B4-BE49-F238E27FC236}">
                  <a16:creationId xmlns:a16="http://schemas.microsoft.com/office/drawing/2014/main" id="{827A1136-3E16-9245-803A-959BF6E857D2}"/>
                </a:ext>
              </a:extLst>
            </p:cNvPr>
            <p:cNvSpPr/>
            <p:nvPr/>
          </p:nvSpPr>
          <p:spPr>
            <a:xfrm>
              <a:off x="2232705" y="7194821"/>
              <a:ext cx="3144884" cy="1151502"/>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defTabSz="778972"/>
              <a:r>
                <a:rPr lang="zh-CN" altLang="en-US" sz="2933" b="0" dirty="0">
                  <a:solidFill>
                    <a:schemeClr val="tx1"/>
                  </a:solidFill>
                  <a:latin typeface="+mn-lt"/>
                  <a:ea typeface="+mn-ea"/>
                  <a:cs typeface="+mn-cs"/>
                  <a:sym typeface="Helvetica Neue Medium"/>
                </a:rPr>
                <a:t>上海</a:t>
              </a:r>
              <a:r>
                <a:rPr lang="en-US" altLang="zh-CN" sz="2933" b="0" dirty="0">
                  <a:solidFill>
                    <a:schemeClr val="tx1"/>
                  </a:solidFill>
                  <a:latin typeface="+mn-lt"/>
                  <a:ea typeface="+mn-ea"/>
                  <a:cs typeface="+mn-cs"/>
                  <a:sym typeface="Helvetica Neue Medium"/>
                </a:rPr>
                <a:t>A</a:t>
              </a:r>
              <a:endParaRPr lang="zh-CN" altLang="en-US" sz="2933" b="0" dirty="0">
                <a:solidFill>
                  <a:schemeClr val="tx1"/>
                </a:solidFill>
                <a:latin typeface="+mn-lt"/>
                <a:ea typeface="+mn-ea"/>
                <a:cs typeface="+mn-cs"/>
                <a:sym typeface="Helvetica Neue Medium"/>
              </a:endParaRPr>
            </a:p>
          </p:txBody>
        </p:sp>
        <p:cxnSp>
          <p:nvCxnSpPr>
            <p:cNvPr id="14" name="直线箭头连接符 13">
              <a:extLst>
                <a:ext uri="{FF2B5EF4-FFF2-40B4-BE49-F238E27FC236}">
                  <a16:creationId xmlns:a16="http://schemas.microsoft.com/office/drawing/2014/main" id="{4BB09D94-741A-F046-9FE1-37C779777A82}"/>
                </a:ext>
              </a:extLst>
            </p:cNvPr>
            <p:cNvCxnSpPr>
              <a:cxnSpLocks/>
            </p:cNvCxnSpPr>
            <p:nvPr/>
          </p:nvCxnSpPr>
          <p:spPr>
            <a:xfrm>
              <a:off x="8719199" y="3692293"/>
              <a:ext cx="0" cy="3517546"/>
            </a:xfrm>
            <a:prstGeom prst="straightConnector1">
              <a:avLst/>
            </a:prstGeom>
            <a:noFill/>
            <a:ln w="25400" cap="flat">
              <a:solidFill>
                <a:srgbClr val="000000"/>
              </a:solidFill>
              <a:prstDash val="solid"/>
              <a:miter lim="400000"/>
              <a:tailEnd type="triangle" w="lg" len="lg"/>
            </a:ln>
            <a:effectLst/>
            <a:sp3d/>
          </p:spPr>
          <p:style>
            <a:lnRef idx="0">
              <a:scrgbClr r="0" g="0" b="0"/>
            </a:lnRef>
            <a:fillRef idx="0">
              <a:scrgbClr r="0" g="0" b="0"/>
            </a:fillRef>
            <a:effectRef idx="0">
              <a:scrgbClr r="0" g="0" b="0"/>
            </a:effectRef>
            <a:fontRef idx="none"/>
          </p:style>
        </p:cxnSp>
        <p:cxnSp>
          <p:nvCxnSpPr>
            <p:cNvPr id="15" name="肘形连接符 14">
              <a:extLst>
                <a:ext uri="{FF2B5EF4-FFF2-40B4-BE49-F238E27FC236}">
                  <a16:creationId xmlns:a16="http://schemas.microsoft.com/office/drawing/2014/main" id="{48CB901E-7DDB-EE43-BE56-14C1335E6CEC}"/>
                </a:ext>
              </a:extLst>
            </p:cNvPr>
            <p:cNvCxnSpPr>
              <a:cxnSpLocks/>
            </p:cNvCxnSpPr>
            <p:nvPr/>
          </p:nvCxnSpPr>
          <p:spPr>
            <a:xfrm>
              <a:off x="8687530" y="5170586"/>
              <a:ext cx="4867415" cy="2024235"/>
            </a:xfrm>
            <a:prstGeom prst="bentConnector3">
              <a:avLst>
                <a:gd name="adj1" fmla="val 99977"/>
              </a:avLst>
            </a:prstGeom>
            <a:noFill/>
            <a:ln w="25400" cap="flat">
              <a:solidFill>
                <a:srgbClr val="000000"/>
              </a:solidFill>
              <a:prstDash val="solid"/>
              <a:miter lim="400000"/>
              <a:tailEnd type="triangle" w="lg" len="lg"/>
            </a:ln>
            <a:effectLst/>
            <a:sp3d/>
          </p:spPr>
          <p:style>
            <a:lnRef idx="0">
              <a:scrgbClr r="0" g="0" b="0"/>
            </a:lnRef>
            <a:fillRef idx="0">
              <a:scrgbClr r="0" g="0" b="0"/>
            </a:fillRef>
            <a:effectRef idx="0">
              <a:scrgbClr r="0" g="0" b="0"/>
            </a:effectRef>
            <a:fontRef idx="none"/>
          </p:style>
        </p:cxnSp>
        <p:cxnSp>
          <p:nvCxnSpPr>
            <p:cNvPr id="16" name="肘形连接符 15">
              <a:extLst>
                <a:ext uri="{FF2B5EF4-FFF2-40B4-BE49-F238E27FC236}">
                  <a16:creationId xmlns:a16="http://schemas.microsoft.com/office/drawing/2014/main" id="{0FF34675-972E-8B45-B354-66943B40A03A}"/>
                </a:ext>
              </a:extLst>
            </p:cNvPr>
            <p:cNvCxnSpPr>
              <a:cxnSpLocks/>
              <a:endCxn id="12" idx="0"/>
            </p:cNvCxnSpPr>
            <p:nvPr/>
          </p:nvCxnSpPr>
          <p:spPr>
            <a:xfrm rot="10800000" flipV="1">
              <a:off x="3805147" y="5170585"/>
              <a:ext cx="4914054" cy="2024236"/>
            </a:xfrm>
            <a:prstGeom prst="bentConnector2">
              <a:avLst/>
            </a:prstGeom>
            <a:noFill/>
            <a:ln w="25400" cap="flat">
              <a:solidFill>
                <a:srgbClr val="000000"/>
              </a:solidFill>
              <a:prstDash val="solid"/>
              <a:miter lim="400000"/>
              <a:tailEnd type="triangle" w="lg" len="lg"/>
            </a:ln>
            <a:effectLst/>
            <a:sp3d/>
          </p:spPr>
          <p:style>
            <a:lnRef idx="0">
              <a:scrgbClr r="0" g="0" b="0"/>
            </a:lnRef>
            <a:fillRef idx="0">
              <a:scrgbClr r="0" g="0" b="0"/>
            </a:fillRef>
            <a:effectRef idx="0">
              <a:scrgbClr r="0" g="0" b="0"/>
            </a:effectRef>
            <a:fontRef idx="none"/>
          </p:style>
        </p:cxnSp>
        <p:cxnSp>
          <p:nvCxnSpPr>
            <p:cNvPr id="18" name="直线箭头连接符 17">
              <a:extLst>
                <a:ext uri="{FF2B5EF4-FFF2-40B4-BE49-F238E27FC236}">
                  <a16:creationId xmlns:a16="http://schemas.microsoft.com/office/drawing/2014/main" id="{96FCCE14-1688-FC43-9A9C-578C1BE800D4}"/>
                </a:ext>
              </a:extLst>
            </p:cNvPr>
            <p:cNvCxnSpPr>
              <a:cxnSpLocks/>
            </p:cNvCxnSpPr>
            <p:nvPr/>
          </p:nvCxnSpPr>
          <p:spPr>
            <a:xfrm>
              <a:off x="10372607" y="1599269"/>
              <a:ext cx="1592501" cy="0"/>
            </a:xfrm>
            <a:prstGeom prst="straightConnector1">
              <a:avLst/>
            </a:prstGeom>
            <a:noFill/>
            <a:ln w="25400" cap="flat">
              <a:solidFill>
                <a:srgbClr val="000000"/>
              </a:solidFill>
              <a:prstDash val="solid"/>
              <a:miter lim="400000"/>
              <a:tailEnd type="triangle" w="lg" len="lg"/>
            </a:ln>
            <a:effectLst/>
            <a:sp3d/>
          </p:spPr>
          <p:style>
            <a:lnRef idx="0">
              <a:scrgbClr r="0" g="0" b="0"/>
            </a:lnRef>
            <a:fillRef idx="0">
              <a:scrgbClr r="0" g="0" b="0"/>
            </a:fillRef>
            <a:effectRef idx="0">
              <a:scrgbClr r="0" g="0" b="0"/>
            </a:effectRef>
            <a:fontRef idx="none"/>
          </p:style>
        </p:cxnSp>
        <p:sp>
          <p:nvSpPr>
            <p:cNvPr id="19" name="圆角矩形 18">
              <a:extLst>
                <a:ext uri="{FF2B5EF4-FFF2-40B4-BE49-F238E27FC236}">
                  <a16:creationId xmlns:a16="http://schemas.microsoft.com/office/drawing/2014/main" id="{355635E7-1198-6241-81B9-537A993238D4}"/>
                </a:ext>
              </a:extLst>
            </p:cNvPr>
            <p:cNvSpPr/>
            <p:nvPr/>
          </p:nvSpPr>
          <p:spPr>
            <a:xfrm>
              <a:off x="3111316" y="1278373"/>
              <a:ext cx="1910618" cy="2842857"/>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defTabSz="778972"/>
              <a:r>
                <a:rPr lang="zh-CN" altLang="en-US" sz="2933" b="0" dirty="0">
                  <a:solidFill>
                    <a:schemeClr val="tx1"/>
                  </a:solidFill>
                  <a:latin typeface="+mn-lt"/>
                  <a:ea typeface="+mn-ea"/>
                  <a:cs typeface="+mn-cs"/>
                  <a:sym typeface="Helvetica Neue Medium"/>
                </a:rPr>
                <a:t>用户</a:t>
              </a:r>
              <a:endParaRPr lang="en-US" altLang="zh-CN" sz="2933" b="0" dirty="0">
                <a:solidFill>
                  <a:schemeClr val="tx1"/>
                </a:solidFill>
                <a:latin typeface="+mn-lt"/>
                <a:ea typeface="+mn-ea"/>
                <a:cs typeface="+mn-cs"/>
                <a:sym typeface="Helvetica Neue Medium"/>
              </a:endParaRPr>
            </a:p>
            <a:p>
              <a:pPr defTabSz="778972"/>
              <a:r>
                <a:rPr lang="en-US" altLang="zh-CN" sz="2933" b="0" dirty="0">
                  <a:solidFill>
                    <a:schemeClr val="tx1"/>
                  </a:solidFill>
                  <a:latin typeface="+mn-lt"/>
                  <a:ea typeface="+mn-ea"/>
                  <a:cs typeface="+mn-cs"/>
                  <a:sym typeface="Helvetica Neue Medium"/>
                </a:rPr>
                <a:t>web</a:t>
              </a:r>
              <a:endParaRPr lang="zh-CN" altLang="en-US" sz="2933" b="0" dirty="0">
                <a:solidFill>
                  <a:schemeClr val="tx1"/>
                </a:solidFill>
                <a:latin typeface="+mn-lt"/>
                <a:ea typeface="+mn-ea"/>
                <a:cs typeface="+mn-cs"/>
                <a:sym typeface="Helvetica Neue Medium"/>
              </a:endParaRPr>
            </a:p>
          </p:txBody>
        </p:sp>
        <p:cxnSp>
          <p:nvCxnSpPr>
            <p:cNvPr id="20" name="直线箭头连接符 19">
              <a:extLst>
                <a:ext uri="{FF2B5EF4-FFF2-40B4-BE49-F238E27FC236}">
                  <a16:creationId xmlns:a16="http://schemas.microsoft.com/office/drawing/2014/main" id="{5F616AA4-6F83-5341-8FEC-067BDD511370}"/>
                </a:ext>
              </a:extLst>
            </p:cNvPr>
            <p:cNvCxnSpPr>
              <a:cxnSpLocks/>
            </p:cNvCxnSpPr>
            <p:nvPr/>
          </p:nvCxnSpPr>
          <p:spPr>
            <a:xfrm>
              <a:off x="5409339" y="1599269"/>
              <a:ext cx="1437111" cy="0"/>
            </a:xfrm>
            <a:prstGeom prst="straightConnector1">
              <a:avLst/>
            </a:prstGeom>
            <a:noFill/>
            <a:ln w="25400" cap="flat">
              <a:solidFill>
                <a:srgbClr val="000000"/>
              </a:solidFill>
              <a:prstDash val="solid"/>
              <a:miter lim="400000"/>
              <a:tailEnd type="triangle" w="lg" len="lg"/>
            </a:ln>
            <a:effectLst/>
            <a:sp3d/>
          </p:spPr>
          <p:style>
            <a:lnRef idx="0">
              <a:scrgbClr r="0" g="0" b="0"/>
            </a:lnRef>
            <a:fillRef idx="0">
              <a:scrgbClr r="0" g="0" b="0"/>
            </a:fillRef>
            <a:effectRef idx="0">
              <a:scrgbClr r="0" g="0" b="0"/>
            </a:effectRef>
            <a:fontRef idx="none"/>
          </p:style>
        </p:cxnSp>
        <p:cxnSp>
          <p:nvCxnSpPr>
            <p:cNvPr id="22" name="直线箭头连接符 21">
              <a:extLst>
                <a:ext uri="{FF2B5EF4-FFF2-40B4-BE49-F238E27FC236}">
                  <a16:creationId xmlns:a16="http://schemas.microsoft.com/office/drawing/2014/main" id="{6722FD90-41CC-3041-8DDE-41CDD5BE8E78}"/>
                </a:ext>
              </a:extLst>
            </p:cNvPr>
            <p:cNvCxnSpPr>
              <a:cxnSpLocks/>
            </p:cNvCxnSpPr>
            <p:nvPr/>
          </p:nvCxnSpPr>
          <p:spPr>
            <a:xfrm>
              <a:off x="5409339" y="3692293"/>
              <a:ext cx="3309860" cy="0"/>
            </a:xfrm>
            <a:prstGeom prst="straightConnector1">
              <a:avLst/>
            </a:prstGeom>
            <a:noFill/>
            <a:ln w="25400" cap="flat">
              <a:solidFill>
                <a:srgbClr val="000000"/>
              </a:solidFill>
              <a:prstDash val="solid"/>
              <a:miter lim="400000"/>
              <a:tailEnd type="none" w="lg" len="lg"/>
            </a:ln>
            <a:effectLst/>
            <a:sp3d/>
          </p:spPr>
          <p:style>
            <a:lnRef idx="0">
              <a:scrgbClr r="0" g="0" b="0"/>
            </a:lnRef>
            <a:fillRef idx="0">
              <a:scrgbClr r="0" g="0" b="0"/>
            </a:fillRef>
            <a:effectRef idx="0">
              <a:scrgbClr r="0" g="0" b="0"/>
            </a:effectRef>
            <a:fontRef idx="none"/>
          </p:style>
        </p:cxnSp>
        <p:grpSp>
          <p:nvGrpSpPr>
            <p:cNvPr id="24" name="组合 23">
              <a:extLst>
                <a:ext uri="{FF2B5EF4-FFF2-40B4-BE49-F238E27FC236}">
                  <a16:creationId xmlns:a16="http://schemas.microsoft.com/office/drawing/2014/main" id="{77D9919D-2827-894B-93AD-2D3E4015A6F0}"/>
                </a:ext>
              </a:extLst>
            </p:cNvPr>
            <p:cNvGrpSpPr/>
            <p:nvPr/>
          </p:nvGrpSpPr>
          <p:grpSpPr>
            <a:xfrm>
              <a:off x="12141864" y="234697"/>
              <a:ext cx="3794822" cy="2729144"/>
              <a:chOff x="8355406" y="1642533"/>
              <a:chExt cx="3824518" cy="3318933"/>
            </a:xfrm>
          </p:grpSpPr>
          <p:sp>
            <p:nvSpPr>
              <p:cNvPr id="25" name="圆角矩形 24">
                <a:extLst>
                  <a:ext uri="{FF2B5EF4-FFF2-40B4-BE49-F238E27FC236}">
                    <a16:creationId xmlns:a16="http://schemas.microsoft.com/office/drawing/2014/main" id="{1D9FD5BB-DEDA-C34D-9655-F2DFBFD345A4}"/>
                  </a:ext>
                </a:extLst>
              </p:cNvPr>
              <p:cNvSpPr/>
              <p:nvPr/>
            </p:nvSpPr>
            <p:spPr>
              <a:xfrm>
                <a:off x="8355406" y="1642533"/>
                <a:ext cx="3824518" cy="3318933"/>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defTabSz="778972"/>
                <a:endParaRPr lang="zh-CN" altLang="en-US" sz="2933" b="0" dirty="0">
                  <a:solidFill>
                    <a:schemeClr val="tx1"/>
                  </a:solidFill>
                  <a:latin typeface="+mn-lt"/>
                  <a:ea typeface="+mn-ea"/>
                  <a:cs typeface="+mn-cs"/>
                  <a:sym typeface="Helvetica Neue Medium"/>
                </a:endParaRPr>
              </a:p>
            </p:txBody>
          </p:sp>
          <p:sp>
            <p:nvSpPr>
              <p:cNvPr id="26" name="圆角矩形 25">
                <a:extLst>
                  <a:ext uri="{FF2B5EF4-FFF2-40B4-BE49-F238E27FC236}">
                    <a16:creationId xmlns:a16="http://schemas.microsoft.com/office/drawing/2014/main" id="{6DDA90DF-970A-C64C-9D8C-D952F213F54C}"/>
                  </a:ext>
                </a:extLst>
              </p:cNvPr>
              <p:cNvSpPr/>
              <p:nvPr/>
            </p:nvSpPr>
            <p:spPr>
              <a:xfrm>
                <a:off x="8693750" y="1924100"/>
                <a:ext cx="1488041" cy="863600"/>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defTabSz="778972"/>
                <a:r>
                  <a:rPr lang="zh-CN" altLang="en-US" sz="2933" b="0" dirty="0">
                    <a:solidFill>
                      <a:schemeClr val="tx1"/>
                    </a:solidFill>
                    <a:latin typeface="+mn-lt"/>
                    <a:ea typeface="+mn-ea"/>
                    <a:cs typeface="+mn-cs"/>
                    <a:sym typeface="Helvetica Neue Medium"/>
                  </a:rPr>
                  <a:t>训练</a:t>
                </a:r>
              </a:p>
            </p:txBody>
          </p:sp>
          <p:sp>
            <p:nvSpPr>
              <p:cNvPr id="27" name="圆角矩形 26">
                <a:extLst>
                  <a:ext uri="{FF2B5EF4-FFF2-40B4-BE49-F238E27FC236}">
                    <a16:creationId xmlns:a16="http://schemas.microsoft.com/office/drawing/2014/main" id="{DF5D5179-D508-9642-97D5-D129115270C4}"/>
                  </a:ext>
                </a:extLst>
              </p:cNvPr>
              <p:cNvSpPr/>
              <p:nvPr/>
            </p:nvSpPr>
            <p:spPr>
              <a:xfrm>
                <a:off x="8693750" y="2889300"/>
                <a:ext cx="1488041" cy="863600"/>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defTabSz="778972"/>
                <a:r>
                  <a:rPr lang="zh-CN" altLang="en-US" sz="2933" b="0" dirty="0">
                    <a:solidFill>
                      <a:schemeClr val="tx1"/>
                    </a:solidFill>
                    <a:latin typeface="+mn-lt"/>
                    <a:ea typeface="+mn-ea"/>
                    <a:cs typeface="+mn-cs"/>
                    <a:sym typeface="Helvetica Neue Medium"/>
                  </a:rPr>
                  <a:t>开发</a:t>
                </a:r>
              </a:p>
            </p:txBody>
          </p:sp>
          <p:sp>
            <p:nvSpPr>
              <p:cNvPr id="28" name="圆角矩形 27">
                <a:extLst>
                  <a:ext uri="{FF2B5EF4-FFF2-40B4-BE49-F238E27FC236}">
                    <a16:creationId xmlns:a16="http://schemas.microsoft.com/office/drawing/2014/main" id="{058037E6-4DCB-D14E-B1FB-5AE4A4435BB3}"/>
                  </a:ext>
                </a:extLst>
              </p:cNvPr>
              <p:cNvSpPr/>
              <p:nvPr/>
            </p:nvSpPr>
            <p:spPr>
              <a:xfrm>
                <a:off x="8710680" y="3888567"/>
                <a:ext cx="1488041" cy="863600"/>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defTabSz="778972"/>
                <a:r>
                  <a:rPr lang="zh-CN" altLang="en-US" sz="2933" b="0" dirty="0">
                    <a:solidFill>
                      <a:schemeClr val="tx1"/>
                    </a:solidFill>
                    <a:latin typeface="+mn-lt"/>
                    <a:ea typeface="+mn-ea"/>
                    <a:cs typeface="+mn-cs"/>
                    <a:sym typeface="Helvetica Neue Medium"/>
                  </a:rPr>
                  <a:t>推理</a:t>
                </a:r>
              </a:p>
            </p:txBody>
          </p:sp>
          <p:sp>
            <p:nvSpPr>
              <p:cNvPr id="29" name="圆角矩形 28">
                <a:extLst>
                  <a:ext uri="{FF2B5EF4-FFF2-40B4-BE49-F238E27FC236}">
                    <a16:creationId xmlns:a16="http://schemas.microsoft.com/office/drawing/2014/main" id="{67DB378A-75CC-ED4F-A8CB-6C4CD19995A5}"/>
                  </a:ext>
                </a:extLst>
              </p:cNvPr>
              <p:cNvSpPr/>
              <p:nvPr/>
            </p:nvSpPr>
            <p:spPr>
              <a:xfrm>
                <a:off x="10387084" y="1924100"/>
                <a:ext cx="1488041" cy="863600"/>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defTabSz="778972"/>
                <a:r>
                  <a:rPr lang="zh-CN" altLang="en-US" sz="2933" b="0" dirty="0">
                    <a:solidFill>
                      <a:schemeClr val="tx1"/>
                    </a:solidFill>
                    <a:latin typeface="+mn-lt"/>
                    <a:ea typeface="+mn-ea"/>
                    <a:cs typeface="+mn-cs"/>
                    <a:sym typeface="Helvetica Neue Medium"/>
                  </a:rPr>
                  <a:t>项目</a:t>
                </a:r>
                <a:r>
                  <a:rPr lang="en-US" altLang="zh-CN" sz="2933" b="0" dirty="0">
                    <a:solidFill>
                      <a:schemeClr val="tx1"/>
                    </a:solidFill>
                    <a:latin typeface="+mn-lt"/>
                    <a:ea typeface="+mn-ea"/>
                    <a:cs typeface="+mn-cs"/>
                    <a:sym typeface="Helvetica Neue Medium"/>
                  </a:rPr>
                  <a:t>A</a:t>
                </a:r>
                <a:endParaRPr lang="zh-CN" altLang="en-US" sz="2933" b="0" dirty="0">
                  <a:solidFill>
                    <a:schemeClr val="tx1"/>
                  </a:solidFill>
                  <a:latin typeface="+mn-lt"/>
                  <a:ea typeface="+mn-ea"/>
                  <a:cs typeface="+mn-cs"/>
                  <a:sym typeface="Helvetica Neue Medium"/>
                </a:endParaRPr>
              </a:p>
            </p:txBody>
          </p:sp>
          <p:sp>
            <p:nvSpPr>
              <p:cNvPr id="30" name="圆角矩形 29">
                <a:extLst>
                  <a:ext uri="{FF2B5EF4-FFF2-40B4-BE49-F238E27FC236}">
                    <a16:creationId xmlns:a16="http://schemas.microsoft.com/office/drawing/2014/main" id="{8F5B19B5-EE48-904F-98DD-BBC6B1365F57}"/>
                  </a:ext>
                </a:extLst>
              </p:cNvPr>
              <p:cNvSpPr/>
              <p:nvPr/>
            </p:nvSpPr>
            <p:spPr>
              <a:xfrm>
                <a:off x="10387084" y="2889300"/>
                <a:ext cx="1488041" cy="863600"/>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defTabSz="778972"/>
                <a:r>
                  <a:rPr lang="zh-CN" altLang="en-US" sz="2933" b="0" dirty="0">
                    <a:solidFill>
                      <a:schemeClr val="tx1"/>
                    </a:solidFill>
                    <a:latin typeface="+mn-lt"/>
                    <a:ea typeface="+mn-ea"/>
                    <a:cs typeface="+mn-cs"/>
                    <a:sym typeface="Helvetica Neue Medium"/>
                  </a:rPr>
                  <a:t>项目</a:t>
                </a:r>
                <a:r>
                  <a:rPr lang="en-US" altLang="zh-CN" sz="2933" b="0" dirty="0">
                    <a:solidFill>
                      <a:schemeClr val="tx1"/>
                    </a:solidFill>
                    <a:latin typeface="+mn-lt"/>
                    <a:ea typeface="+mn-ea"/>
                    <a:cs typeface="+mn-cs"/>
                    <a:sym typeface="Helvetica Neue Medium"/>
                  </a:rPr>
                  <a:t>B</a:t>
                </a:r>
                <a:endParaRPr lang="zh-CN" altLang="en-US" sz="2933" b="0" dirty="0">
                  <a:solidFill>
                    <a:schemeClr val="tx1"/>
                  </a:solidFill>
                  <a:latin typeface="+mn-lt"/>
                  <a:ea typeface="+mn-ea"/>
                  <a:cs typeface="+mn-cs"/>
                  <a:sym typeface="Helvetica Neue Medium"/>
                </a:endParaRPr>
              </a:p>
            </p:txBody>
          </p:sp>
          <p:sp>
            <p:nvSpPr>
              <p:cNvPr id="31" name="圆角矩形 30">
                <a:extLst>
                  <a:ext uri="{FF2B5EF4-FFF2-40B4-BE49-F238E27FC236}">
                    <a16:creationId xmlns:a16="http://schemas.microsoft.com/office/drawing/2014/main" id="{DF6D03FB-CA8F-B147-972B-8EDBF4543044}"/>
                  </a:ext>
                </a:extLst>
              </p:cNvPr>
              <p:cNvSpPr/>
              <p:nvPr/>
            </p:nvSpPr>
            <p:spPr>
              <a:xfrm>
                <a:off x="10387083" y="3875767"/>
                <a:ext cx="1488041" cy="863600"/>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defTabSz="778972"/>
                <a:r>
                  <a:rPr lang="zh-CN" altLang="en-US" sz="2933" b="0" dirty="0">
                    <a:solidFill>
                      <a:schemeClr val="tx1"/>
                    </a:solidFill>
                    <a:latin typeface="+mn-lt"/>
                    <a:ea typeface="+mn-ea"/>
                    <a:cs typeface="+mn-cs"/>
                    <a:sym typeface="Helvetica Neue Medium"/>
                  </a:rPr>
                  <a:t>项目</a:t>
                </a:r>
                <a:r>
                  <a:rPr lang="en-US" altLang="zh-CN" sz="2933" b="0" dirty="0">
                    <a:solidFill>
                      <a:schemeClr val="tx1"/>
                    </a:solidFill>
                    <a:latin typeface="+mn-lt"/>
                    <a:ea typeface="+mn-ea"/>
                    <a:cs typeface="+mn-cs"/>
                    <a:sym typeface="Helvetica Neue Medium"/>
                  </a:rPr>
                  <a:t>C</a:t>
                </a:r>
                <a:endParaRPr lang="zh-CN" altLang="en-US" sz="2933" b="0" dirty="0">
                  <a:solidFill>
                    <a:schemeClr val="tx1"/>
                  </a:solidFill>
                  <a:latin typeface="+mn-lt"/>
                  <a:ea typeface="+mn-ea"/>
                  <a:cs typeface="+mn-cs"/>
                  <a:sym typeface="Helvetica Neue Medium"/>
                </a:endParaRPr>
              </a:p>
            </p:txBody>
          </p:sp>
        </p:grpSp>
        <p:sp>
          <p:nvSpPr>
            <p:cNvPr id="32" name="文本框 31">
              <a:extLst>
                <a:ext uri="{FF2B5EF4-FFF2-40B4-BE49-F238E27FC236}">
                  <a16:creationId xmlns:a16="http://schemas.microsoft.com/office/drawing/2014/main" id="{BAC51C13-11F1-2B43-B5FB-16A162BDBCB1}"/>
                </a:ext>
              </a:extLst>
            </p:cNvPr>
            <p:cNvSpPr txBox="1"/>
            <p:nvPr/>
          </p:nvSpPr>
          <p:spPr>
            <a:xfrm>
              <a:off x="12381861" y="3164033"/>
              <a:ext cx="2911289" cy="6292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spAutoFit/>
            </a:bodyPr>
            <a:lstStyle/>
            <a:p>
              <a:pPr defTabSz="778972"/>
              <a:r>
                <a:rPr lang="en-US" altLang="zh-CN" sz="3200" dirty="0"/>
                <a:t>K8S</a:t>
              </a:r>
              <a:r>
                <a:rPr lang="zh-CN" altLang="en-US" sz="3200" dirty="0"/>
                <a:t>集群</a:t>
              </a:r>
            </a:p>
          </p:txBody>
        </p:sp>
      </p:grpSp>
      <p:sp>
        <p:nvSpPr>
          <p:cNvPr id="35" name="圆角矩形 34">
            <a:extLst>
              <a:ext uri="{FF2B5EF4-FFF2-40B4-BE49-F238E27FC236}">
                <a16:creationId xmlns:a16="http://schemas.microsoft.com/office/drawing/2014/main" id="{060822E0-FB8F-5B44-8016-7D4038E70E08}"/>
              </a:ext>
            </a:extLst>
          </p:cNvPr>
          <p:cNvSpPr/>
          <p:nvPr/>
        </p:nvSpPr>
        <p:spPr>
          <a:xfrm>
            <a:off x="2664751" y="6010548"/>
            <a:ext cx="2344578" cy="858469"/>
          </a:xfrm>
          <a:prstGeom prst="roundRect">
            <a:avLst/>
          </a:prstGeom>
          <a:solidFill>
            <a:schemeClr val="bg1"/>
          </a:solid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defTabSz="778972"/>
            <a:r>
              <a:rPr lang="en-US" altLang="zh-CN" sz="2800" b="0" dirty="0">
                <a:solidFill>
                  <a:schemeClr val="tx1"/>
                </a:solidFill>
                <a:latin typeface="+mn-lt"/>
                <a:ea typeface="+mn-ea"/>
                <a:cs typeface="+mn-cs"/>
                <a:sym typeface="Helvetica Neue Medium"/>
              </a:rPr>
              <a:t>cube</a:t>
            </a:r>
            <a:r>
              <a:rPr lang="zh-CN" altLang="en-US" sz="2800" b="0" dirty="0">
                <a:solidFill>
                  <a:schemeClr val="tx1"/>
                </a:solidFill>
                <a:latin typeface="+mn-lt"/>
                <a:ea typeface="+mn-ea"/>
                <a:cs typeface="+mn-cs"/>
                <a:sym typeface="Helvetica Neue Medium"/>
              </a:rPr>
              <a:t>控制器</a:t>
            </a:r>
          </a:p>
        </p:txBody>
      </p:sp>
      <p:sp>
        <p:nvSpPr>
          <p:cNvPr id="36" name="圆角矩形 35">
            <a:extLst>
              <a:ext uri="{FF2B5EF4-FFF2-40B4-BE49-F238E27FC236}">
                <a16:creationId xmlns:a16="http://schemas.microsoft.com/office/drawing/2014/main" id="{7BEA3B4A-7110-FD4D-8343-4AC7A8DAD6BD}"/>
              </a:ext>
            </a:extLst>
          </p:cNvPr>
          <p:cNvSpPr/>
          <p:nvPr/>
        </p:nvSpPr>
        <p:spPr>
          <a:xfrm>
            <a:off x="7519866" y="5978321"/>
            <a:ext cx="2344578" cy="858469"/>
          </a:xfrm>
          <a:prstGeom prst="roundRect">
            <a:avLst/>
          </a:prstGeom>
          <a:solidFill>
            <a:schemeClr val="bg1"/>
          </a:solid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defTabSz="778972"/>
            <a:r>
              <a:rPr lang="en-US" altLang="zh-CN" sz="2800" b="0" dirty="0">
                <a:solidFill>
                  <a:schemeClr val="tx1"/>
                </a:solidFill>
                <a:latin typeface="+mn-lt"/>
                <a:ea typeface="+mn-ea"/>
                <a:cs typeface="+mn-cs"/>
                <a:sym typeface="Helvetica Neue Medium"/>
              </a:rPr>
              <a:t>cube</a:t>
            </a:r>
            <a:r>
              <a:rPr lang="zh-CN" altLang="en-US" sz="2800" b="0" dirty="0">
                <a:solidFill>
                  <a:schemeClr val="tx1"/>
                </a:solidFill>
                <a:latin typeface="+mn-lt"/>
                <a:ea typeface="+mn-ea"/>
                <a:cs typeface="+mn-cs"/>
                <a:sym typeface="Helvetica Neue Medium"/>
              </a:rPr>
              <a:t>控制器</a:t>
            </a:r>
          </a:p>
        </p:txBody>
      </p:sp>
      <p:sp>
        <p:nvSpPr>
          <p:cNvPr id="37" name="圆角矩形 36">
            <a:extLst>
              <a:ext uri="{FF2B5EF4-FFF2-40B4-BE49-F238E27FC236}">
                <a16:creationId xmlns:a16="http://schemas.microsoft.com/office/drawing/2014/main" id="{52A2783D-D763-DE4C-BBBD-7977504B4F3A}"/>
              </a:ext>
            </a:extLst>
          </p:cNvPr>
          <p:cNvSpPr/>
          <p:nvPr/>
        </p:nvSpPr>
        <p:spPr>
          <a:xfrm>
            <a:off x="12422079" y="6010548"/>
            <a:ext cx="2344578" cy="858469"/>
          </a:xfrm>
          <a:prstGeom prst="roundRect">
            <a:avLst/>
          </a:prstGeom>
          <a:solidFill>
            <a:schemeClr val="bg1"/>
          </a:solid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defTabSz="778972"/>
            <a:r>
              <a:rPr lang="en-US" altLang="zh-CN" sz="2800" b="0" dirty="0">
                <a:solidFill>
                  <a:schemeClr val="tx1"/>
                </a:solidFill>
                <a:latin typeface="+mn-lt"/>
                <a:ea typeface="+mn-ea"/>
                <a:cs typeface="+mn-cs"/>
                <a:sym typeface="Helvetica Neue Medium"/>
              </a:rPr>
              <a:t>cube</a:t>
            </a:r>
            <a:r>
              <a:rPr lang="zh-CN" altLang="en-US" sz="2800" b="0" dirty="0">
                <a:solidFill>
                  <a:schemeClr val="tx1"/>
                </a:solidFill>
                <a:latin typeface="+mn-lt"/>
                <a:ea typeface="+mn-ea"/>
                <a:cs typeface="+mn-cs"/>
                <a:sym typeface="Helvetica Neue Medium"/>
              </a:rPr>
              <a:t>控制器</a:t>
            </a:r>
          </a:p>
        </p:txBody>
      </p:sp>
      <p:sp>
        <p:nvSpPr>
          <p:cNvPr id="38" name="文本框 37">
            <a:extLst>
              <a:ext uri="{FF2B5EF4-FFF2-40B4-BE49-F238E27FC236}">
                <a16:creationId xmlns:a16="http://schemas.microsoft.com/office/drawing/2014/main" id="{007B8E3E-543C-464D-8927-130BDCED0D91}"/>
              </a:ext>
            </a:extLst>
          </p:cNvPr>
          <p:cNvSpPr txBox="1"/>
          <p:nvPr/>
        </p:nvSpPr>
        <p:spPr>
          <a:xfrm>
            <a:off x="176947" y="490453"/>
            <a:ext cx="5232391"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中台：多集群模式</a:t>
            </a:r>
          </a:p>
        </p:txBody>
      </p:sp>
      <p:pic>
        <p:nvPicPr>
          <p:cNvPr id="39" name="图片 38" descr="卡通人物&#10;&#10;低可信度描述已自动生成">
            <a:extLst>
              <a:ext uri="{FF2B5EF4-FFF2-40B4-BE49-F238E27FC236}">
                <a16:creationId xmlns:a16="http://schemas.microsoft.com/office/drawing/2014/main" id="{FAF551F3-5C4B-7843-BF60-6FE74686FE1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extLst>
      <p:ext uri="{BB962C8B-B14F-4D97-AF65-F5344CB8AC3E}">
        <p14:creationId xmlns:p14="http://schemas.microsoft.com/office/powerpoint/2010/main" val="1023139967"/>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 name="组合 78">
            <a:extLst>
              <a:ext uri="{FF2B5EF4-FFF2-40B4-BE49-F238E27FC236}">
                <a16:creationId xmlns:a16="http://schemas.microsoft.com/office/drawing/2014/main" id="{483E1666-9736-F24D-968B-865CFF798ED2}"/>
              </a:ext>
            </a:extLst>
          </p:cNvPr>
          <p:cNvGrpSpPr/>
          <p:nvPr/>
        </p:nvGrpSpPr>
        <p:grpSpPr>
          <a:xfrm>
            <a:off x="2024198" y="714301"/>
            <a:ext cx="13704691" cy="8091031"/>
            <a:chOff x="2024198" y="714301"/>
            <a:chExt cx="13704691" cy="8091031"/>
          </a:xfrm>
        </p:grpSpPr>
        <p:sp>
          <p:nvSpPr>
            <p:cNvPr id="8" name="矩形 7">
              <a:extLst>
                <a:ext uri="{FF2B5EF4-FFF2-40B4-BE49-F238E27FC236}">
                  <a16:creationId xmlns:a16="http://schemas.microsoft.com/office/drawing/2014/main" id="{C31AD3C2-7009-B143-B0F3-CD6C8E80D7C5}"/>
                </a:ext>
              </a:extLst>
            </p:cNvPr>
            <p:cNvSpPr/>
            <p:nvPr/>
          </p:nvSpPr>
          <p:spPr>
            <a:xfrm>
              <a:off x="2024198" y="3381487"/>
              <a:ext cx="13704691" cy="5423845"/>
            </a:xfrm>
            <a:prstGeom prst="rect">
              <a:avLst/>
            </a:prstGeom>
            <a:gradFill>
              <a:gsLst>
                <a:gs pos="0">
                  <a:schemeClr val="accent1">
                    <a:lumMod val="5000"/>
                    <a:lumOff val="95000"/>
                  </a:schemeClr>
                </a:gs>
                <a:gs pos="97000">
                  <a:schemeClr val="accent1">
                    <a:lumMod val="60000"/>
                    <a:lumOff val="40000"/>
                  </a:schemeClr>
                </a:gs>
                <a:gs pos="81000">
                  <a:schemeClr val="accent1">
                    <a:lumMod val="40000"/>
                    <a:lumOff val="60000"/>
                    <a:alpha val="80000"/>
                  </a:schemeClr>
                </a:gs>
                <a:gs pos="100000">
                  <a:schemeClr val="accent1">
                    <a:lumMod val="30000"/>
                    <a:lumOff val="70000"/>
                  </a:schemeClr>
                </a:gs>
              </a:gsLst>
              <a:lin ang="16200000" scaled="0"/>
            </a:gradFill>
            <a:ln w="22225" cap="flat">
              <a:solidFill>
                <a:schemeClr val="tx1"/>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marL="0" marR="0" lvl="0" indent="0" algn="ctr" defTabSz="778972" rtl="0" eaLnBrk="1" fontAlgn="auto" latinLnBrk="0" hangingPunct="0">
                <a:lnSpc>
                  <a:spcPct val="100000"/>
                </a:lnSpc>
                <a:spcBef>
                  <a:spcPts val="0"/>
                </a:spcBef>
                <a:spcAft>
                  <a:spcPts val="0"/>
                </a:spcAft>
                <a:buClrTx/>
                <a:buSzTx/>
                <a:buFontTx/>
                <a:buNone/>
                <a:tabLst/>
                <a:defRPr/>
              </a:pPr>
              <a:endParaRPr kumimoji="0" lang="zh-CN" altLang="en-US" sz="2933"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endParaRPr>
            </a:p>
          </p:txBody>
        </p:sp>
        <p:sp>
          <p:nvSpPr>
            <p:cNvPr id="10" name="圆角矩形 9">
              <a:extLst>
                <a:ext uri="{FF2B5EF4-FFF2-40B4-BE49-F238E27FC236}">
                  <a16:creationId xmlns:a16="http://schemas.microsoft.com/office/drawing/2014/main" id="{F1A7247A-4920-9547-B7B2-8B7CD345CC90}"/>
                </a:ext>
              </a:extLst>
            </p:cNvPr>
            <p:cNvSpPr/>
            <p:nvPr/>
          </p:nvSpPr>
          <p:spPr>
            <a:xfrm>
              <a:off x="4810550" y="4754575"/>
              <a:ext cx="10386297" cy="866382"/>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marL="0" marR="0" lvl="0" indent="0" algn="ctr" defTabSz="778972" rtl="0" eaLnBrk="1" fontAlgn="auto" latinLnBrk="0" hangingPunct="0">
                <a:lnSpc>
                  <a:spcPct val="100000"/>
                </a:lnSpc>
                <a:spcBef>
                  <a:spcPts val="0"/>
                </a:spcBef>
                <a:spcAft>
                  <a:spcPts val="0"/>
                </a:spcAft>
                <a:buClrTx/>
                <a:buSzTx/>
                <a:buFontTx/>
                <a:buNone/>
                <a:tabLst/>
                <a:defRPr/>
              </a:pPr>
              <a:r>
                <a:rPr kumimoji="0" lang="zh-CN" altLang="en-US" sz="2933" b="0" i="0" u="none" strike="noStrike" kern="0" cap="none" spc="0" normalizeH="0" baseline="0" noProof="0" dirty="0">
                  <a:ln>
                    <a:noFill/>
                  </a:ln>
                  <a:solidFill>
                    <a:srgbClr val="000000"/>
                  </a:solidFill>
                  <a:effectLst/>
                  <a:uLnTx/>
                  <a:uFillTx/>
                  <a:latin typeface="Helvetica Neue Medium"/>
                  <a:ea typeface="+mn-ea"/>
                  <a:cs typeface="Helvetica Neue Medium"/>
                  <a:sym typeface="Helvetica Neue Medium"/>
                </a:rPr>
                <a:t>集群</a:t>
              </a:r>
              <a:r>
                <a:rPr kumimoji="0" lang="en-US" altLang="zh-CN" sz="2933"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rPr>
                <a:t>C</a:t>
              </a:r>
              <a:endParaRPr kumimoji="0" lang="zh-CN" altLang="en-US" sz="2933" b="0" i="0" u="none" strike="noStrike" kern="0" cap="none" spc="0" normalizeH="0" baseline="0" noProof="0" dirty="0">
                <a:ln>
                  <a:noFill/>
                </a:ln>
                <a:solidFill>
                  <a:srgbClr val="000000"/>
                </a:solidFill>
                <a:effectLst/>
                <a:uLnTx/>
                <a:uFillTx/>
                <a:latin typeface="Helvetica Neue Medium"/>
                <a:ea typeface="+mn-ea"/>
                <a:cs typeface="Helvetica Neue Medium"/>
                <a:sym typeface="Helvetica Neue Medium"/>
              </a:endParaRPr>
            </a:p>
          </p:txBody>
        </p:sp>
        <p:sp>
          <p:nvSpPr>
            <p:cNvPr id="12" name="圆角矩形 11">
              <a:extLst>
                <a:ext uri="{FF2B5EF4-FFF2-40B4-BE49-F238E27FC236}">
                  <a16:creationId xmlns:a16="http://schemas.microsoft.com/office/drawing/2014/main" id="{827A1136-3E16-9245-803A-959BF6E857D2}"/>
                </a:ext>
              </a:extLst>
            </p:cNvPr>
            <p:cNvSpPr/>
            <p:nvPr/>
          </p:nvSpPr>
          <p:spPr>
            <a:xfrm>
              <a:off x="2375825" y="4750919"/>
              <a:ext cx="1876944" cy="870038"/>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marL="0" marR="0" lvl="0" indent="0" algn="ctr" defTabSz="778972" rtl="0" eaLnBrk="1" fontAlgn="auto" latinLnBrk="0" hangingPunct="0">
                <a:lnSpc>
                  <a:spcPct val="100000"/>
                </a:lnSpc>
                <a:spcBef>
                  <a:spcPts val="0"/>
                </a:spcBef>
                <a:spcAft>
                  <a:spcPts val="0"/>
                </a:spcAft>
                <a:buClrTx/>
                <a:buSzTx/>
                <a:buFontTx/>
                <a:buNone/>
                <a:tabLst/>
                <a:defRPr/>
              </a:pPr>
              <a:r>
                <a:rPr kumimoji="0" lang="zh-CN" altLang="en-US" sz="2933" b="0" i="0" u="none" strike="noStrike" kern="0" cap="none" spc="0" normalizeH="0" baseline="0" noProof="0" dirty="0">
                  <a:ln>
                    <a:noFill/>
                  </a:ln>
                  <a:solidFill>
                    <a:srgbClr val="000000"/>
                  </a:solidFill>
                  <a:effectLst/>
                  <a:uLnTx/>
                  <a:uFillTx/>
                  <a:latin typeface="Helvetica Neue Medium"/>
                  <a:ea typeface="+mn-ea"/>
                  <a:cs typeface="Helvetica Neue Medium"/>
                  <a:sym typeface="Helvetica Neue Medium"/>
                </a:rPr>
                <a:t>集群</a:t>
              </a:r>
              <a:r>
                <a:rPr kumimoji="0" lang="en-US" altLang="zh-CN" sz="2933" b="0" i="0" u="none" strike="noStrike" kern="0" cap="none" spc="0" normalizeH="0" baseline="0" noProof="0" dirty="0">
                  <a:ln>
                    <a:noFill/>
                  </a:ln>
                  <a:solidFill>
                    <a:srgbClr val="000000"/>
                  </a:solidFill>
                  <a:effectLst/>
                  <a:uLnTx/>
                  <a:uFillTx/>
                  <a:latin typeface="Helvetica Neue Medium"/>
                  <a:ea typeface="Helvetica Neue Medium"/>
                  <a:cs typeface="Helvetica Neue Medium"/>
                  <a:sym typeface="Helvetica Neue Medium"/>
                </a:rPr>
                <a:t>A</a:t>
              </a:r>
              <a:endParaRPr kumimoji="0" lang="zh-CN" altLang="en-US" sz="2933" b="0" i="0" u="none" strike="noStrike" kern="0" cap="none" spc="0" normalizeH="0" baseline="0" noProof="0" dirty="0">
                <a:ln>
                  <a:noFill/>
                </a:ln>
                <a:solidFill>
                  <a:srgbClr val="000000"/>
                </a:solidFill>
                <a:effectLst/>
                <a:uLnTx/>
                <a:uFillTx/>
                <a:latin typeface="Helvetica Neue Medium"/>
                <a:ea typeface="+mn-ea"/>
                <a:cs typeface="Helvetica Neue Medium"/>
                <a:sym typeface="Helvetica Neue Medium"/>
              </a:endParaRPr>
            </a:p>
          </p:txBody>
        </p:sp>
        <p:cxnSp>
          <p:nvCxnSpPr>
            <p:cNvPr id="14" name="直线箭头连接符 13">
              <a:extLst>
                <a:ext uri="{FF2B5EF4-FFF2-40B4-BE49-F238E27FC236}">
                  <a16:creationId xmlns:a16="http://schemas.microsoft.com/office/drawing/2014/main" id="{4BB09D94-741A-F046-9FE1-37C779777A82}"/>
                </a:ext>
              </a:extLst>
            </p:cNvPr>
            <p:cNvCxnSpPr>
              <a:cxnSpLocks/>
            </p:cNvCxnSpPr>
            <p:nvPr/>
          </p:nvCxnSpPr>
          <p:spPr>
            <a:xfrm>
              <a:off x="7600642" y="1971026"/>
              <a:ext cx="2" cy="723150"/>
            </a:xfrm>
            <a:prstGeom prst="straightConnector1">
              <a:avLst/>
            </a:prstGeom>
            <a:noFill/>
            <a:ln w="25400" cap="flat">
              <a:solidFill>
                <a:srgbClr val="000000"/>
              </a:solidFill>
              <a:prstDash val="solid"/>
              <a:miter lim="400000"/>
              <a:tailEnd type="triangle" w="lg" len="lg"/>
            </a:ln>
            <a:effectLst/>
            <a:sp3d/>
          </p:spPr>
          <p:style>
            <a:lnRef idx="0">
              <a:scrgbClr r="0" g="0" b="0"/>
            </a:lnRef>
            <a:fillRef idx="0">
              <a:scrgbClr r="0" g="0" b="0"/>
            </a:fillRef>
            <a:effectRef idx="0">
              <a:scrgbClr r="0" g="0" b="0"/>
            </a:effectRef>
            <a:fontRef idx="none"/>
          </p:style>
        </p:cxnSp>
        <p:cxnSp>
          <p:nvCxnSpPr>
            <p:cNvPr id="15" name="肘形连接符 14">
              <a:extLst>
                <a:ext uri="{FF2B5EF4-FFF2-40B4-BE49-F238E27FC236}">
                  <a16:creationId xmlns:a16="http://schemas.microsoft.com/office/drawing/2014/main" id="{48CB901E-7DDB-EE43-BE56-14C1335E6CEC}"/>
                </a:ext>
              </a:extLst>
            </p:cNvPr>
            <p:cNvCxnSpPr>
              <a:cxnSpLocks/>
              <a:endCxn id="10" idx="0"/>
            </p:cNvCxnSpPr>
            <p:nvPr/>
          </p:nvCxnSpPr>
          <p:spPr>
            <a:xfrm>
              <a:off x="7568973" y="2732186"/>
              <a:ext cx="2434726" cy="2022389"/>
            </a:xfrm>
            <a:prstGeom prst="bentConnector2">
              <a:avLst/>
            </a:prstGeom>
            <a:noFill/>
            <a:ln w="25400" cap="flat">
              <a:solidFill>
                <a:srgbClr val="000000"/>
              </a:solidFill>
              <a:prstDash val="solid"/>
              <a:miter lim="400000"/>
              <a:tailEnd type="triangle" w="lg" len="lg"/>
            </a:ln>
            <a:effectLst/>
            <a:sp3d/>
          </p:spPr>
          <p:style>
            <a:lnRef idx="0">
              <a:scrgbClr r="0" g="0" b="0"/>
            </a:lnRef>
            <a:fillRef idx="0">
              <a:scrgbClr r="0" g="0" b="0"/>
            </a:fillRef>
            <a:effectRef idx="0">
              <a:scrgbClr r="0" g="0" b="0"/>
            </a:effectRef>
            <a:fontRef idx="none"/>
          </p:style>
        </p:cxnSp>
        <p:cxnSp>
          <p:nvCxnSpPr>
            <p:cNvPr id="16" name="肘形连接符 15">
              <a:extLst>
                <a:ext uri="{FF2B5EF4-FFF2-40B4-BE49-F238E27FC236}">
                  <a16:creationId xmlns:a16="http://schemas.microsoft.com/office/drawing/2014/main" id="{0FF34675-972E-8B45-B354-66943B40A03A}"/>
                </a:ext>
              </a:extLst>
            </p:cNvPr>
            <p:cNvCxnSpPr>
              <a:cxnSpLocks/>
            </p:cNvCxnSpPr>
            <p:nvPr/>
          </p:nvCxnSpPr>
          <p:spPr>
            <a:xfrm rot="10800000" flipV="1">
              <a:off x="3314298" y="2732184"/>
              <a:ext cx="4286347" cy="1976666"/>
            </a:xfrm>
            <a:prstGeom prst="bentConnector3">
              <a:avLst>
                <a:gd name="adj1" fmla="val 99654"/>
              </a:avLst>
            </a:prstGeom>
            <a:noFill/>
            <a:ln w="25400" cap="flat">
              <a:solidFill>
                <a:srgbClr val="000000"/>
              </a:solidFill>
              <a:prstDash val="solid"/>
              <a:miter lim="400000"/>
              <a:tailEnd type="triangle" w="lg" len="lg"/>
            </a:ln>
            <a:effectLst/>
            <a:sp3d/>
          </p:spPr>
          <p:style>
            <a:lnRef idx="0">
              <a:scrgbClr r="0" g="0" b="0"/>
            </a:lnRef>
            <a:fillRef idx="0">
              <a:scrgbClr r="0" g="0" b="0"/>
            </a:fillRef>
            <a:effectRef idx="0">
              <a:scrgbClr r="0" g="0" b="0"/>
            </a:effectRef>
            <a:fontRef idx="none"/>
          </p:style>
        </p:cxnSp>
        <p:sp>
          <p:nvSpPr>
            <p:cNvPr id="21" name="圆角矩形 20">
              <a:extLst>
                <a:ext uri="{FF2B5EF4-FFF2-40B4-BE49-F238E27FC236}">
                  <a16:creationId xmlns:a16="http://schemas.microsoft.com/office/drawing/2014/main" id="{9C8D8528-956B-3942-B6B2-B76D1BE8256A}"/>
                </a:ext>
              </a:extLst>
            </p:cNvPr>
            <p:cNvSpPr/>
            <p:nvPr/>
          </p:nvSpPr>
          <p:spPr>
            <a:xfrm>
              <a:off x="6109167" y="714301"/>
              <a:ext cx="3144884" cy="1151502"/>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marL="0" marR="0" lvl="0" indent="0" algn="ctr" defTabSz="778972" rtl="0" eaLnBrk="1" fontAlgn="auto" latinLnBrk="0" hangingPunct="0">
                <a:lnSpc>
                  <a:spcPct val="100000"/>
                </a:lnSpc>
                <a:spcBef>
                  <a:spcPts val="0"/>
                </a:spcBef>
                <a:spcAft>
                  <a:spcPts val="0"/>
                </a:spcAft>
                <a:buClrTx/>
                <a:buSzTx/>
                <a:buFontTx/>
                <a:buNone/>
                <a:tabLst/>
                <a:defRPr/>
              </a:pPr>
              <a:r>
                <a:rPr lang="en-US" altLang="zh-CN" sz="2933" b="0" dirty="0">
                  <a:latin typeface="Helvetica Neue Medium"/>
                  <a:ea typeface="+mn-ea"/>
                  <a:cs typeface="Helvetica Neue Medium"/>
                  <a:sym typeface="Helvetica Neue Medium"/>
                </a:rPr>
                <a:t>Web</a:t>
              </a:r>
              <a:r>
                <a:rPr lang="zh-CN" altLang="en-US" sz="2933" b="0" dirty="0">
                  <a:latin typeface="Helvetica Neue Medium"/>
                  <a:ea typeface="+mn-ea"/>
                  <a:cs typeface="Helvetica Neue Medium"/>
                  <a:sym typeface="Helvetica Neue Medium"/>
                </a:rPr>
                <a:t>界面</a:t>
              </a:r>
              <a:endParaRPr kumimoji="0" lang="zh-CN" altLang="en-US" sz="2933" b="0" i="0" u="none" strike="noStrike" kern="0" cap="none" spc="0" normalizeH="0" baseline="0" noProof="0" dirty="0">
                <a:ln>
                  <a:noFill/>
                </a:ln>
                <a:solidFill>
                  <a:srgbClr val="000000"/>
                </a:solidFill>
                <a:effectLst/>
                <a:uLnTx/>
                <a:uFillTx/>
                <a:latin typeface="Helvetica Neue Medium"/>
                <a:ea typeface="+mn-ea"/>
                <a:cs typeface="Helvetica Neue Medium"/>
                <a:sym typeface="Helvetica Neue Medium"/>
              </a:endParaRPr>
            </a:p>
          </p:txBody>
        </p:sp>
        <p:sp>
          <p:nvSpPr>
            <p:cNvPr id="34" name="圆角矩形 33">
              <a:extLst>
                <a:ext uri="{FF2B5EF4-FFF2-40B4-BE49-F238E27FC236}">
                  <a16:creationId xmlns:a16="http://schemas.microsoft.com/office/drawing/2014/main" id="{B369A33E-5FD0-5448-8DF9-4F38020512B5}"/>
                </a:ext>
              </a:extLst>
            </p:cNvPr>
            <p:cNvSpPr/>
            <p:nvPr/>
          </p:nvSpPr>
          <p:spPr>
            <a:xfrm>
              <a:off x="12051963" y="7363326"/>
              <a:ext cx="3144884" cy="1092966"/>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marL="0" marR="0" lvl="0" indent="0" algn="ctr" defTabSz="778972" rtl="0" eaLnBrk="1" fontAlgn="auto" latinLnBrk="0" hangingPunct="0">
                <a:lnSpc>
                  <a:spcPct val="100000"/>
                </a:lnSpc>
                <a:spcBef>
                  <a:spcPts val="0"/>
                </a:spcBef>
                <a:spcAft>
                  <a:spcPts val="0"/>
                </a:spcAft>
                <a:buClrTx/>
                <a:buSzTx/>
                <a:buFontTx/>
                <a:buNone/>
                <a:tabLst/>
                <a:defRPr/>
              </a:pPr>
              <a:endParaRPr kumimoji="0" lang="zh-CN" altLang="en-US" sz="2933" b="0" i="0" u="none" strike="noStrike" kern="0" cap="none" spc="0" normalizeH="0" baseline="0" noProof="0" dirty="0">
                <a:ln>
                  <a:noFill/>
                </a:ln>
                <a:solidFill>
                  <a:srgbClr val="000000"/>
                </a:solidFill>
                <a:effectLst/>
                <a:uLnTx/>
                <a:uFillTx/>
                <a:latin typeface="Helvetica Neue Medium"/>
                <a:ea typeface="+mn-ea"/>
                <a:cs typeface="Helvetica Neue Medium"/>
                <a:sym typeface="Helvetica Neue Medium"/>
              </a:endParaRPr>
            </a:p>
          </p:txBody>
        </p:sp>
        <p:sp>
          <p:nvSpPr>
            <p:cNvPr id="35" name="圆角矩形 34">
              <a:extLst>
                <a:ext uri="{FF2B5EF4-FFF2-40B4-BE49-F238E27FC236}">
                  <a16:creationId xmlns:a16="http://schemas.microsoft.com/office/drawing/2014/main" id="{717BC26C-1F0D-A240-B323-BD90E55B2AEC}"/>
                </a:ext>
              </a:extLst>
            </p:cNvPr>
            <p:cNvSpPr/>
            <p:nvPr/>
          </p:nvSpPr>
          <p:spPr>
            <a:xfrm>
              <a:off x="8375036" y="7363326"/>
              <a:ext cx="3144884" cy="1092966"/>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marL="0" marR="0" lvl="0" indent="0" algn="ctr" defTabSz="778972" rtl="0" eaLnBrk="1" fontAlgn="auto" latinLnBrk="0" hangingPunct="0">
                <a:lnSpc>
                  <a:spcPct val="100000"/>
                </a:lnSpc>
                <a:spcBef>
                  <a:spcPts val="0"/>
                </a:spcBef>
                <a:spcAft>
                  <a:spcPts val="0"/>
                </a:spcAft>
                <a:buClrTx/>
                <a:buSzTx/>
                <a:buFontTx/>
                <a:buNone/>
                <a:tabLst/>
                <a:defRPr/>
              </a:pPr>
              <a:endParaRPr kumimoji="0" lang="zh-CN" altLang="en-US" sz="2933" b="0" i="0" u="none" strike="noStrike" kern="0" cap="none" spc="0" normalizeH="0" baseline="0" noProof="0" dirty="0">
                <a:ln>
                  <a:noFill/>
                </a:ln>
                <a:solidFill>
                  <a:srgbClr val="000000"/>
                </a:solidFill>
                <a:effectLst/>
                <a:uLnTx/>
                <a:uFillTx/>
                <a:latin typeface="Helvetica Neue Medium"/>
                <a:ea typeface="+mn-ea"/>
                <a:cs typeface="Helvetica Neue Medium"/>
                <a:sym typeface="Helvetica Neue Medium"/>
              </a:endParaRPr>
            </a:p>
          </p:txBody>
        </p:sp>
        <p:sp>
          <p:nvSpPr>
            <p:cNvPr id="36" name="圆角矩形 35">
              <a:extLst>
                <a:ext uri="{FF2B5EF4-FFF2-40B4-BE49-F238E27FC236}">
                  <a16:creationId xmlns:a16="http://schemas.microsoft.com/office/drawing/2014/main" id="{9D0B42B4-7FCD-0A4E-AE05-8B7734270C6F}"/>
                </a:ext>
              </a:extLst>
            </p:cNvPr>
            <p:cNvSpPr/>
            <p:nvPr/>
          </p:nvSpPr>
          <p:spPr>
            <a:xfrm>
              <a:off x="4810550" y="7363326"/>
              <a:ext cx="3144884" cy="1092966"/>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marL="0" marR="0" lvl="0" indent="0" algn="ctr" defTabSz="778972" rtl="0" eaLnBrk="1" fontAlgn="auto" latinLnBrk="0" hangingPunct="0">
                <a:lnSpc>
                  <a:spcPct val="100000"/>
                </a:lnSpc>
                <a:spcBef>
                  <a:spcPts val="0"/>
                </a:spcBef>
                <a:spcAft>
                  <a:spcPts val="0"/>
                </a:spcAft>
                <a:buClrTx/>
                <a:buSzTx/>
                <a:buFontTx/>
                <a:buNone/>
                <a:tabLst/>
                <a:defRPr/>
              </a:pPr>
              <a:endParaRPr kumimoji="0" lang="zh-CN" altLang="en-US" sz="2933" b="0" i="0" u="none" strike="noStrike" kern="0" cap="none" spc="0" normalizeH="0" baseline="0" noProof="0" dirty="0">
                <a:ln>
                  <a:noFill/>
                </a:ln>
                <a:solidFill>
                  <a:srgbClr val="000000"/>
                </a:solidFill>
                <a:effectLst/>
                <a:uLnTx/>
                <a:uFillTx/>
                <a:latin typeface="Helvetica Neue Medium"/>
                <a:ea typeface="+mn-ea"/>
                <a:cs typeface="Helvetica Neue Medium"/>
                <a:sym typeface="Helvetica Neue Medium"/>
              </a:endParaRPr>
            </a:p>
          </p:txBody>
        </p:sp>
        <p:sp>
          <p:nvSpPr>
            <p:cNvPr id="41" name="文本框 40">
              <a:extLst>
                <a:ext uri="{FF2B5EF4-FFF2-40B4-BE49-F238E27FC236}">
                  <a16:creationId xmlns:a16="http://schemas.microsoft.com/office/drawing/2014/main" id="{61737BDF-E7A9-B549-8659-BAEC5FD618E3}"/>
                </a:ext>
              </a:extLst>
            </p:cNvPr>
            <p:cNvSpPr txBox="1"/>
            <p:nvPr/>
          </p:nvSpPr>
          <p:spPr>
            <a:xfrm>
              <a:off x="5142204" y="7191747"/>
              <a:ext cx="910891" cy="352237"/>
            </a:xfrm>
            <a:prstGeom prst="rect">
              <a:avLst/>
            </a:prstGeom>
            <a:solidFill>
              <a:srgbClr val="FFFFFF"/>
            </a:solidFill>
            <a:ln w="12700" cap="flat">
              <a:solidFill>
                <a:schemeClr val="tx1"/>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spAutoFit/>
            </a:bodyPr>
            <a:lstStyle/>
            <a:p>
              <a:pPr marL="0" marR="0" lvl="0" indent="0" algn="l" defTabSz="778972" rtl="0" eaLnBrk="1" fontAlgn="auto" latinLnBrk="0" hangingPunct="0">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000000"/>
                  </a:solidFill>
                  <a:effectLst/>
                  <a:uLnTx/>
                  <a:uFillTx/>
                  <a:latin typeface="Helvetica Neue"/>
                  <a:ea typeface="Helvetica Neue"/>
                  <a:cs typeface="Helvetica Neue"/>
                  <a:sym typeface="Helvetica Neue"/>
                </a:rPr>
                <a:t>project1</a:t>
              </a:r>
              <a:endParaRPr kumimoji="0" lang="zh-CN" altLang="en-US" sz="1400" b="1" i="0" u="none" strike="noStrike" kern="0" cap="none" spc="0" normalizeH="0" baseline="0" noProof="0" dirty="0">
                <a:ln>
                  <a:noFill/>
                </a:ln>
                <a:solidFill>
                  <a:srgbClr val="000000"/>
                </a:solidFill>
                <a:effectLst/>
                <a:uLnTx/>
                <a:uFillTx/>
                <a:latin typeface="Helvetica Neue"/>
                <a:cs typeface="Helvetica Neue"/>
                <a:sym typeface="Helvetica Neue"/>
              </a:endParaRPr>
            </a:p>
          </p:txBody>
        </p:sp>
        <p:sp>
          <p:nvSpPr>
            <p:cNvPr id="42" name="文本框 41">
              <a:extLst>
                <a:ext uri="{FF2B5EF4-FFF2-40B4-BE49-F238E27FC236}">
                  <a16:creationId xmlns:a16="http://schemas.microsoft.com/office/drawing/2014/main" id="{A81A63E9-8294-9840-8DE1-8EFBAE132BEC}"/>
                </a:ext>
              </a:extLst>
            </p:cNvPr>
            <p:cNvSpPr txBox="1"/>
            <p:nvPr/>
          </p:nvSpPr>
          <p:spPr>
            <a:xfrm>
              <a:off x="8758963" y="7178228"/>
              <a:ext cx="910891" cy="352237"/>
            </a:xfrm>
            <a:prstGeom prst="rect">
              <a:avLst/>
            </a:prstGeom>
            <a:solidFill>
              <a:srgbClr val="FFFFFF"/>
            </a:solidFill>
            <a:ln w="12700" cap="flat">
              <a:solidFill>
                <a:schemeClr val="tx1"/>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spAutoFit/>
            </a:bodyPr>
            <a:lstStyle/>
            <a:p>
              <a:pPr marL="0" marR="0" lvl="0" indent="0" algn="l" defTabSz="778972" rtl="0" eaLnBrk="1" fontAlgn="auto" latinLnBrk="0" hangingPunct="0">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000000"/>
                  </a:solidFill>
                  <a:effectLst/>
                  <a:uLnTx/>
                  <a:uFillTx/>
                  <a:latin typeface="Helvetica Neue"/>
                  <a:ea typeface="Helvetica Neue"/>
                  <a:cs typeface="Helvetica Neue"/>
                  <a:sym typeface="Helvetica Neue"/>
                </a:rPr>
                <a:t>project2</a:t>
              </a:r>
              <a:endParaRPr kumimoji="0" lang="zh-CN" altLang="en-US" sz="1400" b="1" i="0" u="none" strike="noStrike" kern="0" cap="none" spc="0" normalizeH="0" baseline="0" noProof="0" dirty="0">
                <a:ln>
                  <a:noFill/>
                </a:ln>
                <a:solidFill>
                  <a:srgbClr val="000000"/>
                </a:solidFill>
                <a:effectLst/>
                <a:uLnTx/>
                <a:uFillTx/>
                <a:latin typeface="Helvetica Neue"/>
                <a:cs typeface="Helvetica Neue"/>
                <a:sym typeface="Helvetica Neue"/>
              </a:endParaRPr>
            </a:p>
          </p:txBody>
        </p:sp>
        <p:sp>
          <p:nvSpPr>
            <p:cNvPr id="43" name="文本框 42">
              <a:extLst>
                <a:ext uri="{FF2B5EF4-FFF2-40B4-BE49-F238E27FC236}">
                  <a16:creationId xmlns:a16="http://schemas.microsoft.com/office/drawing/2014/main" id="{513F90EE-FCEA-4E40-8FED-C2FEE7997A6C}"/>
                </a:ext>
              </a:extLst>
            </p:cNvPr>
            <p:cNvSpPr txBox="1"/>
            <p:nvPr/>
          </p:nvSpPr>
          <p:spPr>
            <a:xfrm>
              <a:off x="12323449" y="7187207"/>
              <a:ext cx="910891" cy="352237"/>
            </a:xfrm>
            <a:prstGeom prst="rect">
              <a:avLst/>
            </a:prstGeom>
            <a:solidFill>
              <a:srgbClr val="FFFFFF"/>
            </a:solidFill>
            <a:ln w="12700" cap="flat">
              <a:solidFill>
                <a:schemeClr val="tx1"/>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spAutoFit/>
            </a:bodyPr>
            <a:lstStyle/>
            <a:p>
              <a:pPr marL="0" marR="0" lvl="0" indent="0" algn="l" defTabSz="778972" rtl="0" eaLnBrk="1" fontAlgn="auto" latinLnBrk="0" hangingPunct="0">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000000"/>
                  </a:solidFill>
                  <a:effectLst/>
                  <a:uLnTx/>
                  <a:uFillTx/>
                  <a:latin typeface="Helvetica Neue"/>
                  <a:ea typeface="Helvetica Neue"/>
                  <a:cs typeface="Helvetica Neue"/>
                  <a:sym typeface="Helvetica Neue"/>
                </a:rPr>
                <a:t>project3</a:t>
              </a:r>
              <a:endParaRPr kumimoji="0" lang="zh-CN" altLang="en-US" sz="1400" b="1" i="0" u="none" strike="noStrike" kern="0" cap="none" spc="0" normalizeH="0" baseline="0" noProof="0" dirty="0">
                <a:ln>
                  <a:noFill/>
                </a:ln>
                <a:solidFill>
                  <a:srgbClr val="000000"/>
                </a:solidFill>
                <a:effectLst/>
                <a:uLnTx/>
                <a:uFillTx/>
                <a:latin typeface="Helvetica Neue"/>
                <a:cs typeface="Helvetica Neue"/>
                <a:sym typeface="Helvetica Neue"/>
              </a:endParaRPr>
            </a:p>
          </p:txBody>
        </p:sp>
        <p:pic>
          <p:nvPicPr>
            <p:cNvPr id="45" name="图片 44">
              <a:extLst>
                <a:ext uri="{FF2B5EF4-FFF2-40B4-BE49-F238E27FC236}">
                  <a16:creationId xmlns:a16="http://schemas.microsoft.com/office/drawing/2014/main" id="{7BA7B7BA-7B75-9443-BF88-083C0C593B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0288" y="7542573"/>
              <a:ext cx="725493" cy="725493"/>
            </a:xfrm>
            <a:prstGeom prst="rect">
              <a:avLst/>
            </a:prstGeom>
          </p:spPr>
        </p:pic>
        <p:pic>
          <p:nvPicPr>
            <p:cNvPr id="47" name="图片 46">
              <a:extLst>
                <a:ext uri="{FF2B5EF4-FFF2-40B4-BE49-F238E27FC236}">
                  <a16:creationId xmlns:a16="http://schemas.microsoft.com/office/drawing/2014/main" id="{E3C507BF-46F4-254C-AADB-29BE0DB331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6310" y="7542573"/>
              <a:ext cx="725493" cy="725493"/>
            </a:xfrm>
            <a:prstGeom prst="rect">
              <a:avLst/>
            </a:prstGeom>
          </p:spPr>
        </p:pic>
        <p:pic>
          <p:nvPicPr>
            <p:cNvPr id="48" name="图片 47">
              <a:extLst>
                <a:ext uri="{FF2B5EF4-FFF2-40B4-BE49-F238E27FC236}">
                  <a16:creationId xmlns:a16="http://schemas.microsoft.com/office/drawing/2014/main" id="{DA9D8784-C82A-964B-8645-B77AE92C3D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4286" y="7542573"/>
              <a:ext cx="725493" cy="725493"/>
            </a:xfrm>
            <a:prstGeom prst="rect">
              <a:avLst/>
            </a:prstGeom>
          </p:spPr>
        </p:pic>
        <p:pic>
          <p:nvPicPr>
            <p:cNvPr id="49" name="图片 48">
              <a:extLst>
                <a:ext uri="{FF2B5EF4-FFF2-40B4-BE49-F238E27FC236}">
                  <a16:creationId xmlns:a16="http://schemas.microsoft.com/office/drawing/2014/main" id="{EDEDCDFF-32EB-004B-A301-5C2FB5C443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79075" y="7542573"/>
              <a:ext cx="725493" cy="725493"/>
            </a:xfrm>
            <a:prstGeom prst="rect">
              <a:avLst/>
            </a:prstGeom>
          </p:spPr>
        </p:pic>
        <p:pic>
          <p:nvPicPr>
            <p:cNvPr id="50" name="图片 49">
              <a:extLst>
                <a:ext uri="{FF2B5EF4-FFF2-40B4-BE49-F238E27FC236}">
                  <a16:creationId xmlns:a16="http://schemas.microsoft.com/office/drawing/2014/main" id="{EC7C5475-C3B2-B843-9D92-79FA370447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60108" y="7542573"/>
              <a:ext cx="725493" cy="725493"/>
            </a:xfrm>
            <a:prstGeom prst="rect">
              <a:avLst/>
            </a:prstGeom>
          </p:spPr>
        </p:pic>
        <p:pic>
          <p:nvPicPr>
            <p:cNvPr id="51" name="图片 50">
              <a:extLst>
                <a:ext uri="{FF2B5EF4-FFF2-40B4-BE49-F238E27FC236}">
                  <a16:creationId xmlns:a16="http://schemas.microsoft.com/office/drawing/2014/main" id="{FDF9F289-915B-044E-9BB5-32F32E523F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62177" y="7542573"/>
              <a:ext cx="725493" cy="725493"/>
            </a:xfrm>
            <a:prstGeom prst="rect">
              <a:avLst/>
            </a:prstGeom>
          </p:spPr>
        </p:pic>
        <p:pic>
          <p:nvPicPr>
            <p:cNvPr id="52" name="图片 51">
              <a:extLst>
                <a:ext uri="{FF2B5EF4-FFF2-40B4-BE49-F238E27FC236}">
                  <a16:creationId xmlns:a16="http://schemas.microsoft.com/office/drawing/2014/main" id="{11F21FA8-F52A-6147-835D-FFDF1F03B8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91286" y="7542573"/>
              <a:ext cx="725493" cy="725493"/>
            </a:xfrm>
            <a:prstGeom prst="rect">
              <a:avLst/>
            </a:prstGeom>
          </p:spPr>
        </p:pic>
        <p:sp>
          <p:nvSpPr>
            <p:cNvPr id="57" name="文本框 56">
              <a:extLst>
                <a:ext uri="{FF2B5EF4-FFF2-40B4-BE49-F238E27FC236}">
                  <a16:creationId xmlns:a16="http://schemas.microsoft.com/office/drawing/2014/main" id="{2FE4FC7C-26A3-BB4D-81C9-0A9C0E6C1351}"/>
                </a:ext>
              </a:extLst>
            </p:cNvPr>
            <p:cNvSpPr txBox="1"/>
            <p:nvPr/>
          </p:nvSpPr>
          <p:spPr>
            <a:xfrm>
              <a:off x="4810550" y="5799645"/>
              <a:ext cx="10386297" cy="1262768"/>
            </a:xfrm>
            <a:prstGeom prst="roundRect">
              <a:avLst/>
            </a:prstGeom>
            <a:solidFill>
              <a:srgbClr val="FFFFFF"/>
            </a:solidFill>
            <a:ln w="12700" cap="flat">
              <a:solidFill>
                <a:schemeClr val="tx1"/>
              </a:solidFill>
              <a:prstDash val="sysDash"/>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marL="0" marR="0" lvl="0" indent="0" algn="ctr" defTabSz="778972" rtl="0" eaLnBrk="1" fontAlgn="auto" latinLnBrk="0" hangingPunct="0">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000000"/>
                </a:solidFill>
                <a:effectLst/>
                <a:uLnTx/>
                <a:uFillTx/>
                <a:latin typeface="Helvetica Neue"/>
                <a:cs typeface="Helvetica Neue"/>
                <a:sym typeface="Helvetica Neue"/>
              </a:endParaRPr>
            </a:p>
          </p:txBody>
        </p:sp>
        <p:pic>
          <p:nvPicPr>
            <p:cNvPr id="55" name="图片 54">
              <a:extLst>
                <a:ext uri="{FF2B5EF4-FFF2-40B4-BE49-F238E27FC236}">
                  <a16:creationId xmlns:a16="http://schemas.microsoft.com/office/drawing/2014/main" id="{29CEF4D9-A5E3-F244-BAB5-2BA32A8FE3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5162" y="6072759"/>
              <a:ext cx="725493" cy="725493"/>
            </a:xfrm>
            <a:prstGeom prst="rect">
              <a:avLst/>
            </a:prstGeom>
          </p:spPr>
        </p:pic>
        <p:pic>
          <p:nvPicPr>
            <p:cNvPr id="58" name="图片 57">
              <a:extLst>
                <a:ext uri="{FF2B5EF4-FFF2-40B4-BE49-F238E27FC236}">
                  <a16:creationId xmlns:a16="http://schemas.microsoft.com/office/drawing/2014/main" id="{2C918BC0-2DC3-E343-AD66-89CBA5CAEB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63259" y="6078946"/>
              <a:ext cx="725493" cy="725493"/>
            </a:xfrm>
            <a:prstGeom prst="rect">
              <a:avLst/>
            </a:prstGeom>
          </p:spPr>
        </p:pic>
        <p:pic>
          <p:nvPicPr>
            <p:cNvPr id="59" name="图片 58">
              <a:extLst>
                <a:ext uri="{FF2B5EF4-FFF2-40B4-BE49-F238E27FC236}">
                  <a16:creationId xmlns:a16="http://schemas.microsoft.com/office/drawing/2014/main" id="{509DB510-070C-3347-9D74-D48183D137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3594" y="6084324"/>
              <a:ext cx="725493" cy="725493"/>
            </a:xfrm>
            <a:prstGeom prst="rect">
              <a:avLst/>
            </a:prstGeom>
          </p:spPr>
        </p:pic>
        <p:pic>
          <p:nvPicPr>
            <p:cNvPr id="60" name="图片 59">
              <a:extLst>
                <a:ext uri="{FF2B5EF4-FFF2-40B4-BE49-F238E27FC236}">
                  <a16:creationId xmlns:a16="http://schemas.microsoft.com/office/drawing/2014/main" id="{F9D353A7-605C-3343-9286-4BB297F733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3929" y="6109583"/>
              <a:ext cx="725493" cy="725493"/>
            </a:xfrm>
            <a:prstGeom prst="rect">
              <a:avLst/>
            </a:prstGeom>
          </p:spPr>
        </p:pic>
        <p:pic>
          <p:nvPicPr>
            <p:cNvPr id="61" name="图片 60">
              <a:extLst>
                <a:ext uri="{FF2B5EF4-FFF2-40B4-BE49-F238E27FC236}">
                  <a16:creationId xmlns:a16="http://schemas.microsoft.com/office/drawing/2014/main" id="{AC1DC2E3-9A40-A346-A6FA-CEA628A528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8184" y="6078946"/>
              <a:ext cx="725493" cy="725493"/>
            </a:xfrm>
            <a:prstGeom prst="rect">
              <a:avLst/>
            </a:prstGeom>
          </p:spPr>
        </p:pic>
        <p:pic>
          <p:nvPicPr>
            <p:cNvPr id="62" name="图片 61">
              <a:extLst>
                <a:ext uri="{FF2B5EF4-FFF2-40B4-BE49-F238E27FC236}">
                  <a16:creationId xmlns:a16="http://schemas.microsoft.com/office/drawing/2014/main" id="{456EE78C-C2F1-2E47-86E9-3EBF854DF1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32439" y="6065635"/>
              <a:ext cx="725493" cy="725493"/>
            </a:xfrm>
            <a:prstGeom prst="rect">
              <a:avLst/>
            </a:prstGeom>
          </p:spPr>
        </p:pic>
        <p:pic>
          <p:nvPicPr>
            <p:cNvPr id="63" name="图片 62">
              <a:extLst>
                <a:ext uri="{FF2B5EF4-FFF2-40B4-BE49-F238E27FC236}">
                  <a16:creationId xmlns:a16="http://schemas.microsoft.com/office/drawing/2014/main" id="{EB2E6AD9-3643-3045-90B5-B9F8F26C03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17923" y="6072186"/>
              <a:ext cx="725493" cy="725493"/>
            </a:xfrm>
            <a:prstGeom prst="rect">
              <a:avLst/>
            </a:prstGeom>
          </p:spPr>
        </p:pic>
        <p:pic>
          <p:nvPicPr>
            <p:cNvPr id="64" name="图片 63">
              <a:extLst>
                <a:ext uri="{FF2B5EF4-FFF2-40B4-BE49-F238E27FC236}">
                  <a16:creationId xmlns:a16="http://schemas.microsoft.com/office/drawing/2014/main" id="{30A0B21B-636C-A844-A6E4-4807AB280D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19188" y="6065634"/>
              <a:ext cx="725493" cy="725493"/>
            </a:xfrm>
            <a:prstGeom prst="rect">
              <a:avLst/>
            </a:prstGeom>
          </p:spPr>
        </p:pic>
        <p:pic>
          <p:nvPicPr>
            <p:cNvPr id="65" name="图片 64">
              <a:extLst>
                <a:ext uri="{FF2B5EF4-FFF2-40B4-BE49-F238E27FC236}">
                  <a16:creationId xmlns:a16="http://schemas.microsoft.com/office/drawing/2014/main" id="{D79F0847-9AFA-804A-9DBB-02469BCB7B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20453" y="6065633"/>
              <a:ext cx="725493" cy="725493"/>
            </a:xfrm>
            <a:prstGeom prst="rect">
              <a:avLst/>
            </a:prstGeom>
          </p:spPr>
        </p:pic>
        <p:pic>
          <p:nvPicPr>
            <p:cNvPr id="67" name="图片 66">
              <a:extLst>
                <a:ext uri="{FF2B5EF4-FFF2-40B4-BE49-F238E27FC236}">
                  <a16:creationId xmlns:a16="http://schemas.microsoft.com/office/drawing/2014/main" id="{F6C78D13-D50F-D54F-A1DE-EFE5A37E06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288603" y="6093409"/>
              <a:ext cx="725493" cy="725493"/>
            </a:xfrm>
            <a:prstGeom prst="rect">
              <a:avLst/>
            </a:prstGeom>
          </p:spPr>
        </p:pic>
        <p:sp>
          <p:nvSpPr>
            <p:cNvPr id="68" name="文本框 67">
              <a:extLst>
                <a:ext uri="{FF2B5EF4-FFF2-40B4-BE49-F238E27FC236}">
                  <a16:creationId xmlns:a16="http://schemas.microsoft.com/office/drawing/2014/main" id="{E05FB8D1-E9D4-5142-9483-28E80DCE66F7}"/>
                </a:ext>
              </a:extLst>
            </p:cNvPr>
            <p:cNvSpPr txBox="1"/>
            <p:nvPr/>
          </p:nvSpPr>
          <p:spPr>
            <a:xfrm>
              <a:off x="5085162" y="5691800"/>
              <a:ext cx="910891" cy="352237"/>
            </a:xfrm>
            <a:prstGeom prst="rect">
              <a:avLst/>
            </a:prstGeom>
            <a:solidFill>
              <a:srgbClr val="FFFFFF"/>
            </a:solidFill>
            <a:ln w="12700" cap="flat">
              <a:solidFill>
                <a:schemeClr val="tx1"/>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spAutoFit/>
            </a:bodyPr>
            <a:lstStyle/>
            <a:p>
              <a:pPr marL="0" marR="0" lvl="0" indent="0" algn="l" defTabSz="778972" rtl="0" eaLnBrk="1" fontAlgn="auto" latinLnBrk="0" hangingPunct="0">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000000"/>
                  </a:solidFill>
                  <a:effectLst/>
                  <a:uLnTx/>
                  <a:uFillTx/>
                  <a:latin typeface="Helvetica Neue"/>
                  <a:ea typeface="Helvetica Neue"/>
                  <a:cs typeface="Helvetica Neue"/>
                  <a:sym typeface="Helvetica Neue"/>
                </a:rPr>
                <a:t>public</a:t>
              </a:r>
              <a:endParaRPr kumimoji="0" lang="zh-CN" altLang="en-US" sz="1400" b="1" i="0" u="none" strike="noStrike" kern="0" cap="none" spc="0" normalizeH="0" baseline="0" noProof="0" dirty="0">
                <a:ln>
                  <a:noFill/>
                </a:ln>
                <a:solidFill>
                  <a:srgbClr val="000000"/>
                </a:solidFill>
                <a:effectLst/>
                <a:uLnTx/>
                <a:uFillTx/>
                <a:latin typeface="Helvetica Neue"/>
                <a:cs typeface="Helvetica Neue"/>
                <a:sym typeface="Helvetica Neue"/>
              </a:endParaRPr>
            </a:p>
          </p:txBody>
        </p:sp>
      </p:grpSp>
      <p:sp>
        <p:nvSpPr>
          <p:cNvPr id="38" name="文本框 37">
            <a:extLst>
              <a:ext uri="{FF2B5EF4-FFF2-40B4-BE49-F238E27FC236}">
                <a16:creationId xmlns:a16="http://schemas.microsoft.com/office/drawing/2014/main" id="{77DC1DC3-F4A6-944A-BB90-92BCE81F2F16}"/>
              </a:ext>
            </a:extLst>
          </p:cNvPr>
          <p:cNvSpPr txBox="1"/>
          <p:nvPr/>
        </p:nvSpPr>
        <p:spPr>
          <a:xfrm>
            <a:off x="176950" y="490454"/>
            <a:ext cx="5504322"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a:t>
            </a: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cs typeface="Helvetica Neue"/>
                <a:sym typeface="Helvetica Neue"/>
              </a:rPr>
              <a:t>多项目资源共享</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40" name="图片 39" descr="卡通人物&#10;&#10;低可信度描述已自动生成">
            <a:extLst>
              <a:ext uri="{FF2B5EF4-FFF2-40B4-BE49-F238E27FC236}">
                <a16:creationId xmlns:a16="http://schemas.microsoft.com/office/drawing/2014/main" id="{4A415FD1-BF10-174F-B6C9-07958732F0C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
        <p:nvSpPr>
          <p:cNvPr id="44" name="圆角矩形 43">
            <a:extLst>
              <a:ext uri="{FF2B5EF4-FFF2-40B4-BE49-F238E27FC236}">
                <a16:creationId xmlns:a16="http://schemas.microsoft.com/office/drawing/2014/main" id="{5F835011-39E9-034B-9AA5-D891C80CF714}"/>
              </a:ext>
            </a:extLst>
          </p:cNvPr>
          <p:cNvSpPr/>
          <p:nvPr/>
        </p:nvSpPr>
        <p:spPr>
          <a:xfrm>
            <a:off x="8860150" y="3704694"/>
            <a:ext cx="2344578" cy="514607"/>
          </a:xfrm>
          <a:prstGeom prst="roundRect">
            <a:avLst/>
          </a:prstGeom>
          <a:solidFill>
            <a:schemeClr val="bg1"/>
          </a:solid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defTabSz="778972"/>
            <a:r>
              <a:rPr lang="en-US" altLang="zh-CN" sz="2800" b="0" dirty="0">
                <a:solidFill>
                  <a:schemeClr val="tx1"/>
                </a:solidFill>
                <a:latin typeface="+mn-lt"/>
                <a:ea typeface="+mn-ea"/>
                <a:cs typeface="+mn-cs"/>
                <a:sym typeface="Helvetica Neue Medium"/>
              </a:rPr>
              <a:t>cube</a:t>
            </a:r>
            <a:r>
              <a:rPr lang="zh-CN" altLang="en-US" sz="2800" b="0" dirty="0">
                <a:solidFill>
                  <a:schemeClr val="tx1"/>
                </a:solidFill>
                <a:latin typeface="+mn-lt"/>
                <a:ea typeface="+mn-ea"/>
                <a:cs typeface="+mn-cs"/>
                <a:sym typeface="Helvetica Neue Medium"/>
              </a:rPr>
              <a:t>控制器</a:t>
            </a:r>
          </a:p>
        </p:txBody>
      </p:sp>
      <p:sp>
        <p:nvSpPr>
          <p:cNvPr id="46" name="圆角矩形 45">
            <a:extLst>
              <a:ext uri="{FF2B5EF4-FFF2-40B4-BE49-F238E27FC236}">
                <a16:creationId xmlns:a16="http://schemas.microsoft.com/office/drawing/2014/main" id="{E57F0204-78E2-D746-AB78-5C0B89CC74A3}"/>
              </a:ext>
            </a:extLst>
          </p:cNvPr>
          <p:cNvSpPr/>
          <p:nvPr/>
        </p:nvSpPr>
        <p:spPr>
          <a:xfrm>
            <a:off x="2319696" y="3743380"/>
            <a:ext cx="2344578" cy="514607"/>
          </a:xfrm>
          <a:prstGeom prst="roundRect">
            <a:avLst/>
          </a:prstGeom>
          <a:solidFill>
            <a:schemeClr val="bg1"/>
          </a:solid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noAutofit/>
          </a:bodyPr>
          <a:lstStyle/>
          <a:p>
            <a:pPr defTabSz="778972"/>
            <a:r>
              <a:rPr lang="en-US" altLang="zh-CN" sz="2800" b="0" dirty="0">
                <a:solidFill>
                  <a:schemeClr val="tx1"/>
                </a:solidFill>
                <a:latin typeface="+mn-lt"/>
                <a:ea typeface="+mn-ea"/>
                <a:cs typeface="+mn-cs"/>
                <a:sym typeface="Helvetica Neue Medium"/>
              </a:rPr>
              <a:t>cube</a:t>
            </a:r>
            <a:r>
              <a:rPr lang="zh-CN" altLang="en-US" sz="2800" b="0" dirty="0">
                <a:solidFill>
                  <a:schemeClr val="tx1"/>
                </a:solidFill>
                <a:latin typeface="+mn-lt"/>
                <a:ea typeface="+mn-ea"/>
                <a:cs typeface="+mn-cs"/>
                <a:sym typeface="Helvetica Neue Medium"/>
              </a:rPr>
              <a:t>控制器</a:t>
            </a:r>
          </a:p>
        </p:txBody>
      </p:sp>
      <p:sp>
        <p:nvSpPr>
          <p:cNvPr id="53" name="文本框 52">
            <a:extLst>
              <a:ext uri="{FF2B5EF4-FFF2-40B4-BE49-F238E27FC236}">
                <a16:creationId xmlns:a16="http://schemas.microsoft.com/office/drawing/2014/main" id="{37A53FFE-8CA6-1041-96EB-AA27DA08D480}"/>
              </a:ext>
            </a:extLst>
          </p:cNvPr>
          <p:cNvSpPr txBox="1"/>
          <p:nvPr/>
        </p:nvSpPr>
        <p:spPr>
          <a:xfrm>
            <a:off x="7138821" y="8259440"/>
            <a:ext cx="5362975" cy="497765"/>
          </a:xfrm>
          <a:prstGeom prst="rect">
            <a:avLst/>
          </a:prstGeom>
          <a:solidFill>
            <a:schemeClr val="bg1"/>
          </a:solidFill>
        </p:spPr>
        <p:txBody>
          <a:bodyPr wrap="square">
            <a:spAutoFit/>
          </a:bodyPr>
          <a:lstStyle/>
          <a:p>
            <a:pPr defTabSz="1300460" hangingPunct="1">
              <a:lnSpc>
                <a:spcPct val="150000"/>
              </a:lnSpc>
            </a:pPr>
            <a:r>
              <a:rPr lang="zh-CN" altLang="en-US" sz="1991" b="0" kern="1200" dirty="0">
                <a:solidFill>
                  <a:srgbClr val="FF0000"/>
                </a:solidFill>
                <a:latin typeface="Microsoft YaHei" panose="020B0503020204020204" pitchFamily="34" charset="-122"/>
                <a:ea typeface="Microsoft YaHei" panose="020B0503020204020204" pitchFamily="34" charset="-122"/>
                <a:cs typeface="Helvetica Neue Medium"/>
              </a:rPr>
              <a:t>多项目组资源共享</a:t>
            </a:r>
            <a:endParaRPr kumimoji="1" lang="zh-CN" altLang="en-US" sz="1991" b="0" kern="1200" dirty="0">
              <a:latin typeface="Microsoft YaHei" panose="020B0503020204020204" pitchFamily="34" charset="-122"/>
              <a:ea typeface="Microsoft YaHei" panose="020B0503020204020204" pitchFamily="34" charset="-122"/>
              <a:cs typeface="Helvetica Neue Medium"/>
            </a:endParaRPr>
          </a:p>
        </p:txBody>
      </p:sp>
    </p:spTree>
    <p:extLst>
      <p:ext uri="{BB962C8B-B14F-4D97-AF65-F5344CB8AC3E}">
        <p14:creationId xmlns:p14="http://schemas.microsoft.com/office/powerpoint/2010/main" val="1178732808"/>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61">
            <a:extLst>
              <a:ext uri="{FF2B5EF4-FFF2-40B4-BE49-F238E27FC236}">
                <a16:creationId xmlns:a16="http://schemas.microsoft.com/office/drawing/2014/main" id="{72D0BE46-9746-6B42-83A1-012909944CB0}"/>
              </a:ext>
            </a:extLst>
          </p:cNvPr>
          <p:cNvSpPr txBox="1"/>
          <p:nvPr/>
        </p:nvSpPr>
        <p:spPr>
          <a:xfrm>
            <a:off x="176948" y="490453"/>
            <a:ext cx="5069609"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中台：边缘集群模式</a:t>
            </a:r>
          </a:p>
        </p:txBody>
      </p:sp>
      <p:pic>
        <p:nvPicPr>
          <p:cNvPr id="66" name="图片 65" descr="卡通人物&#10;&#10;低可信度描述已自动生成">
            <a:extLst>
              <a:ext uri="{FF2B5EF4-FFF2-40B4-BE49-F238E27FC236}">
                <a16:creationId xmlns:a16="http://schemas.microsoft.com/office/drawing/2014/main" id="{CFB1383A-CA2D-434C-9EAF-DBF05C8D81B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grpSp>
        <p:nvGrpSpPr>
          <p:cNvPr id="63" name="组合 62">
            <a:extLst>
              <a:ext uri="{FF2B5EF4-FFF2-40B4-BE49-F238E27FC236}">
                <a16:creationId xmlns:a16="http://schemas.microsoft.com/office/drawing/2014/main" id="{8CCBD6BB-B055-9A4D-A50F-D592C48A0CD8}"/>
              </a:ext>
            </a:extLst>
          </p:cNvPr>
          <p:cNvGrpSpPr/>
          <p:nvPr/>
        </p:nvGrpSpPr>
        <p:grpSpPr>
          <a:xfrm>
            <a:off x="2021825" y="1216643"/>
            <a:ext cx="13120428" cy="7581924"/>
            <a:chOff x="2021825" y="1216643"/>
            <a:chExt cx="13120428" cy="7581924"/>
          </a:xfrm>
        </p:grpSpPr>
        <p:pic>
          <p:nvPicPr>
            <p:cNvPr id="65" name="Picture 2">
              <a:extLst>
                <a:ext uri="{FF2B5EF4-FFF2-40B4-BE49-F238E27FC236}">
                  <a16:creationId xmlns:a16="http://schemas.microsoft.com/office/drawing/2014/main" id="{4435289C-4670-7748-925C-99828A1F26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2021825" y="1216643"/>
              <a:ext cx="9825926" cy="7320314"/>
            </a:xfrm>
            <a:prstGeom prst="rect">
              <a:avLst/>
            </a:prstGeom>
            <a:noFill/>
            <a:extLst>
              <a:ext uri="{909E8E84-426E-40DD-AFC4-6F175D3DCCD1}">
                <a14:hiddenFill xmlns:a14="http://schemas.microsoft.com/office/drawing/2010/main">
                  <a:solidFill>
                    <a:srgbClr val="FFFFFF"/>
                  </a:solidFill>
                </a14:hiddenFill>
              </a:ext>
            </a:extLst>
          </p:spPr>
        </p:pic>
        <p:pic>
          <p:nvPicPr>
            <p:cNvPr id="67" name="图片 66" descr="形状&#10;&#10;低可信度描述已自动生成">
              <a:extLst>
                <a:ext uri="{FF2B5EF4-FFF2-40B4-BE49-F238E27FC236}">
                  <a16:creationId xmlns:a16="http://schemas.microsoft.com/office/drawing/2014/main" id="{3BC2BD4A-9440-A845-96E4-B74E71F76805}"/>
                </a:ext>
              </a:extLst>
            </p:cNvPr>
            <p:cNvPicPr>
              <a:picLocks noChangeAspect="1"/>
            </p:cNvPicPr>
            <p:nvPr/>
          </p:nvPicPr>
          <p:blipFill>
            <a:blip r:embed="rId5">
              <a:alphaModFix amt="50000"/>
              <a:extLst>
                <a:ext uri="{28A0092B-C50C-407E-A947-70E740481C1C}">
                  <a14:useLocalDpi xmlns:a14="http://schemas.microsoft.com/office/drawing/2010/main" val="0"/>
                </a:ext>
              </a:extLst>
            </a:blip>
            <a:stretch>
              <a:fillRect/>
            </a:stretch>
          </p:blipFill>
          <p:spPr>
            <a:xfrm>
              <a:off x="13486781" y="3759337"/>
              <a:ext cx="1270000" cy="1270000"/>
            </a:xfrm>
            <a:prstGeom prst="rect">
              <a:avLst/>
            </a:prstGeom>
          </p:spPr>
        </p:pic>
        <p:pic>
          <p:nvPicPr>
            <p:cNvPr id="73" name="图片 72" descr="徽标&#10;&#10;描述已自动生成">
              <a:extLst>
                <a:ext uri="{FF2B5EF4-FFF2-40B4-BE49-F238E27FC236}">
                  <a16:creationId xmlns:a16="http://schemas.microsoft.com/office/drawing/2014/main" id="{A22EB22D-C76D-FF4E-87BE-00D76CE308A6}"/>
                </a:ext>
              </a:extLst>
            </p:cNvPr>
            <p:cNvPicPr>
              <a:picLocks noChangeAspect="1"/>
            </p:cNvPicPr>
            <p:nvPr/>
          </p:nvPicPr>
          <p:blipFill rotWithShape="1">
            <a:blip r:embed="rId6">
              <a:extLst>
                <a:ext uri="{28A0092B-C50C-407E-A947-70E740481C1C}">
                  <a14:useLocalDpi xmlns:a14="http://schemas.microsoft.com/office/drawing/2010/main" val="0"/>
                </a:ext>
              </a:extLst>
            </a:blip>
            <a:srcRect r="77898"/>
            <a:stretch/>
          </p:blipFill>
          <p:spPr>
            <a:xfrm>
              <a:off x="6890792" y="3657599"/>
              <a:ext cx="1392256" cy="135660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74" name="文本框 73">
              <a:extLst>
                <a:ext uri="{FF2B5EF4-FFF2-40B4-BE49-F238E27FC236}">
                  <a16:creationId xmlns:a16="http://schemas.microsoft.com/office/drawing/2014/main" id="{C906A8BC-3063-9E4F-A19E-97A753C11453}"/>
                </a:ext>
              </a:extLst>
            </p:cNvPr>
            <p:cNvSpPr txBox="1"/>
            <p:nvPr/>
          </p:nvSpPr>
          <p:spPr>
            <a:xfrm>
              <a:off x="13101310" y="5098530"/>
              <a:ext cx="2040943" cy="461665"/>
            </a:xfrm>
            <a:prstGeom prst="rect">
              <a:avLst/>
            </a:prstGeom>
            <a:noFill/>
          </p:spPr>
          <p:txBody>
            <a:bodyPr wrap="none" rtlCol="0">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1" lang="zh-CN" altLang="en-US" sz="2400" b="1" i="0" u="none" strike="noStrike" kern="0" cap="none" spc="0" normalizeH="0" baseline="0" noProof="0" dirty="0">
                  <a:ln>
                    <a:noFill/>
                  </a:ln>
                  <a:solidFill>
                    <a:srgbClr val="000000"/>
                  </a:solidFill>
                  <a:effectLst/>
                  <a:uLnTx/>
                  <a:uFillTx/>
                  <a:latin typeface="Helvetica Neue"/>
                  <a:cs typeface="Helvetica Neue"/>
                  <a:sym typeface="Helvetica Neue"/>
                </a:rPr>
                <a:t>私有子网用户</a:t>
              </a:r>
            </a:p>
          </p:txBody>
        </p:sp>
        <p:sp>
          <p:nvSpPr>
            <p:cNvPr id="76" name="任意形状 75">
              <a:extLst>
                <a:ext uri="{FF2B5EF4-FFF2-40B4-BE49-F238E27FC236}">
                  <a16:creationId xmlns:a16="http://schemas.microsoft.com/office/drawing/2014/main" id="{23586825-05F4-F443-B187-477E3F0C6722}"/>
                </a:ext>
              </a:extLst>
            </p:cNvPr>
            <p:cNvSpPr/>
            <p:nvPr/>
          </p:nvSpPr>
          <p:spPr>
            <a:xfrm>
              <a:off x="8844742" y="2909270"/>
              <a:ext cx="4495481" cy="1030963"/>
            </a:xfrm>
            <a:custGeom>
              <a:avLst/>
              <a:gdLst>
                <a:gd name="connsiteX0" fmla="*/ 4495481 w 4495481"/>
                <a:gd name="connsiteY0" fmla="*/ 964461 h 1030963"/>
                <a:gd name="connsiteX1" fmla="*/ 2459791 w 4495481"/>
                <a:gd name="connsiteY1" fmla="*/ 185 h 1030963"/>
                <a:gd name="connsiteX2" fmla="*/ 0 w 4495481"/>
                <a:gd name="connsiteY2" fmla="*/ 1030963 h 1030963"/>
              </a:gdLst>
              <a:ahLst/>
              <a:cxnLst>
                <a:cxn ang="0">
                  <a:pos x="connsiteX0" y="connsiteY0"/>
                </a:cxn>
                <a:cxn ang="0">
                  <a:pos x="connsiteX1" y="connsiteY1"/>
                </a:cxn>
                <a:cxn ang="0">
                  <a:pos x="connsiteX2" y="connsiteY2"/>
                </a:cxn>
              </a:cxnLst>
              <a:rect l="l" t="t" r="r" b="b"/>
              <a:pathLst>
                <a:path w="4495481" h="1030963" extrusionOk="0">
                  <a:moveTo>
                    <a:pt x="4495481" y="964461"/>
                  </a:moveTo>
                  <a:cubicBezTo>
                    <a:pt x="3811127" y="451410"/>
                    <a:pt x="3100880" y="29694"/>
                    <a:pt x="2459791" y="185"/>
                  </a:cubicBezTo>
                  <a:cubicBezTo>
                    <a:pt x="1761025" y="21897"/>
                    <a:pt x="326491" y="859140"/>
                    <a:pt x="0" y="1030963"/>
                  </a:cubicBezTo>
                </a:path>
              </a:pathLst>
            </a:custGeom>
            <a:noFill/>
            <a:ln>
              <a:solidFill>
                <a:schemeClr val="tx1"/>
              </a:solidFill>
              <a:prstDash val="dash"/>
              <a:tailEnd type="stealth"/>
              <a:extLst>
                <a:ext uri="{C807C97D-BFC1-408E-A445-0C87EB9F89A2}">
                  <ask:lineSketchStyleProps xmlns:ask="http://schemas.microsoft.com/office/drawing/2018/sketchyshapes" sd="1219033472">
                    <a:custGeom>
                      <a:avLst/>
                      <a:gdLst>
                        <a:gd name="connsiteX0" fmla="*/ 4405745 w 4405745"/>
                        <a:gd name="connsiteY0" fmla="*/ 964461 h 1030963"/>
                        <a:gd name="connsiteX1" fmla="*/ 2410691 w 4405745"/>
                        <a:gd name="connsiteY1" fmla="*/ 185 h 1030963"/>
                        <a:gd name="connsiteX2" fmla="*/ 0 w 4405745"/>
                        <a:gd name="connsiteY2" fmla="*/ 1030963 h 1030963"/>
                      </a:gdLst>
                      <a:ahLst/>
                      <a:cxnLst>
                        <a:cxn ang="0">
                          <a:pos x="connsiteX0" y="connsiteY0"/>
                        </a:cxn>
                        <a:cxn ang="0">
                          <a:pos x="connsiteX1" y="connsiteY1"/>
                        </a:cxn>
                        <a:cxn ang="0">
                          <a:pos x="connsiteX2" y="connsiteY2"/>
                        </a:cxn>
                      </a:cxnLst>
                      <a:rect l="l" t="t" r="r" b="b"/>
                      <a:pathLst>
                        <a:path w="4405745" h="1030963">
                          <a:moveTo>
                            <a:pt x="4405745" y="964461"/>
                          </a:moveTo>
                          <a:cubicBezTo>
                            <a:pt x="3775363" y="476781"/>
                            <a:pt x="3144982" y="-10899"/>
                            <a:pt x="2410691" y="185"/>
                          </a:cubicBezTo>
                          <a:cubicBezTo>
                            <a:pt x="1676400" y="11269"/>
                            <a:pt x="404553" y="856396"/>
                            <a:pt x="0" y="1030963"/>
                          </a:cubicBezTo>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84200" rtl="0" eaLnBrk="1" fontAlgn="auto" latinLnBrk="0" hangingPunct="0">
                <a:lnSpc>
                  <a:spcPct val="100000"/>
                </a:lnSpc>
                <a:spcBef>
                  <a:spcPts val="0"/>
                </a:spcBef>
                <a:spcAft>
                  <a:spcPts val="0"/>
                </a:spcAft>
                <a:buClrTx/>
                <a:buSzTx/>
                <a:buFontTx/>
                <a:buNone/>
                <a:tabLst/>
                <a:defRPr/>
              </a:pPr>
              <a:endParaRPr kumimoji="1" lang="zh-CN" altLang="en-US" sz="2400" b="1"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sym typeface="Helvetica Neue"/>
              </a:endParaRPr>
            </a:p>
          </p:txBody>
        </p:sp>
        <p:sp>
          <p:nvSpPr>
            <p:cNvPr id="77" name="任意形状 76">
              <a:extLst>
                <a:ext uri="{FF2B5EF4-FFF2-40B4-BE49-F238E27FC236}">
                  <a16:creationId xmlns:a16="http://schemas.microsoft.com/office/drawing/2014/main" id="{02C2A734-39F1-ED46-A98A-5B527E25D8F6}"/>
                </a:ext>
              </a:extLst>
            </p:cNvPr>
            <p:cNvSpPr/>
            <p:nvPr/>
          </p:nvSpPr>
          <p:spPr>
            <a:xfrm rot="20378748" flipV="1">
              <a:off x="11160888" y="6152175"/>
              <a:ext cx="2866200" cy="461664"/>
            </a:xfrm>
            <a:custGeom>
              <a:avLst/>
              <a:gdLst>
                <a:gd name="connsiteX0" fmla="*/ 2866200 w 2866200"/>
                <a:gd name="connsiteY0" fmla="*/ 431884 h 461664"/>
                <a:gd name="connsiteX1" fmla="*/ 1568298 w 2866200"/>
                <a:gd name="connsiteY1" fmla="*/ 82 h 461664"/>
                <a:gd name="connsiteX2" fmla="*/ 0 w 2866200"/>
                <a:gd name="connsiteY2" fmla="*/ 461664 h 461664"/>
              </a:gdLst>
              <a:ahLst/>
              <a:cxnLst>
                <a:cxn ang="0">
                  <a:pos x="connsiteX0" y="connsiteY0"/>
                </a:cxn>
                <a:cxn ang="0">
                  <a:pos x="connsiteX1" y="connsiteY1"/>
                </a:cxn>
                <a:cxn ang="0">
                  <a:pos x="connsiteX2" y="connsiteY2"/>
                </a:cxn>
              </a:cxnLst>
              <a:rect l="l" t="t" r="r" b="b"/>
              <a:pathLst>
                <a:path w="2866200" h="461664" extrusionOk="0">
                  <a:moveTo>
                    <a:pt x="2866200" y="431884"/>
                  </a:moveTo>
                  <a:cubicBezTo>
                    <a:pt x="2389845" y="172635"/>
                    <a:pt x="2004404" y="10730"/>
                    <a:pt x="1568298" y="82"/>
                  </a:cubicBezTo>
                  <a:cubicBezTo>
                    <a:pt x="1116936" y="10591"/>
                    <a:pt x="214983" y="385026"/>
                    <a:pt x="0" y="461664"/>
                  </a:cubicBezTo>
                </a:path>
              </a:pathLst>
            </a:custGeom>
            <a:noFill/>
            <a:ln>
              <a:solidFill>
                <a:schemeClr val="tx1"/>
              </a:solidFill>
              <a:prstDash val="dash"/>
              <a:tailEnd type="stealth"/>
              <a:extLst>
                <a:ext uri="{C807C97D-BFC1-408E-A445-0C87EB9F89A2}">
                  <ask:lineSketchStyleProps xmlns:ask="http://schemas.microsoft.com/office/drawing/2018/sketchyshapes" sd="1219033472">
                    <a:custGeom>
                      <a:avLst/>
                      <a:gdLst>
                        <a:gd name="connsiteX0" fmla="*/ 4405745 w 4405745"/>
                        <a:gd name="connsiteY0" fmla="*/ 964461 h 1030963"/>
                        <a:gd name="connsiteX1" fmla="*/ 2410691 w 4405745"/>
                        <a:gd name="connsiteY1" fmla="*/ 185 h 1030963"/>
                        <a:gd name="connsiteX2" fmla="*/ 0 w 4405745"/>
                        <a:gd name="connsiteY2" fmla="*/ 1030963 h 1030963"/>
                      </a:gdLst>
                      <a:ahLst/>
                      <a:cxnLst>
                        <a:cxn ang="0">
                          <a:pos x="connsiteX0" y="connsiteY0"/>
                        </a:cxn>
                        <a:cxn ang="0">
                          <a:pos x="connsiteX1" y="connsiteY1"/>
                        </a:cxn>
                        <a:cxn ang="0">
                          <a:pos x="connsiteX2" y="connsiteY2"/>
                        </a:cxn>
                      </a:cxnLst>
                      <a:rect l="l" t="t" r="r" b="b"/>
                      <a:pathLst>
                        <a:path w="4405745" h="1030963">
                          <a:moveTo>
                            <a:pt x="4405745" y="964461"/>
                          </a:moveTo>
                          <a:cubicBezTo>
                            <a:pt x="3775363" y="476781"/>
                            <a:pt x="3144982" y="-10899"/>
                            <a:pt x="2410691" y="185"/>
                          </a:cubicBezTo>
                          <a:cubicBezTo>
                            <a:pt x="1676400" y="11269"/>
                            <a:pt x="404553" y="856396"/>
                            <a:pt x="0" y="1030963"/>
                          </a:cubicBezTo>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84200" rtl="0" eaLnBrk="1" fontAlgn="auto" latinLnBrk="0" hangingPunct="0">
                <a:lnSpc>
                  <a:spcPct val="100000"/>
                </a:lnSpc>
                <a:spcBef>
                  <a:spcPts val="0"/>
                </a:spcBef>
                <a:spcAft>
                  <a:spcPts val="0"/>
                </a:spcAft>
                <a:buClrTx/>
                <a:buSzTx/>
                <a:buFontTx/>
                <a:buNone/>
                <a:tabLst/>
                <a:defRPr/>
              </a:pPr>
              <a:endParaRPr kumimoji="1" lang="zh-CN" altLang="en-US" sz="2400" b="1"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sym typeface="Helvetica Neue"/>
              </a:endParaRPr>
            </a:p>
          </p:txBody>
        </p:sp>
        <p:sp>
          <p:nvSpPr>
            <p:cNvPr id="78" name="文本框 77">
              <a:extLst>
                <a:ext uri="{FF2B5EF4-FFF2-40B4-BE49-F238E27FC236}">
                  <a16:creationId xmlns:a16="http://schemas.microsoft.com/office/drawing/2014/main" id="{D640919F-07D9-9E42-BFDE-3B15C216365A}"/>
                </a:ext>
              </a:extLst>
            </p:cNvPr>
            <p:cNvSpPr txBox="1"/>
            <p:nvPr/>
          </p:nvSpPr>
          <p:spPr>
            <a:xfrm>
              <a:off x="4429788" y="8336902"/>
              <a:ext cx="6509761" cy="461665"/>
            </a:xfrm>
            <a:prstGeom prst="rect">
              <a:avLst/>
            </a:prstGeom>
            <a:noFill/>
          </p:spPr>
          <p:txBody>
            <a:bodyPr wrap="square" rtlCol="0">
              <a:spAutoFit/>
            </a:bodyPr>
            <a:lstStyle/>
            <a:p>
              <a:pPr marL="0" marR="0" lvl="0" indent="0" algn="l" defTabSz="584200" rtl="0" eaLnBrk="1" fontAlgn="auto" latinLnBrk="0" hangingPunct="0">
                <a:lnSpc>
                  <a:spcPct val="100000"/>
                </a:lnSpc>
                <a:spcBef>
                  <a:spcPts val="0"/>
                </a:spcBef>
                <a:spcAft>
                  <a:spcPts val="0"/>
                </a:spcAft>
                <a:buClrTx/>
                <a:buSzTx/>
                <a:buFontTx/>
                <a:buNone/>
                <a:tabLst/>
                <a:defRPr/>
              </a:pPr>
              <a:r>
                <a:rPr kumimoji="1" lang="zh-CN" altLang="en-US" sz="2400" b="0" i="0" u="none" strike="noStrike" kern="0" cap="none" spc="0" normalizeH="0" baseline="0" noProof="0" dirty="0">
                  <a:ln>
                    <a:noFill/>
                  </a:ln>
                  <a:solidFill>
                    <a:prstClr val="white">
                      <a:lumMod val="50000"/>
                    </a:prstClr>
                  </a:solidFill>
                  <a:effectLst/>
                  <a:uLnTx/>
                  <a:uFillTx/>
                  <a:latin typeface="FangSong" panose="02010609060101010101" pitchFamily="49" charset="-122"/>
                  <a:ea typeface="FangSong" panose="02010609060101010101" pitchFamily="49" charset="-122"/>
                  <a:cs typeface="Helvetica Neue"/>
                  <a:sym typeface="Helvetica Neue"/>
                </a:rPr>
                <a:t>边缘服务器调度：</a:t>
              </a:r>
              <a:r>
                <a:rPr kumimoji="1" lang="en-US" altLang="zh-CN" sz="2400" b="0" i="0" u="none" strike="noStrike" kern="0" cap="none" spc="0" normalizeH="0" baseline="0" noProof="0" dirty="0">
                  <a:ln>
                    <a:noFill/>
                  </a:ln>
                  <a:solidFill>
                    <a:prstClr val="white">
                      <a:lumMod val="50000"/>
                    </a:prstClr>
                  </a:solidFill>
                  <a:effectLst/>
                  <a:uLnTx/>
                  <a:uFillTx/>
                  <a:latin typeface="FangSong" panose="02010609060101010101" pitchFamily="49" charset="-122"/>
                  <a:ea typeface="FangSong" panose="02010609060101010101" pitchFamily="49" charset="-122"/>
                  <a:cs typeface="Helvetica Neue"/>
                  <a:sym typeface="Helvetica Neue"/>
                </a:rPr>
                <a:t>notebook/service/pipeline</a:t>
              </a:r>
              <a:endParaRPr kumimoji="1" lang="zh-CN" altLang="en-US" sz="2400" b="0" i="0" u="none" strike="noStrike" kern="0" cap="none" spc="0" normalizeH="0" baseline="0" noProof="0" dirty="0">
                <a:ln>
                  <a:noFill/>
                </a:ln>
                <a:solidFill>
                  <a:prstClr val="white">
                    <a:lumMod val="50000"/>
                  </a:prstClr>
                </a:solidFill>
                <a:effectLst/>
                <a:uLnTx/>
                <a:uFillTx/>
                <a:latin typeface="FangSong" panose="02010609060101010101" pitchFamily="49" charset="-122"/>
                <a:ea typeface="FangSong" panose="02010609060101010101" pitchFamily="49" charset="-122"/>
                <a:cs typeface="Helvetica Neue"/>
                <a:sym typeface="Helvetica Neue"/>
              </a:endParaRPr>
            </a:p>
          </p:txBody>
        </p:sp>
      </p:grpSp>
    </p:spTree>
    <p:extLst>
      <p:ext uri="{BB962C8B-B14F-4D97-AF65-F5344CB8AC3E}">
        <p14:creationId xmlns:p14="http://schemas.microsoft.com/office/powerpoint/2010/main" val="18944063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037400B1-7B9F-BB42-A970-D8A8E79975ED}"/>
              </a:ext>
            </a:extLst>
          </p:cNvPr>
          <p:cNvPicPr>
            <a:picLocks noChangeAspect="1"/>
          </p:cNvPicPr>
          <p:nvPr/>
        </p:nvPicPr>
        <p:blipFill>
          <a:blip r:embed="rId3"/>
          <a:stretch>
            <a:fillRect/>
          </a:stretch>
        </p:blipFill>
        <p:spPr>
          <a:xfrm>
            <a:off x="3688816" y="648767"/>
            <a:ext cx="12750800" cy="5130800"/>
          </a:xfrm>
          <a:prstGeom prst="rect">
            <a:avLst/>
          </a:prstGeom>
        </p:spPr>
      </p:pic>
      <p:sp>
        <p:nvSpPr>
          <p:cNvPr id="45" name="文本框 44">
            <a:extLst>
              <a:ext uri="{FF2B5EF4-FFF2-40B4-BE49-F238E27FC236}">
                <a16:creationId xmlns:a16="http://schemas.microsoft.com/office/drawing/2014/main" id="{F9CCA3E9-457F-FA4C-946F-6C5BD14E2F3A}"/>
              </a:ext>
            </a:extLst>
          </p:cNvPr>
          <p:cNvSpPr txBox="1"/>
          <p:nvPr/>
        </p:nvSpPr>
        <p:spPr>
          <a:xfrm>
            <a:off x="176949" y="490454"/>
            <a:ext cx="4709844"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中台：分布式存储</a:t>
            </a:r>
            <a:endParaRPr lang="en-US" altLang="zh-CN" sz="3413" kern="1200" dirty="0">
              <a:gradFill>
                <a:gsLst>
                  <a:gs pos="43000">
                    <a:schemeClr val="accent1"/>
                  </a:gs>
                  <a:gs pos="100000">
                    <a:schemeClr val="accent2"/>
                  </a:gs>
                </a:gsLst>
                <a:lin ang="2700000" scaled="0"/>
              </a:gradFill>
              <a:latin typeface="+mj-ea"/>
            </a:endParaRPr>
          </a:p>
        </p:txBody>
      </p:sp>
      <p:sp>
        <p:nvSpPr>
          <p:cNvPr id="2" name="文本框 1">
            <a:extLst>
              <a:ext uri="{FF2B5EF4-FFF2-40B4-BE49-F238E27FC236}">
                <a16:creationId xmlns:a16="http://schemas.microsoft.com/office/drawing/2014/main" id="{5700BE26-A04E-114E-93FC-7D0CDAFEA723}"/>
              </a:ext>
            </a:extLst>
          </p:cNvPr>
          <p:cNvSpPr txBox="1"/>
          <p:nvPr/>
        </p:nvSpPr>
        <p:spPr>
          <a:xfrm>
            <a:off x="347308" y="1816113"/>
            <a:ext cx="4001196" cy="33684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spAutoFit/>
          </a:bodyPr>
          <a:lstStyle/>
          <a:p>
            <a:pPr algn="l" defTabSz="778972">
              <a:lnSpc>
                <a:spcPct val="150000"/>
              </a:lnSpc>
            </a:pPr>
            <a:r>
              <a:rPr lang="en-US" altLang="zh-CN" sz="2000" b="0" dirty="0" err="1">
                <a:latin typeface="Microsoft YaHei" panose="020B0503020204020204" pitchFamily="34" charset="-122"/>
                <a:ea typeface="Microsoft YaHei" panose="020B0503020204020204" pitchFamily="34" charset="-122"/>
              </a:rPr>
              <a:t>ssd</a:t>
            </a:r>
            <a:r>
              <a:rPr lang="zh-CN" altLang="en-US" sz="2000" b="0" dirty="0">
                <a:latin typeface="Microsoft YaHei" panose="020B0503020204020204" pitchFamily="34" charset="-122"/>
                <a:ea typeface="Microsoft YaHei" panose="020B0503020204020204" pitchFamily="34" charset="-122"/>
              </a:rPr>
              <a:t> </a:t>
            </a:r>
            <a:r>
              <a:rPr lang="en-US" altLang="zh-CN" sz="2000" b="0" dirty="0" err="1">
                <a:latin typeface="Microsoft YaHei" panose="020B0503020204020204" pitchFamily="34" charset="-122"/>
                <a:ea typeface="Microsoft YaHei" panose="020B0503020204020204" pitchFamily="34" charset="-122"/>
              </a:rPr>
              <a:t>ceph</a:t>
            </a:r>
            <a:r>
              <a:rPr lang="zh-CN" altLang="en-US" sz="2000" b="0" dirty="0">
                <a:latin typeface="Microsoft YaHei" panose="020B0503020204020204" pitchFamily="34" charset="-122"/>
                <a:ea typeface="Microsoft YaHei" panose="020B0503020204020204" pitchFamily="34" charset="-122"/>
              </a:rPr>
              <a:t> 集群训练存储：</a:t>
            </a:r>
            <a:endParaRPr lang="en-US" altLang="zh-CN" sz="2000" b="0" dirty="0">
              <a:latin typeface="Microsoft YaHei" panose="020B0503020204020204" pitchFamily="34" charset="-122"/>
              <a:ea typeface="Microsoft YaHei" panose="020B0503020204020204" pitchFamily="34" charset="-122"/>
            </a:endParaRPr>
          </a:p>
          <a:p>
            <a:pPr algn="l" defTabSz="778972">
              <a:lnSpc>
                <a:spcPct val="150000"/>
              </a:lnSpc>
            </a:pPr>
            <a:r>
              <a:rPr lang="zh-CN" altLang="en-US" sz="2000" b="0" dirty="0">
                <a:latin typeface="Microsoft YaHei" panose="020B0503020204020204" pitchFamily="34" charset="-122"/>
                <a:ea typeface="Microsoft YaHei" panose="020B0503020204020204" pitchFamily="34" charset="-122"/>
              </a:rPr>
              <a:t>    写入，单客户端</a:t>
            </a:r>
            <a:r>
              <a:rPr lang="en-US" altLang="zh-CN" sz="2000" b="0" dirty="0">
                <a:latin typeface="Microsoft YaHei" panose="020B0503020204020204" pitchFamily="34" charset="-122"/>
                <a:ea typeface="Microsoft YaHei" panose="020B0503020204020204" pitchFamily="34" charset="-122"/>
              </a:rPr>
              <a:t>900MB/S</a:t>
            </a:r>
          </a:p>
          <a:p>
            <a:pPr algn="l" defTabSz="778972">
              <a:lnSpc>
                <a:spcPct val="150000"/>
              </a:lnSpc>
            </a:pPr>
            <a:r>
              <a:rPr lang="zh-CN" altLang="en-US" sz="2000" b="0" dirty="0">
                <a:latin typeface="Microsoft YaHei" panose="020B0503020204020204" pitchFamily="34" charset="-122"/>
                <a:ea typeface="Microsoft YaHei" panose="020B0503020204020204" pitchFamily="34" charset="-122"/>
              </a:rPr>
              <a:t>    读取，单客户端</a:t>
            </a:r>
            <a:r>
              <a:rPr lang="en-US" altLang="zh-CN" sz="2000" b="0" dirty="0">
                <a:latin typeface="Microsoft YaHei" panose="020B0503020204020204" pitchFamily="34" charset="-122"/>
                <a:ea typeface="Microsoft YaHei" panose="020B0503020204020204" pitchFamily="34" charset="-122"/>
              </a:rPr>
              <a:t>8G/s</a:t>
            </a:r>
          </a:p>
          <a:p>
            <a:pPr algn="l" defTabSz="778972">
              <a:lnSpc>
                <a:spcPct val="150000"/>
              </a:lnSpc>
            </a:pPr>
            <a:endParaRPr lang="en-US" altLang="zh-CN" sz="2000" b="0" dirty="0">
              <a:latin typeface="Microsoft YaHei" panose="020B0503020204020204" pitchFamily="34" charset="-122"/>
              <a:ea typeface="Microsoft YaHei" panose="020B0503020204020204" pitchFamily="34" charset="-122"/>
            </a:endParaRPr>
          </a:p>
          <a:p>
            <a:pPr algn="l" defTabSz="778972">
              <a:lnSpc>
                <a:spcPct val="150000"/>
              </a:lnSpc>
            </a:pPr>
            <a:r>
              <a:rPr lang="en-US" altLang="zh-CN" sz="2000" b="0" dirty="0" err="1">
                <a:latin typeface="Microsoft YaHei" panose="020B0503020204020204" pitchFamily="34" charset="-122"/>
                <a:ea typeface="Microsoft YaHei" panose="020B0503020204020204" pitchFamily="34" charset="-122"/>
              </a:rPr>
              <a:t>cfs</a:t>
            </a:r>
            <a:r>
              <a:rPr lang="zh-CN" altLang="en-US" sz="2000" b="0" dirty="0">
                <a:latin typeface="Microsoft YaHei" panose="020B0503020204020204" pitchFamily="34" charset="-122"/>
                <a:ea typeface="Microsoft YaHei" panose="020B0503020204020204" pitchFamily="34" charset="-122"/>
              </a:rPr>
              <a:t> </a:t>
            </a:r>
            <a:r>
              <a:rPr lang="en-US" altLang="zh-CN" sz="2000" b="0" dirty="0">
                <a:latin typeface="Microsoft YaHei" panose="020B0503020204020204" pitchFamily="34" charset="-122"/>
                <a:ea typeface="Microsoft YaHei" panose="020B0503020204020204" pitchFamily="34" charset="-122"/>
              </a:rPr>
              <a:t>2P:</a:t>
            </a:r>
          </a:p>
          <a:p>
            <a:pPr algn="l" defTabSz="778972">
              <a:lnSpc>
                <a:spcPct val="150000"/>
              </a:lnSpc>
            </a:pPr>
            <a:r>
              <a:rPr lang="zh-CN" altLang="en-US" sz="2000" b="0" dirty="0">
                <a:latin typeface="Microsoft YaHei" panose="020B0503020204020204" pitchFamily="34" charset="-122"/>
                <a:ea typeface="Microsoft YaHei" panose="020B0503020204020204" pitchFamily="34" charset="-122"/>
              </a:rPr>
              <a:t>    非训练存储，交互分布式，与其他集群打通存储，或冷数据存储</a:t>
            </a:r>
          </a:p>
        </p:txBody>
      </p:sp>
      <p:pic>
        <p:nvPicPr>
          <p:cNvPr id="48" name="图片 47" descr="卡通人物&#10;&#10;低可信度描述已自动生成">
            <a:extLst>
              <a:ext uri="{FF2B5EF4-FFF2-40B4-BE49-F238E27FC236}">
                <a16:creationId xmlns:a16="http://schemas.microsoft.com/office/drawing/2014/main" id="{27BA269A-C43F-294A-94EB-00DED310765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
        <p:nvSpPr>
          <p:cNvPr id="49" name="文本框 48">
            <a:extLst>
              <a:ext uri="{FF2B5EF4-FFF2-40B4-BE49-F238E27FC236}">
                <a16:creationId xmlns:a16="http://schemas.microsoft.com/office/drawing/2014/main" id="{413607C2-8133-E741-B7E4-A4F577D17AA3}"/>
              </a:ext>
            </a:extLst>
          </p:cNvPr>
          <p:cNvSpPr txBox="1"/>
          <p:nvPr/>
        </p:nvSpPr>
        <p:spPr>
          <a:xfrm>
            <a:off x="347308" y="5812891"/>
            <a:ext cx="6223839" cy="23462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lnSpc>
                <a:spcPct val="150000"/>
              </a:lnSpc>
            </a:pPr>
            <a:r>
              <a:rPr lang="zh-CN" altLang="en-US" sz="2000" b="0" dirty="0">
                <a:solidFill>
                  <a:srgbClr val="24292F"/>
                </a:solidFill>
                <a:latin typeface="Microsoft YaHei" panose="020B0503020204020204" pitchFamily="34" charset="-122"/>
                <a:ea typeface="Microsoft YaHei" panose="020B0503020204020204" pitchFamily="34" charset="-122"/>
              </a:rPr>
              <a:t>挂载方式：</a:t>
            </a:r>
            <a:endParaRPr lang="en" altLang="zh-CN" sz="2000" b="0" dirty="0">
              <a:solidFill>
                <a:srgbClr val="24292F"/>
              </a:solidFill>
              <a:effectLst/>
              <a:latin typeface="Microsoft YaHei" panose="020B0503020204020204" pitchFamily="34" charset="-122"/>
              <a:ea typeface="Microsoft YaHei" panose="020B0503020204020204" pitchFamily="34" charset="-122"/>
            </a:endParaRPr>
          </a:p>
          <a:p>
            <a:pPr marL="342900" indent="-342900" algn="l">
              <a:lnSpc>
                <a:spcPct val="150000"/>
              </a:lnSpc>
              <a:buFont typeface="Arial" panose="020B0604020202020204" pitchFamily="34" charset="0"/>
              <a:buChar char="•"/>
            </a:pPr>
            <a:r>
              <a:rPr lang="en" altLang="zh-CN" sz="2000" b="0" dirty="0" err="1">
                <a:solidFill>
                  <a:srgbClr val="24292F"/>
                </a:solidFill>
                <a:effectLst/>
                <a:latin typeface="Microsoft YaHei" panose="020B0503020204020204" pitchFamily="34" charset="-122"/>
                <a:ea typeface="Microsoft YaHei" panose="020B0503020204020204" pitchFamily="34" charset="-122"/>
              </a:rPr>
              <a:t>kubeflow</a:t>
            </a:r>
            <a:r>
              <a:rPr lang="en" altLang="zh-CN" sz="2000" b="0" dirty="0">
                <a:solidFill>
                  <a:srgbClr val="24292F"/>
                </a:solidFill>
                <a:effectLst/>
                <a:latin typeface="Microsoft YaHei" panose="020B0503020204020204" pitchFamily="34" charset="-122"/>
                <a:ea typeface="Microsoft YaHei" panose="020B0503020204020204" pitchFamily="34" charset="-122"/>
              </a:rPr>
              <a:t>-user-workspace(</a:t>
            </a:r>
            <a:r>
              <a:rPr lang="en" altLang="zh-CN" sz="2000" b="0" dirty="0" err="1">
                <a:solidFill>
                  <a:srgbClr val="24292F"/>
                </a:solidFill>
                <a:effectLst/>
                <a:latin typeface="Microsoft YaHei" panose="020B0503020204020204" pitchFamily="34" charset="-122"/>
                <a:ea typeface="Microsoft YaHei" panose="020B0503020204020204" pitchFamily="34" charset="-122"/>
              </a:rPr>
              <a:t>pvc</a:t>
            </a:r>
            <a:r>
              <a:rPr lang="en" altLang="zh-CN" sz="2000" b="0" dirty="0">
                <a:solidFill>
                  <a:srgbClr val="24292F"/>
                </a:solidFill>
                <a:effectLst/>
                <a:latin typeface="Microsoft YaHei" panose="020B0503020204020204" pitchFamily="34" charset="-122"/>
                <a:ea typeface="Microsoft YaHei" panose="020B0503020204020204" pitchFamily="34" charset="-122"/>
              </a:rPr>
              <a:t>):/</a:t>
            </a:r>
            <a:r>
              <a:rPr lang="en" altLang="zh-CN" sz="2000" b="0" dirty="0" err="1">
                <a:solidFill>
                  <a:srgbClr val="24292F"/>
                </a:solidFill>
                <a:effectLst/>
                <a:latin typeface="Microsoft YaHei" panose="020B0503020204020204" pitchFamily="34" charset="-122"/>
                <a:ea typeface="Microsoft YaHei" panose="020B0503020204020204" pitchFamily="34" charset="-122"/>
              </a:rPr>
              <a:t>mnt</a:t>
            </a:r>
            <a:r>
              <a:rPr lang="en" altLang="zh-CN" sz="2000" b="0" dirty="0">
                <a:solidFill>
                  <a:srgbClr val="24292F"/>
                </a:solidFill>
                <a:effectLst/>
                <a:latin typeface="Microsoft YaHei" panose="020B0503020204020204" pitchFamily="34" charset="-122"/>
                <a:ea typeface="Microsoft YaHei" panose="020B0503020204020204" pitchFamily="34" charset="-122"/>
              </a:rPr>
              <a:t>/</a:t>
            </a:r>
          </a:p>
          <a:p>
            <a:pPr marL="342900" indent="-342900" algn="l">
              <a:lnSpc>
                <a:spcPct val="150000"/>
              </a:lnSpc>
              <a:buFont typeface="Arial" panose="020B0604020202020204" pitchFamily="34" charset="0"/>
              <a:buChar char="•"/>
            </a:pPr>
            <a:r>
              <a:rPr lang="en" altLang="zh-CN" sz="2000" b="0" dirty="0">
                <a:solidFill>
                  <a:srgbClr val="24292F"/>
                </a:solidFill>
                <a:effectLst/>
                <a:latin typeface="Microsoft YaHei" panose="020B0503020204020204" pitchFamily="34" charset="-122"/>
                <a:ea typeface="Microsoft YaHei" panose="020B0503020204020204" pitchFamily="34" charset="-122"/>
              </a:rPr>
              <a:t>/data/group1(</a:t>
            </a:r>
            <a:r>
              <a:rPr lang="en" altLang="zh-CN" sz="2000" b="0" dirty="0" err="1">
                <a:solidFill>
                  <a:srgbClr val="24292F"/>
                </a:solidFill>
                <a:effectLst/>
                <a:latin typeface="Microsoft YaHei" panose="020B0503020204020204" pitchFamily="34" charset="-122"/>
                <a:ea typeface="Microsoft YaHei" panose="020B0503020204020204" pitchFamily="34" charset="-122"/>
              </a:rPr>
              <a:t>hostpath</a:t>
            </a:r>
            <a:r>
              <a:rPr lang="en" altLang="zh-CN" sz="2000" b="0" dirty="0">
                <a:solidFill>
                  <a:srgbClr val="24292F"/>
                </a:solidFill>
                <a:effectLst/>
                <a:latin typeface="Microsoft YaHei" panose="020B0503020204020204" pitchFamily="34" charset="-122"/>
                <a:ea typeface="Microsoft YaHei" panose="020B0503020204020204" pitchFamily="34" charset="-122"/>
              </a:rPr>
              <a:t>):/mnt1</a:t>
            </a:r>
            <a:endParaRPr lang="en" altLang="zh-CN" sz="2000" b="0" dirty="0">
              <a:solidFill>
                <a:srgbClr val="24292F"/>
              </a:solidFill>
              <a:latin typeface="Microsoft YaHei" panose="020B0503020204020204" pitchFamily="34" charset="-122"/>
              <a:ea typeface="Microsoft YaHei" panose="020B0503020204020204" pitchFamily="34" charset="-122"/>
            </a:endParaRPr>
          </a:p>
          <a:p>
            <a:pPr marL="342900" indent="-342900" algn="l">
              <a:lnSpc>
                <a:spcPct val="150000"/>
              </a:lnSpc>
              <a:buFont typeface="Arial" panose="020B0604020202020204" pitchFamily="34" charset="0"/>
              <a:buChar char="•"/>
            </a:pPr>
            <a:r>
              <a:rPr lang="en" altLang="zh-CN" sz="2000" b="0" dirty="0">
                <a:solidFill>
                  <a:srgbClr val="24292F"/>
                </a:solidFill>
                <a:effectLst/>
                <a:latin typeface="Microsoft YaHei" panose="020B0503020204020204" pitchFamily="34" charset="-122"/>
                <a:ea typeface="Microsoft YaHei" panose="020B0503020204020204" pitchFamily="34" charset="-122"/>
              </a:rPr>
              <a:t>config(</a:t>
            </a:r>
            <a:r>
              <a:rPr lang="en" altLang="zh-CN" sz="2000" b="0" dirty="0" err="1">
                <a:solidFill>
                  <a:srgbClr val="24292F"/>
                </a:solidFill>
                <a:effectLst/>
                <a:latin typeface="Microsoft YaHei" panose="020B0503020204020204" pitchFamily="34" charset="-122"/>
                <a:ea typeface="Microsoft YaHei" panose="020B0503020204020204" pitchFamily="34" charset="-122"/>
              </a:rPr>
              <a:t>configmap</a:t>
            </a:r>
            <a:r>
              <a:rPr lang="en" altLang="zh-CN" sz="2000" b="0" dirty="0">
                <a:solidFill>
                  <a:srgbClr val="24292F"/>
                </a:solidFill>
                <a:effectLst/>
                <a:latin typeface="Microsoft YaHei" panose="020B0503020204020204" pitchFamily="34" charset="-122"/>
                <a:ea typeface="Microsoft YaHei" panose="020B0503020204020204" pitchFamily="34" charset="-122"/>
              </a:rPr>
              <a:t>):/</a:t>
            </a:r>
            <a:r>
              <a:rPr lang="en-US" altLang="zh-CN" sz="2000" b="0" dirty="0">
                <a:solidFill>
                  <a:srgbClr val="24292F"/>
                </a:solidFill>
                <a:effectLst/>
                <a:latin typeface="Microsoft YaHei" panose="020B0503020204020204" pitchFamily="34" charset="-122"/>
                <a:ea typeface="Microsoft YaHei" panose="020B0503020204020204" pitchFamily="34" charset="-122"/>
              </a:rPr>
              <a:t>app/config</a:t>
            </a:r>
            <a:endParaRPr lang="en" altLang="zh-CN" sz="2000" b="0" dirty="0">
              <a:solidFill>
                <a:srgbClr val="24292F"/>
              </a:solidFill>
              <a:effectLst/>
              <a:latin typeface="Microsoft YaHei" panose="020B0503020204020204" pitchFamily="34" charset="-122"/>
              <a:ea typeface="Microsoft YaHei" panose="020B0503020204020204" pitchFamily="34" charset="-122"/>
            </a:endParaRPr>
          </a:p>
          <a:p>
            <a:pPr marL="342900" indent="-342900" algn="l">
              <a:lnSpc>
                <a:spcPct val="150000"/>
              </a:lnSpc>
              <a:buFont typeface="Arial" panose="020B0604020202020204" pitchFamily="34" charset="0"/>
              <a:buChar char="•"/>
            </a:pPr>
            <a:r>
              <a:rPr lang="en" altLang="zh-CN" sz="2000" b="0" dirty="0">
                <a:solidFill>
                  <a:srgbClr val="24292F"/>
                </a:solidFill>
                <a:effectLst/>
                <a:latin typeface="Microsoft YaHei" panose="020B0503020204020204" pitchFamily="34" charset="-122"/>
                <a:ea typeface="Microsoft YaHei" panose="020B0503020204020204" pitchFamily="34" charset="-122"/>
              </a:rPr>
              <a:t>4G(memory):/dev/</a:t>
            </a:r>
            <a:r>
              <a:rPr lang="en" altLang="zh-CN" sz="2000" b="0" dirty="0" err="1">
                <a:solidFill>
                  <a:srgbClr val="24292F"/>
                </a:solidFill>
                <a:effectLst/>
                <a:latin typeface="Microsoft YaHei" panose="020B0503020204020204" pitchFamily="34" charset="-122"/>
                <a:ea typeface="Microsoft YaHei" panose="020B0503020204020204" pitchFamily="34" charset="-122"/>
              </a:rPr>
              <a:t>shm</a:t>
            </a:r>
            <a:endParaRPr lang="zh-CN" altLang="en-US" sz="2000" b="0" dirty="0">
              <a:latin typeface="Microsoft YaHei" panose="020B0503020204020204" pitchFamily="34" charset="-122"/>
              <a:ea typeface="Microsoft YaHei" panose="020B0503020204020204" pitchFamily="34" charset="-122"/>
            </a:endParaRPr>
          </a:p>
        </p:txBody>
      </p:sp>
      <p:sp>
        <p:nvSpPr>
          <p:cNvPr id="50" name="文本框 49">
            <a:extLst>
              <a:ext uri="{FF2B5EF4-FFF2-40B4-BE49-F238E27FC236}">
                <a16:creationId xmlns:a16="http://schemas.microsoft.com/office/drawing/2014/main" id="{5D9FA9F2-AC60-174D-9E00-4FED00A1FFA0}"/>
              </a:ext>
            </a:extLst>
          </p:cNvPr>
          <p:cNvSpPr txBox="1"/>
          <p:nvPr/>
        </p:nvSpPr>
        <p:spPr>
          <a:xfrm>
            <a:off x="6571147" y="5949724"/>
            <a:ext cx="10716611" cy="373121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342900" indent="-342900" algn="l">
              <a:lnSpc>
                <a:spcPct val="150000"/>
              </a:lnSpc>
              <a:buFont typeface="Arial" panose="020B0604020202020204" pitchFamily="34" charset="0"/>
              <a:buChar char="•"/>
            </a:pPr>
            <a:r>
              <a:rPr lang="zh-CN" altLang="en-US" sz="2000" b="0" dirty="0">
                <a:solidFill>
                  <a:srgbClr val="24292F"/>
                </a:solidFill>
                <a:effectLst/>
                <a:latin typeface="Microsoft YaHei" panose="020B0503020204020204" pitchFamily="34" charset="-122"/>
                <a:ea typeface="Microsoft YaHei" panose="020B0503020204020204" pitchFamily="34" charset="-122"/>
              </a:rPr>
              <a:t>数据隔离：</a:t>
            </a:r>
            <a:r>
              <a:rPr lang="en" altLang="zh-CN" sz="2000" b="0" dirty="0" err="1">
                <a:solidFill>
                  <a:srgbClr val="24292F"/>
                </a:solidFill>
                <a:effectLst/>
                <a:latin typeface="Microsoft YaHei" panose="020B0503020204020204" pitchFamily="34" charset="-122"/>
                <a:ea typeface="Microsoft YaHei" panose="020B0503020204020204" pitchFamily="34" charset="-122"/>
              </a:rPr>
              <a:t>pvc</a:t>
            </a:r>
            <a:r>
              <a:rPr lang="zh-CN" altLang="en-US" sz="2000" b="0" dirty="0">
                <a:solidFill>
                  <a:srgbClr val="24292F"/>
                </a:solidFill>
                <a:effectLst/>
                <a:latin typeface="Microsoft YaHei" panose="020B0503020204020204" pitchFamily="34" charset="-122"/>
                <a:ea typeface="Microsoft YaHei" panose="020B0503020204020204" pitchFamily="34" charset="-122"/>
              </a:rPr>
              <a:t>挂载会自动添加用户个人子目录</a:t>
            </a:r>
          </a:p>
          <a:p>
            <a:pPr marL="342900" indent="-342900" algn="l">
              <a:lnSpc>
                <a:spcPct val="150000"/>
              </a:lnSpc>
              <a:buFont typeface="Arial" panose="020B0604020202020204" pitchFamily="34" charset="0"/>
              <a:buChar char="•"/>
            </a:pPr>
            <a:r>
              <a:rPr lang="zh-CN" altLang="en-US" sz="2000" b="0" dirty="0">
                <a:solidFill>
                  <a:srgbClr val="24292F"/>
                </a:solidFill>
                <a:effectLst/>
                <a:latin typeface="Microsoft YaHei" panose="020B0503020204020204" pitchFamily="34" charset="-122"/>
                <a:ea typeface="Microsoft YaHei" panose="020B0503020204020204" pitchFamily="34" charset="-122"/>
              </a:rPr>
              <a:t>组目录模式：支持多人共用分布式存储，满足团队工作目录的需求。</a:t>
            </a:r>
          </a:p>
          <a:p>
            <a:pPr marL="342900" indent="-342900" algn="l">
              <a:lnSpc>
                <a:spcPct val="150000"/>
              </a:lnSpc>
              <a:buFont typeface="Arial" panose="020B0604020202020204" pitchFamily="34" charset="0"/>
              <a:buChar char="•"/>
            </a:pPr>
            <a:r>
              <a:rPr lang="zh-CN" altLang="en-US" sz="2000" b="0" dirty="0">
                <a:solidFill>
                  <a:srgbClr val="24292F"/>
                </a:solidFill>
                <a:effectLst/>
                <a:latin typeface="Microsoft YaHei" panose="020B0503020204020204" pitchFamily="34" charset="-122"/>
                <a:ea typeface="Microsoft YaHei" panose="020B0503020204020204" pitchFamily="34" charset="-122"/>
              </a:rPr>
              <a:t>多存储挂载：每个项目可以添加多个</a:t>
            </a:r>
            <a:r>
              <a:rPr lang="en" altLang="zh-CN" sz="2000" b="0" dirty="0" err="1">
                <a:solidFill>
                  <a:srgbClr val="24292F"/>
                </a:solidFill>
                <a:effectLst/>
                <a:latin typeface="Microsoft YaHei" panose="020B0503020204020204" pitchFamily="34" charset="-122"/>
                <a:ea typeface="Microsoft YaHei" panose="020B0503020204020204" pitchFamily="34" charset="-122"/>
              </a:rPr>
              <a:t>pvc</a:t>
            </a:r>
            <a:r>
              <a:rPr lang="zh-CN" altLang="en-US" sz="2000" b="0" dirty="0">
                <a:solidFill>
                  <a:srgbClr val="24292F"/>
                </a:solidFill>
                <a:effectLst/>
                <a:latin typeface="Microsoft YaHei" panose="020B0503020204020204" pitchFamily="34" charset="-122"/>
                <a:ea typeface="Microsoft YaHei" panose="020B0503020204020204" pitchFamily="34" charset="-122"/>
              </a:rPr>
              <a:t>挂载，比如低性能</a:t>
            </a:r>
            <a:r>
              <a:rPr lang="en" altLang="zh-CN" sz="2000" b="0" dirty="0" err="1">
                <a:solidFill>
                  <a:srgbClr val="24292F"/>
                </a:solidFill>
                <a:effectLst/>
                <a:latin typeface="Microsoft YaHei" panose="020B0503020204020204" pitchFamily="34" charset="-122"/>
                <a:ea typeface="Microsoft YaHei" panose="020B0503020204020204" pitchFamily="34" charset="-122"/>
              </a:rPr>
              <a:t>cfs</a:t>
            </a:r>
            <a:r>
              <a:rPr lang="zh-CN" altLang="en" sz="2000" b="0" dirty="0">
                <a:solidFill>
                  <a:srgbClr val="24292F"/>
                </a:solidFill>
                <a:effectLst/>
                <a:latin typeface="Microsoft YaHei" panose="020B0503020204020204" pitchFamily="34" charset="-122"/>
                <a:ea typeface="Microsoft YaHei" panose="020B0503020204020204" pitchFamily="34" charset="-122"/>
              </a:rPr>
              <a:t>，</a:t>
            </a:r>
            <a:r>
              <a:rPr lang="zh-CN" altLang="en-US" sz="2000" b="0" dirty="0">
                <a:solidFill>
                  <a:srgbClr val="24292F"/>
                </a:solidFill>
                <a:effectLst/>
                <a:latin typeface="Microsoft YaHei" panose="020B0503020204020204" pitchFamily="34" charset="-122"/>
                <a:ea typeface="Microsoft YaHei" panose="020B0503020204020204" pitchFamily="34" charset="-122"/>
              </a:rPr>
              <a:t>高性能</a:t>
            </a:r>
            <a:r>
              <a:rPr lang="en" altLang="zh-CN" sz="2000" b="0" dirty="0" err="1">
                <a:solidFill>
                  <a:srgbClr val="24292F"/>
                </a:solidFill>
                <a:effectLst/>
                <a:latin typeface="Microsoft YaHei" panose="020B0503020204020204" pitchFamily="34" charset="-122"/>
                <a:ea typeface="Microsoft YaHei" panose="020B0503020204020204" pitchFamily="34" charset="-122"/>
              </a:rPr>
              <a:t>ssd</a:t>
            </a:r>
            <a:r>
              <a:rPr lang="en" altLang="zh-CN" sz="2000" b="0" dirty="0">
                <a:solidFill>
                  <a:srgbClr val="24292F"/>
                </a:solidFill>
                <a:effectLst/>
                <a:latin typeface="Microsoft YaHei" panose="020B0503020204020204" pitchFamily="34" charset="-122"/>
                <a:ea typeface="Microsoft YaHei" panose="020B0503020204020204" pitchFamily="34" charset="-122"/>
              </a:rPr>
              <a:t> </a:t>
            </a:r>
            <a:r>
              <a:rPr lang="en" altLang="zh-CN" sz="2000" b="0" dirty="0" err="1">
                <a:solidFill>
                  <a:srgbClr val="24292F"/>
                </a:solidFill>
                <a:effectLst/>
                <a:latin typeface="Microsoft YaHei" panose="020B0503020204020204" pitchFamily="34" charset="-122"/>
                <a:ea typeface="Microsoft YaHei" panose="020B0503020204020204" pitchFamily="34" charset="-122"/>
              </a:rPr>
              <a:t>ceph</a:t>
            </a:r>
            <a:r>
              <a:rPr lang="zh-CN" altLang="en" sz="2000" b="0" dirty="0">
                <a:solidFill>
                  <a:srgbClr val="24292F"/>
                </a:solidFill>
                <a:effectLst/>
                <a:latin typeface="Microsoft YaHei" panose="020B0503020204020204" pitchFamily="34" charset="-122"/>
                <a:ea typeface="Microsoft YaHei" panose="020B0503020204020204" pitchFamily="34" charset="-122"/>
              </a:rPr>
              <a:t>，</a:t>
            </a:r>
            <a:r>
              <a:rPr lang="zh-CN" altLang="en-US" sz="2000" b="0" dirty="0">
                <a:solidFill>
                  <a:srgbClr val="24292F"/>
                </a:solidFill>
                <a:effectLst/>
                <a:latin typeface="Microsoft YaHei" panose="020B0503020204020204" pitchFamily="34" charset="-122"/>
                <a:ea typeface="Microsoft YaHei" panose="020B0503020204020204" pitchFamily="34" charset="-122"/>
              </a:rPr>
              <a:t>应用不同的数据处理训练场景</a:t>
            </a:r>
          </a:p>
          <a:p>
            <a:pPr marL="342900" indent="-342900" algn="l">
              <a:lnSpc>
                <a:spcPct val="150000"/>
              </a:lnSpc>
              <a:buFont typeface="Arial" panose="020B0604020202020204" pitchFamily="34" charset="0"/>
              <a:buChar char="•"/>
            </a:pPr>
            <a:r>
              <a:rPr lang="zh-CN" altLang="en-US" sz="2000" b="0" dirty="0">
                <a:solidFill>
                  <a:srgbClr val="24292F"/>
                </a:solidFill>
                <a:effectLst/>
                <a:latin typeface="Microsoft YaHei" panose="020B0503020204020204" pitchFamily="34" charset="-122"/>
                <a:ea typeface="Microsoft YaHei" panose="020B0503020204020204" pitchFamily="34" charset="-122"/>
              </a:rPr>
              <a:t>解耦分布式存储的实现方案：只需要挂载或软链到主机</a:t>
            </a:r>
            <a:r>
              <a:rPr lang="en-US" altLang="zh-CN" sz="2000" b="0" dirty="0">
                <a:solidFill>
                  <a:srgbClr val="24292F"/>
                </a:solidFill>
                <a:effectLst/>
                <a:latin typeface="Microsoft YaHei" panose="020B0503020204020204" pitchFamily="34" charset="-122"/>
                <a:ea typeface="Microsoft YaHei" panose="020B0503020204020204" pitchFamily="34" charset="-122"/>
              </a:rPr>
              <a:t>(/</a:t>
            </a:r>
            <a:r>
              <a:rPr lang="en" altLang="zh-CN" sz="2000" b="0" dirty="0">
                <a:solidFill>
                  <a:srgbClr val="24292F"/>
                </a:solidFill>
                <a:effectLst/>
                <a:latin typeface="Microsoft YaHei" panose="020B0503020204020204" pitchFamily="34" charset="-122"/>
                <a:ea typeface="Microsoft YaHei" panose="020B0503020204020204" pitchFamily="34" charset="-122"/>
              </a:rPr>
              <a:t>data/k8s/)</a:t>
            </a:r>
            <a:r>
              <a:rPr lang="zh-CN" altLang="en" sz="2000" b="0" dirty="0">
                <a:solidFill>
                  <a:srgbClr val="24292F"/>
                </a:solidFill>
                <a:effectLst/>
                <a:latin typeface="Microsoft YaHei" panose="020B0503020204020204" pitchFamily="34" charset="-122"/>
                <a:ea typeface="Microsoft YaHei" panose="020B0503020204020204" pitchFamily="34" charset="-122"/>
              </a:rPr>
              <a:t>，</a:t>
            </a:r>
            <a:r>
              <a:rPr lang="zh-CN" altLang="en-US" sz="2000" b="0" dirty="0">
                <a:solidFill>
                  <a:srgbClr val="24292F"/>
                </a:solidFill>
                <a:effectLst/>
                <a:latin typeface="Microsoft YaHei" panose="020B0503020204020204" pitchFamily="34" charset="-122"/>
                <a:ea typeface="Microsoft YaHei" panose="020B0503020204020204" pitchFamily="34" charset="-122"/>
              </a:rPr>
              <a:t>或绑定到</a:t>
            </a:r>
            <a:r>
              <a:rPr lang="en" altLang="zh-CN" sz="2000" b="0" dirty="0" err="1">
                <a:solidFill>
                  <a:srgbClr val="24292F"/>
                </a:solidFill>
                <a:effectLst/>
                <a:latin typeface="Microsoft YaHei" panose="020B0503020204020204" pitchFamily="34" charset="-122"/>
                <a:ea typeface="Microsoft YaHei" panose="020B0503020204020204" pitchFamily="34" charset="-122"/>
              </a:rPr>
              <a:t>pvc</a:t>
            </a:r>
            <a:endParaRPr lang="en" altLang="zh-CN" sz="2000" b="0" dirty="0">
              <a:solidFill>
                <a:srgbClr val="24292F"/>
              </a:solidFill>
              <a:effectLst/>
              <a:latin typeface="Microsoft YaHei" panose="020B0503020204020204" pitchFamily="34" charset="-122"/>
              <a:ea typeface="Microsoft YaHei" panose="020B0503020204020204" pitchFamily="34" charset="-122"/>
            </a:endParaRPr>
          </a:p>
          <a:p>
            <a:pPr marL="342900" indent="-342900" algn="l">
              <a:lnSpc>
                <a:spcPct val="150000"/>
              </a:lnSpc>
              <a:buFont typeface="Arial" panose="020B0604020202020204" pitchFamily="34" charset="0"/>
              <a:buChar char="•"/>
            </a:pPr>
            <a:r>
              <a:rPr lang="zh-CN" altLang="en-US" sz="2000" b="0" dirty="0">
                <a:solidFill>
                  <a:srgbClr val="24292F"/>
                </a:solidFill>
                <a:effectLst/>
                <a:latin typeface="Microsoft YaHei" panose="020B0503020204020204" pitchFamily="34" charset="-122"/>
                <a:ea typeface="Microsoft YaHei" panose="020B0503020204020204" pitchFamily="34" charset="-122"/>
              </a:rPr>
              <a:t>磁盘爆炸：平台有存储的监控功能，会提醒用户及时删除不再使用的大文件目录；</a:t>
            </a:r>
          </a:p>
          <a:p>
            <a:pPr marL="342900" indent="-342900" algn="l">
              <a:lnSpc>
                <a:spcPct val="150000"/>
              </a:lnSpc>
              <a:buFont typeface="Arial" panose="020B0604020202020204" pitchFamily="34" charset="0"/>
              <a:buChar char="•"/>
            </a:pPr>
            <a:r>
              <a:rPr lang="zh-CN" altLang="en-US" sz="2000" b="0" dirty="0">
                <a:solidFill>
                  <a:srgbClr val="24292F"/>
                </a:solidFill>
                <a:effectLst/>
                <a:latin typeface="Microsoft YaHei" panose="020B0503020204020204" pitchFamily="34" charset="-122"/>
                <a:ea typeface="Microsoft YaHei" panose="020B0503020204020204" pitchFamily="34" charset="-122"/>
              </a:rPr>
              <a:t>磁盘不足：存储的扩缩容是弹性的，用户也就去除了存储大小的问题。</a:t>
            </a:r>
          </a:p>
          <a:p>
            <a:pPr marL="342900" indent="-342900" algn="l">
              <a:lnSpc>
                <a:spcPct val="150000"/>
              </a:lnSpc>
              <a:buFont typeface="Arial" panose="020B0604020202020204" pitchFamily="34" charset="0"/>
              <a:buChar char="•"/>
            </a:pPr>
            <a:r>
              <a:rPr lang="zh-CN" altLang="en-US" sz="2000" b="0" dirty="0">
                <a:solidFill>
                  <a:srgbClr val="24292F"/>
                </a:solidFill>
                <a:effectLst/>
                <a:latin typeface="Microsoft YaHei" panose="020B0503020204020204" pitchFamily="34" charset="-122"/>
                <a:ea typeface="Microsoft YaHei" panose="020B0503020204020204" pitchFamily="34" charset="-122"/>
              </a:rPr>
              <a:t>其他类型的挂载：比如</a:t>
            </a:r>
            <a:r>
              <a:rPr lang="en" altLang="zh-CN" sz="2000" b="0" dirty="0" err="1">
                <a:solidFill>
                  <a:srgbClr val="24292F"/>
                </a:solidFill>
                <a:effectLst/>
                <a:latin typeface="Microsoft YaHei" panose="020B0503020204020204" pitchFamily="34" charset="-122"/>
                <a:ea typeface="Microsoft YaHei" panose="020B0503020204020204" pitchFamily="34" charset="-122"/>
              </a:rPr>
              <a:t>hostpath</a:t>
            </a:r>
            <a:r>
              <a:rPr lang="zh-CN" altLang="en" sz="2000" b="0" dirty="0">
                <a:solidFill>
                  <a:srgbClr val="24292F"/>
                </a:solidFill>
                <a:effectLst/>
                <a:latin typeface="Microsoft YaHei" panose="020B0503020204020204" pitchFamily="34" charset="-122"/>
                <a:ea typeface="Microsoft YaHei" panose="020B0503020204020204" pitchFamily="34" charset="-122"/>
              </a:rPr>
              <a:t>，</a:t>
            </a:r>
            <a:r>
              <a:rPr lang="en" altLang="zh-CN" sz="2000" b="0" dirty="0">
                <a:solidFill>
                  <a:srgbClr val="24292F"/>
                </a:solidFill>
                <a:effectLst/>
                <a:latin typeface="Microsoft YaHei" panose="020B0503020204020204" pitchFamily="34" charset="-122"/>
                <a:ea typeface="Microsoft YaHei" panose="020B0503020204020204" pitchFamily="34" charset="-122"/>
              </a:rPr>
              <a:t>memory</a:t>
            </a:r>
            <a:r>
              <a:rPr lang="zh-CN" altLang="en" sz="2000" b="0" dirty="0">
                <a:solidFill>
                  <a:srgbClr val="24292F"/>
                </a:solidFill>
                <a:effectLst/>
                <a:latin typeface="Microsoft YaHei" panose="020B0503020204020204" pitchFamily="34" charset="-122"/>
                <a:ea typeface="Microsoft YaHei" panose="020B0503020204020204" pitchFamily="34" charset="-122"/>
              </a:rPr>
              <a:t>，</a:t>
            </a:r>
            <a:r>
              <a:rPr lang="en" altLang="zh-CN" sz="2000" b="0" dirty="0" err="1">
                <a:solidFill>
                  <a:srgbClr val="24292F"/>
                </a:solidFill>
                <a:effectLst/>
                <a:latin typeface="Microsoft YaHei" panose="020B0503020204020204" pitchFamily="34" charset="-122"/>
                <a:ea typeface="Microsoft YaHei" panose="020B0503020204020204" pitchFamily="34" charset="-122"/>
              </a:rPr>
              <a:t>configmap</a:t>
            </a:r>
            <a:endParaRPr lang="en" altLang="zh-CN" sz="2000" b="0" dirty="0">
              <a:solidFill>
                <a:srgbClr val="24292F"/>
              </a:solidFill>
              <a:effectLst/>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845785829"/>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a:extLst>
              <a:ext uri="{FF2B5EF4-FFF2-40B4-BE49-F238E27FC236}">
                <a16:creationId xmlns:a16="http://schemas.microsoft.com/office/drawing/2014/main" id="{410F1C09-1E36-7C4E-BF4F-8741E869F308}"/>
              </a:ext>
            </a:extLst>
          </p:cNvPr>
          <p:cNvGrpSpPr/>
          <p:nvPr/>
        </p:nvGrpSpPr>
        <p:grpSpPr>
          <a:xfrm>
            <a:off x="835474" y="1490447"/>
            <a:ext cx="7130895" cy="4387749"/>
            <a:chOff x="943898" y="3052916"/>
            <a:chExt cx="10088512" cy="5631092"/>
          </a:xfrm>
        </p:grpSpPr>
        <p:grpSp>
          <p:nvGrpSpPr>
            <p:cNvPr id="48" name="组合 47">
              <a:extLst>
                <a:ext uri="{FF2B5EF4-FFF2-40B4-BE49-F238E27FC236}">
                  <a16:creationId xmlns:a16="http://schemas.microsoft.com/office/drawing/2014/main" id="{BA07D2F2-695E-BB4D-A72E-B6C74D4E6A0A}"/>
                </a:ext>
              </a:extLst>
            </p:cNvPr>
            <p:cNvGrpSpPr/>
            <p:nvPr/>
          </p:nvGrpSpPr>
          <p:grpSpPr>
            <a:xfrm>
              <a:off x="943898" y="3052916"/>
              <a:ext cx="10088512" cy="5623466"/>
              <a:chOff x="943897" y="1129559"/>
              <a:chExt cx="13539019" cy="7546823"/>
            </a:xfrm>
          </p:grpSpPr>
          <p:pic>
            <p:nvPicPr>
              <p:cNvPr id="50" name="图片 49">
                <a:extLst>
                  <a:ext uri="{FF2B5EF4-FFF2-40B4-BE49-F238E27FC236}">
                    <a16:creationId xmlns:a16="http://schemas.microsoft.com/office/drawing/2014/main" id="{586C18F8-1486-9E42-AAD9-F421A849FD7E}"/>
                  </a:ext>
                </a:extLst>
              </p:cNvPr>
              <p:cNvPicPr>
                <a:picLocks noChangeAspect="1"/>
              </p:cNvPicPr>
              <p:nvPr/>
            </p:nvPicPr>
            <p:blipFill>
              <a:blip r:embed="rId3"/>
              <a:stretch>
                <a:fillRect/>
              </a:stretch>
            </p:blipFill>
            <p:spPr>
              <a:xfrm>
                <a:off x="943897" y="1129559"/>
                <a:ext cx="13539019" cy="7546823"/>
              </a:xfrm>
              <a:prstGeom prst="rect">
                <a:avLst/>
              </a:prstGeom>
              <a:ln>
                <a:noFill/>
              </a:ln>
              <a:effectLst>
                <a:outerShdw blurRad="292100" dist="139700" dir="2700000" algn="tl" rotWithShape="0">
                  <a:srgbClr val="333333">
                    <a:alpha val="65000"/>
                  </a:srgbClr>
                </a:outerShdw>
              </a:effectLst>
            </p:spPr>
          </p:pic>
          <p:pic>
            <p:nvPicPr>
              <p:cNvPr id="51" name="图片 50">
                <a:extLst>
                  <a:ext uri="{FF2B5EF4-FFF2-40B4-BE49-F238E27FC236}">
                    <a16:creationId xmlns:a16="http://schemas.microsoft.com/office/drawing/2014/main" id="{D354DB86-4D60-9D48-8214-88843B12B1DB}"/>
                  </a:ext>
                </a:extLst>
              </p:cNvPr>
              <p:cNvPicPr>
                <a:picLocks noChangeAspect="1"/>
              </p:cNvPicPr>
              <p:nvPr/>
            </p:nvPicPr>
            <p:blipFill>
              <a:blip r:embed="rId4"/>
              <a:stretch>
                <a:fillRect/>
              </a:stretch>
            </p:blipFill>
            <p:spPr>
              <a:xfrm>
                <a:off x="10117394" y="1921138"/>
                <a:ext cx="4365522" cy="4170051"/>
              </a:xfrm>
              <a:prstGeom prst="rect">
                <a:avLst/>
              </a:prstGeom>
              <a:ln>
                <a:noFill/>
              </a:ln>
              <a:effectLst>
                <a:outerShdw blurRad="292100" dist="139700" dir="2700000" algn="tl" rotWithShape="0">
                  <a:srgbClr val="333333">
                    <a:alpha val="65000"/>
                  </a:srgbClr>
                </a:outerShdw>
              </a:effectLst>
            </p:spPr>
          </p:pic>
          <p:sp>
            <p:nvSpPr>
              <p:cNvPr id="52" name="矩形 51">
                <a:extLst>
                  <a:ext uri="{FF2B5EF4-FFF2-40B4-BE49-F238E27FC236}">
                    <a16:creationId xmlns:a16="http://schemas.microsoft.com/office/drawing/2014/main" id="{49B271B8-5B2A-AC45-ADD0-373DCD10A7B0}"/>
                  </a:ext>
                </a:extLst>
              </p:cNvPr>
              <p:cNvSpPr/>
              <p:nvPr/>
            </p:nvSpPr>
            <p:spPr>
              <a:xfrm>
                <a:off x="1150374" y="1982017"/>
                <a:ext cx="3834581" cy="1389624"/>
              </a:xfrm>
              <a:prstGeom prst="rect">
                <a:avLst/>
              </a:prstGeom>
              <a:noFill/>
              <a:ln w="127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249" tIns="72249" rIns="72249" bIns="72249" numCol="1" spcCol="38100" rtlCol="0" anchor="ctr">
                <a:spAutoFit/>
              </a:bodyPr>
              <a:lstStyle/>
              <a:p>
                <a:pPr defTabSz="830849"/>
                <a:endParaRPr lang="zh-CN" altLang="en-US" sz="3129" b="0">
                  <a:solidFill>
                    <a:srgbClr val="FFFFFF"/>
                  </a:solidFill>
                  <a:latin typeface="+mn-lt"/>
                  <a:ea typeface="+mn-ea"/>
                  <a:cs typeface="+mn-cs"/>
                  <a:sym typeface="Helvetica Neue Medium"/>
                </a:endParaRPr>
              </a:p>
            </p:txBody>
          </p:sp>
          <p:sp>
            <p:nvSpPr>
              <p:cNvPr id="53" name="矩形 52">
                <a:extLst>
                  <a:ext uri="{FF2B5EF4-FFF2-40B4-BE49-F238E27FC236}">
                    <a16:creationId xmlns:a16="http://schemas.microsoft.com/office/drawing/2014/main" id="{3DDEA62B-00FD-4A48-9DD6-CFF94A5A6105}"/>
                  </a:ext>
                </a:extLst>
              </p:cNvPr>
              <p:cNvSpPr/>
              <p:nvPr/>
            </p:nvSpPr>
            <p:spPr>
              <a:xfrm>
                <a:off x="10854812" y="6537924"/>
                <a:ext cx="1214404" cy="1389624"/>
              </a:xfrm>
              <a:prstGeom prst="rect">
                <a:avLst/>
              </a:prstGeom>
              <a:noFill/>
              <a:ln w="127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249" tIns="72249" rIns="72249" bIns="72249" numCol="1" spcCol="38100" rtlCol="0" anchor="ctr">
                <a:spAutoFit/>
              </a:bodyPr>
              <a:lstStyle/>
              <a:p>
                <a:pPr defTabSz="830849"/>
                <a:endParaRPr lang="zh-CN" altLang="en-US" sz="3129" b="0">
                  <a:solidFill>
                    <a:srgbClr val="FFFFFF"/>
                  </a:solidFill>
                  <a:latin typeface="+mn-lt"/>
                  <a:ea typeface="+mn-ea"/>
                  <a:cs typeface="+mn-cs"/>
                  <a:sym typeface="Helvetica Neue Medium"/>
                </a:endParaRPr>
              </a:p>
            </p:txBody>
          </p:sp>
        </p:grpSp>
        <p:sp>
          <p:nvSpPr>
            <p:cNvPr id="49" name="矩形 48">
              <a:extLst>
                <a:ext uri="{FF2B5EF4-FFF2-40B4-BE49-F238E27FC236}">
                  <a16:creationId xmlns:a16="http://schemas.microsoft.com/office/drawing/2014/main" id="{B5476AFA-7C8C-4C4F-998D-05CF25BBD075}"/>
                </a:ext>
              </a:extLst>
            </p:cNvPr>
            <p:cNvSpPr/>
            <p:nvPr/>
          </p:nvSpPr>
          <p:spPr>
            <a:xfrm>
              <a:off x="6930253" y="7953666"/>
              <a:ext cx="3255109" cy="730342"/>
            </a:xfrm>
            <a:prstGeom prst="rect">
              <a:avLst/>
            </a:prstGeom>
          </p:spPr>
          <p:txBody>
            <a:bodyPr wrap="none">
              <a:spAutoFit/>
            </a:bodyPr>
            <a:lstStyle/>
            <a:p>
              <a:r>
                <a:rPr lang="en-US" altLang="zh-CN" sz="2276" b="0" dirty="0" err="1">
                  <a:latin typeface="FangSong" panose="02010609060101010101" pitchFamily="49" charset="-122"/>
                  <a:ea typeface="FangSong" panose="02010609060101010101" pitchFamily="49" charset="-122"/>
                </a:rPr>
                <a:t>tensorboard</a:t>
              </a:r>
              <a:endParaRPr lang="zh-CN" altLang="en-US" sz="2276" b="0" dirty="0">
                <a:latin typeface="FangSong" panose="02010609060101010101" pitchFamily="49" charset="-122"/>
                <a:ea typeface="FangSong" panose="02010609060101010101" pitchFamily="49" charset="-122"/>
              </a:endParaRPr>
            </a:p>
          </p:txBody>
        </p:sp>
      </p:grpSp>
      <p:sp>
        <p:nvSpPr>
          <p:cNvPr id="54" name="文本框 53">
            <a:extLst>
              <a:ext uri="{FF2B5EF4-FFF2-40B4-BE49-F238E27FC236}">
                <a16:creationId xmlns:a16="http://schemas.microsoft.com/office/drawing/2014/main" id="{8BC4C1D8-CC50-444D-9357-BD4529612EAA}"/>
              </a:ext>
            </a:extLst>
          </p:cNvPr>
          <p:cNvSpPr txBox="1"/>
          <p:nvPr/>
        </p:nvSpPr>
        <p:spPr>
          <a:xfrm>
            <a:off x="1409035" y="6028930"/>
            <a:ext cx="5407691" cy="486287"/>
          </a:xfrm>
          <a:prstGeom prst="rect">
            <a:avLst/>
          </a:prstGeom>
          <a:noFill/>
        </p:spPr>
        <p:txBody>
          <a:bodyPr wrap="square">
            <a:spAutoFit/>
          </a:bodyPr>
          <a:lstStyle/>
          <a:p>
            <a:pPr algn="ctr"/>
            <a:r>
              <a:rPr lang="en-US" altLang="zh-CN" sz="2560" b="0" dirty="0">
                <a:latin typeface="FangSong" panose="02010609060101010101" pitchFamily="49" charset="-122"/>
                <a:ea typeface="FangSong" panose="02010609060101010101" pitchFamily="49" charset="-122"/>
              </a:rPr>
              <a:t>j</a:t>
            </a:r>
            <a:r>
              <a:rPr lang="en" altLang="zh-CN" sz="2560" b="0" dirty="0" err="1">
                <a:latin typeface="FangSong" panose="02010609060101010101" pitchFamily="49" charset="-122"/>
                <a:ea typeface="FangSong" panose="02010609060101010101" pitchFamily="49" charset="-122"/>
              </a:rPr>
              <a:t>upyter</a:t>
            </a:r>
            <a:r>
              <a:rPr lang="en-US" altLang="zh-CN" sz="2560" b="0" dirty="0">
                <a:latin typeface="FangSong" panose="02010609060101010101" pitchFamily="49" charset="-122"/>
                <a:ea typeface="FangSong" panose="02010609060101010101" pitchFamily="49" charset="-122"/>
              </a:rPr>
              <a:t>:</a:t>
            </a:r>
            <a:r>
              <a:rPr lang="zh-CN" altLang="en-US" sz="2560" b="0" dirty="0">
                <a:latin typeface="FangSong" panose="02010609060101010101" pitchFamily="49" charset="-122"/>
                <a:ea typeface="FangSong" panose="02010609060101010101" pitchFamily="49" charset="-122"/>
              </a:rPr>
              <a:t>算法数据可视化</a:t>
            </a:r>
          </a:p>
        </p:txBody>
      </p:sp>
      <p:pic>
        <p:nvPicPr>
          <p:cNvPr id="55" name="Picture 6">
            <a:extLst>
              <a:ext uri="{FF2B5EF4-FFF2-40B4-BE49-F238E27FC236}">
                <a16:creationId xmlns:a16="http://schemas.microsoft.com/office/drawing/2014/main" id="{C1F5B38F-92C7-E246-9ACF-CA66618E259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35783"/>
          <a:stretch/>
        </p:blipFill>
        <p:spPr bwMode="auto">
          <a:xfrm>
            <a:off x="9005360" y="1490447"/>
            <a:ext cx="6242550" cy="451046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6" name="文本框 55">
            <a:extLst>
              <a:ext uri="{FF2B5EF4-FFF2-40B4-BE49-F238E27FC236}">
                <a16:creationId xmlns:a16="http://schemas.microsoft.com/office/drawing/2014/main" id="{6952F6F3-D06D-9444-9C91-C873D2F0421C}"/>
              </a:ext>
            </a:extLst>
          </p:cNvPr>
          <p:cNvSpPr txBox="1"/>
          <p:nvPr/>
        </p:nvSpPr>
        <p:spPr>
          <a:xfrm>
            <a:off x="10052075" y="6142990"/>
            <a:ext cx="4716150" cy="486287"/>
          </a:xfrm>
          <a:prstGeom prst="rect">
            <a:avLst/>
          </a:prstGeom>
          <a:noFill/>
        </p:spPr>
        <p:txBody>
          <a:bodyPr wrap="square">
            <a:spAutoFit/>
          </a:bodyPr>
          <a:lstStyle/>
          <a:p>
            <a:pPr algn="ctr"/>
            <a:r>
              <a:rPr lang="en-US" altLang="zh-CN" sz="2560" b="0" dirty="0">
                <a:latin typeface="FangSong" panose="02010609060101010101" pitchFamily="49" charset="-122"/>
                <a:ea typeface="FangSong" panose="02010609060101010101" pitchFamily="49" charset="-122"/>
              </a:rPr>
              <a:t>t</a:t>
            </a:r>
            <a:r>
              <a:rPr lang="en" altLang="zh-CN" sz="2560" b="0" dirty="0" err="1">
                <a:latin typeface="FangSong" panose="02010609060101010101" pitchFamily="49" charset="-122"/>
                <a:ea typeface="FangSong" panose="02010609060101010101" pitchFamily="49" charset="-122"/>
              </a:rPr>
              <a:t>heia</a:t>
            </a:r>
            <a:r>
              <a:rPr lang="en-US" altLang="zh-CN" sz="2560" b="0" dirty="0">
                <a:latin typeface="FangSong" panose="02010609060101010101" pitchFamily="49" charset="-122"/>
                <a:ea typeface="FangSong" panose="02010609060101010101" pitchFamily="49" charset="-122"/>
              </a:rPr>
              <a:t>:</a:t>
            </a:r>
            <a:r>
              <a:rPr lang="zh-CN" altLang="en-US" sz="2560" b="0" dirty="0">
                <a:latin typeface="FangSong" panose="02010609060101010101" pitchFamily="49" charset="-122"/>
                <a:ea typeface="FangSong" panose="02010609060101010101" pitchFamily="49" charset="-122"/>
              </a:rPr>
              <a:t>代码开发</a:t>
            </a:r>
          </a:p>
        </p:txBody>
      </p:sp>
      <p:sp>
        <p:nvSpPr>
          <p:cNvPr id="16" name="文本框 15">
            <a:extLst>
              <a:ext uri="{FF2B5EF4-FFF2-40B4-BE49-F238E27FC236}">
                <a16:creationId xmlns:a16="http://schemas.microsoft.com/office/drawing/2014/main" id="{E7D8C8BC-18EE-3C43-9C54-62940CBB4D78}"/>
              </a:ext>
            </a:extLst>
          </p:cNvPr>
          <p:cNvSpPr txBox="1"/>
          <p:nvPr/>
        </p:nvSpPr>
        <p:spPr>
          <a:xfrm>
            <a:off x="176949" y="490454"/>
            <a:ext cx="6518143"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中台：在线开发</a:t>
            </a:r>
            <a:r>
              <a:rPr lang="en-US" altLang="zh-CN" sz="3413" kern="1200" dirty="0">
                <a:gradFill>
                  <a:gsLst>
                    <a:gs pos="43000">
                      <a:schemeClr val="accent1"/>
                    </a:gs>
                    <a:gs pos="100000">
                      <a:schemeClr val="accent2"/>
                    </a:gs>
                  </a:gsLst>
                  <a:lin ang="2700000" scaled="0"/>
                </a:gradFill>
                <a:latin typeface="+mj-ea"/>
              </a:rPr>
              <a:t>(</a:t>
            </a:r>
            <a:r>
              <a:rPr lang="zh-CN" altLang="en-US" sz="3413" kern="1200" dirty="0">
                <a:gradFill>
                  <a:gsLst>
                    <a:gs pos="43000">
                      <a:schemeClr val="accent1"/>
                    </a:gs>
                    <a:gs pos="100000">
                      <a:schemeClr val="accent2"/>
                    </a:gs>
                  </a:gsLst>
                  <a:lin ang="2700000" scaled="0"/>
                </a:gradFill>
                <a:latin typeface="+mj-ea"/>
              </a:rPr>
              <a:t>代码</a:t>
            </a:r>
            <a:r>
              <a:rPr lang="en-US" altLang="zh-CN" sz="3413" kern="1200" dirty="0">
                <a:gradFill>
                  <a:gsLst>
                    <a:gs pos="43000">
                      <a:schemeClr val="accent1"/>
                    </a:gs>
                    <a:gs pos="100000">
                      <a:schemeClr val="accent2"/>
                    </a:gs>
                  </a:gsLst>
                  <a:lin ang="2700000" scaled="0"/>
                </a:gradFill>
                <a:latin typeface="+mj-ea"/>
              </a:rPr>
              <a:t>+</a:t>
            </a:r>
            <a:r>
              <a:rPr lang="zh-CN" altLang="en-US" sz="3413" kern="1200" dirty="0">
                <a:gradFill>
                  <a:gsLst>
                    <a:gs pos="43000">
                      <a:schemeClr val="accent1"/>
                    </a:gs>
                    <a:gs pos="100000">
                      <a:schemeClr val="accent2"/>
                    </a:gs>
                  </a:gsLst>
                  <a:lin ang="2700000" scaled="0"/>
                </a:gradFill>
                <a:latin typeface="+mj-ea"/>
              </a:rPr>
              <a:t>环境</a:t>
            </a:r>
            <a:r>
              <a:rPr lang="en-US" altLang="zh-CN" sz="3413" kern="1200" dirty="0">
                <a:gradFill>
                  <a:gsLst>
                    <a:gs pos="43000">
                      <a:schemeClr val="accent1"/>
                    </a:gs>
                    <a:gs pos="100000">
                      <a:schemeClr val="accent2"/>
                    </a:gs>
                  </a:gsLst>
                  <a:lin ang="2700000" scaled="0"/>
                </a:gradFill>
                <a:latin typeface="+mj-ea"/>
              </a:rPr>
              <a:t>)</a:t>
            </a:r>
          </a:p>
        </p:txBody>
      </p:sp>
      <p:pic>
        <p:nvPicPr>
          <p:cNvPr id="17" name="图片 16" descr="卡通人物&#10;&#10;低可信度描述已自动生成">
            <a:extLst>
              <a:ext uri="{FF2B5EF4-FFF2-40B4-BE49-F238E27FC236}">
                <a16:creationId xmlns:a16="http://schemas.microsoft.com/office/drawing/2014/main" id="{3EC88F02-2100-A643-BD24-24C2CC419B75}"/>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
        <p:nvSpPr>
          <p:cNvPr id="18" name="文本框 17">
            <a:extLst>
              <a:ext uri="{FF2B5EF4-FFF2-40B4-BE49-F238E27FC236}">
                <a16:creationId xmlns:a16="http://schemas.microsoft.com/office/drawing/2014/main" id="{B99D673C-23E6-A146-987B-44DBA930DDDB}"/>
              </a:ext>
            </a:extLst>
          </p:cNvPr>
          <p:cNvSpPr txBox="1"/>
          <p:nvPr/>
        </p:nvSpPr>
        <p:spPr>
          <a:xfrm>
            <a:off x="1478311" y="6806502"/>
            <a:ext cx="5845219" cy="3329758"/>
          </a:xfrm>
          <a:prstGeom prst="rect">
            <a:avLst/>
          </a:prstGeom>
          <a:noFill/>
        </p:spPr>
        <p:txBody>
          <a:bodyPr wrap="square" rtlCol="0">
            <a:spAutoFit/>
          </a:bodyPr>
          <a:lstStyle/>
          <a:p>
            <a:pPr algn="l">
              <a:lnSpc>
                <a:spcPct val="150000"/>
              </a:lnSpc>
            </a:pPr>
            <a:r>
              <a:rPr lang="en-US" altLang="zh-CN" dirty="0">
                <a:latin typeface="FangSong" panose="02010609060101010101" pitchFamily="49" charset="-122"/>
                <a:ea typeface="FangSong" panose="02010609060101010101" pitchFamily="49" charset="-122"/>
              </a:rPr>
              <a:t>1</a:t>
            </a:r>
            <a:r>
              <a:rPr lang="zh-CN" altLang="en-US" dirty="0">
                <a:latin typeface="FangSong" panose="02010609060101010101" pitchFamily="49" charset="-122"/>
                <a:ea typeface="FangSong" panose="02010609060101010101" pitchFamily="49" charset="-122"/>
              </a:rPr>
              <a:t>、</a:t>
            </a:r>
            <a:r>
              <a:rPr lang="en-US" altLang="zh-CN" dirty="0">
                <a:latin typeface="FangSong" panose="02010609060101010101" pitchFamily="49" charset="-122"/>
                <a:ea typeface="FangSong" panose="02010609060101010101" pitchFamily="49" charset="-122"/>
              </a:rPr>
              <a:t>Notebook</a:t>
            </a:r>
            <a:r>
              <a:rPr lang="zh-CN" altLang="en-US" dirty="0">
                <a:latin typeface="FangSong" panose="02010609060101010101" pitchFamily="49" charset="-122"/>
                <a:ea typeface="FangSong" panose="02010609060101010101" pitchFamily="49" charset="-122"/>
              </a:rPr>
              <a:t>实现原理：</a:t>
            </a:r>
            <a:endParaRPr lang="en-US" altLang="zh-CN" dirty="0">
              <a:latin typeface="FangSong" panose="02010609060101010101" pitchFamily="49" charset="-122"/>
              <a:ea typeface="FangSong" panose="02010609060101010101" pitchFamily="49" charset="-122"/>
            </a:endParaRPr>
          </a:p>
          <a:p>
            <a:pPr marL="342900" lvl="8" indent="-342900" algn="l">
              <a:lnSpc>
                <a:spcPct val="150000"/>
              </a:lnSpc>
              <a:buFont typeface="Arial" panose="020B0604020202020204" pitchFamily="34" charset="0"/>
              <a:buChar char="•"/>
            </a:pPr>
            <a:r>
              <a:rPr lang="en-US" altLang="zh-CN" dirty="0" err="1">
                <a:latin typeface="FangSong" panose="02010609060101010101" pitchFamily="49" charset="-122"/>
                <a:ea typeface="FangSong" panose="02010609060101010101" pitchFamily="49" charset="-122"/>
              </a:rPr>
              <a:t>istio</a:t>
            </a:r>
            <a:r>
              <a:rPr lang="en-US" altLang="zh-CN" dirty="0">
                <a:latin typeface="FangSong" panose="02010609060101010101" pitchFamily="49" charset="-122"/>
                <a:ea typeface="FangSong" panose="02010609060101010101" pitchFamily="49" charset="-122"/>
              </a:rPr>
              <a:t>:</a:t>
            </a:r>
            <a:r>
              <a:rPr lang="zh-CN" altLang="en-US" dirty="0">
                <a:latin typeface="FangSong" panose="02010609060101010101" pitchFamily="49" charset="-122"/>
                <a:ea typeface="FangSong" panose="02010609060101010101" pitchFamily="49" charset="-122"/>
              </a:rPr>
              <a:t> </a:t>
            </a:r>
            <a:r>
              <a:rPr lang="en-US" altLang="zh-CN" dirty="0" err="1">
                <a:latin typeface="FangSong" panose="02010609060101010101" pitchFamily="49" charset="-122"/>
                <a:ea typeface="FangSong" panose="02010609060101010101" pitchFamily="49" charset="-122"/>
              </a:rPr>
              <a:t>virtual_service+pre_url</a:t>
            </a:r>
            <a:r>
              <a:rPr lang="zh-CN" altLang="en-US" dirty="0">
                <a:latin typeface="FangSong" panose="02010609060101010101" pitchFamily="49" charset="-122"/>
                <a:ea typeface="FangSong" panose="02010609060101010101" pitchFamily="49" charset="-122"/>
              </a:rPr>
              <a:t>  </a:t>
            </a:r>
            <a:endParaRPr lang="en-US" altLang="zh-CN" dirty="0">
              <a:latin typeface="FangSong" panose="02010609060101010101" pitchFamily="49" charset="-122"/>
              <a:ea typeface="FangSong" panose="02010609060101010101" pitchFamily="49" charset="-122"/>
            </a:endParaRPr>
          </a:p>
          <a:p>
            <a:pPr marL="342900" lvl="8" indent="-342900" algn="l">
              <a:lnSpc>
                <a:spcPct val="150000"/>
              </a:lnSpc>
              <a:buFont typeface="Arial" panose="020B0604020202020204" pitchFamily="34" charset="0"/>
              <a:buChar char="•"/>
            </a:pPr>
            <a:r>
              <a:rPr lang="en-US" altLang="zh-CN" dirty="0" err="1">
                <a:latin typeface="FangSong" panose="02010609060101010101" pitchFamily="49" charset="-122"/>
                <a:ea typeface="FangSong" panose="02010609060101010101" pitchFamily="49" charset="-122"/>
              </a:rPr>
              <a:t>ip:port</a:t>
            </a:r>
            <a:r>
              <a:rPr lang="en-US" altLang="zh-CN" dirty="0">
                <a:latin typeface="FangSong" panose="02010609060101010101" pitchFamily="49" charset="-122"/>
                <a:ea typeface="FangSong" panose="02010609060101010101" pitchFamily="49" charset="-122"/>
              </a:rPr>
              <a:t>(</a:t>
            </a:r>
            <a:r>
              <a:rPr kumimoji="0" lang="en-US" altLang="zh-CN" sz="2400" b="1" i="0" u="none" strike="noStrike" cap="none" spc="0" normalizeH="0" baseline="0" dirty="0">
                <a:ln>
                  <a:noFill/>
                </a:ln>
                <a:solidFill>
                  <a:srgbClr val="000000"/>
                </a:solidFill>
                <a:effectLst/>
                <a:uFillTx/>
                <a:latin typeface="Helvetica Neue"/>
                <a:ea typeface="Helvetica Neue"/>
                <a:cs typeface="Helvetica Neue"/>
                <a:sym typeface="Helvetica Neue"/>
              </a:rPr>
              <a:t>10000+</a:t>
            </a:r>
            <a:r>
              <a:rPr lang="en-US" altLang="zh-CN" dirty="0">
                <a:latin typeface="FangSong" panose="02010609060101010101" pitchFamily="49" charset="-122"/>
                <a:ea typeface="FangSong" panose="02010609060101010101" pitchFamily="49" charset="-122"/>
              </a:rPr>
              <a:t>)</a:t>
            </a:r>
          </a:p>
          <a:p>
            <a:pPr algn="l">
              <a:lnSpc>
                <a:spcPct val="150000"/>
              </a:lnSpc>
            </a:pPr>
            <a:r>
              <a:rPr lang="en-US" altLang="zh-CN" dirty="0">
                <a:latin typeface="FangSong" panose="02010609060101010101" pitchFamily="49" charset="-122"/>
                <a:ea typeface="FangSong" panose="02010609060101010101" pitchFamily="49" charset="-122"/>
              </a:rPr>
              <a:t>2</a:t>
            </a:r>
            <a:r>
              <a:rPr lang="zh-CN" altLang="en-US" dirty="0">
                <a:latin typeface="FangSong" panose="02010609060101010101" pitchFamily="49" charset="-122"/>
                <a:ea typeface="FangSong" panose="02010609060101010101" pitchFamily="49" charset="-122"/>
              </a:rPr>
              <a:t>、自己封装镜像：</a:t>
            </a:r>
            <a:endParaRPr lang="en-US" altLang="zh-CN" dirty="0">
              <a:latin typeface="FangSong" panose="02010609060101010101" pitchFamily="49" charset="-122"/>
              <a:ea typeface="FangSong" panose="02010609060101010101" pitchFamily="49" charset="-122"/>
            </a:endParaRPr>
          </a:p>
          <a:p>
            <a:pPr algn="l">
              <a:lnSpc>
                <a:spcPct val="150000"/>
              </a:lnSpc>
            </a:pPr>
            <a:r>
              <a:rPr lang="en-US" altLang="zh-CN" dirty="0">
                <a:latin typeface="FangSong" panose="02010609060101010101" pitchFamily="49" charset="-122"/>
                <a:ea typeface="FangSong" panose="02010609060101010101" pitchFamily="49" charset="-122"/>
              </a:rPr>
              <a:t>3</a:t>
            </a:r>
            <a:r>
              <a:rPr lang="zh-CN" altLang="en-US" dirty="0">
                <a:latin typeface="FangSong" panose="02010609060101010101" pitchFamily="49" charset="-122"/>
                <a:ea typeface="FangSong" panose="02010609060101010101" pitchFamily="49" charset="-122"/>
              </a:rPr>
              <a:t>、新增</a:t>
            </a:r>
            <a:r>
              <a:rPr lang="en-US" altLang="zh-CN" dirty="0">
                <a:latin typeface="FangSong" panose="02010609060101010101" pitchFamily="49" charset="-122"/>
                <a:ea typeface="FangSong" panose="02010609060101010101" pitchFamily="49" charset="-122"/>
              </a:rPr>
              <a:t>notebook</a:t>
            </a:r>
            <a:r>
              <a:rPr lang="zh-CN" altLang="en-US" dirty="0">
                <a:latin typeface="FangSong" panose="02010609060101010101" pitchFamily="49" charset="-122"/>
                <a:ea typeface="FangSong" panose="02010609060101010101" pitchFamily="49" charset="-122"/>
              </a:rPr>
              <a:t>类型：</a:t>
            </a:r>
            <a:endParaRPr lang="en-US" altLang="zh-CN" dirty="0">
              <a:latin typeface="FangSong" panose="02010609060101010101" pitchFamily="49" charset="-122"/>
              <a:ea typeface="FangSong" panose="02010609060101010101" pitchFamily="49" charset="-122"/>
            </a:endParaRPr>
          </a:p>
          <a:p>
            <a:pPr algn="l">
              <a:lnSpc>
                <a:spcPct val="150000"/>
              </a:lnSpc>
            </a:pPr>
            <a:endParaRPr lang="en-US" altLang="zh-CN" dirty="0">
              <a:latin typeface="FangSong" panose="02010609060101010101" pitchFamily="49" charset="-122"/>
              <a:ea typeface="FangSong" panose="02010609060101010101" pitchFamily="49" charset="-122"/>
            </a:endParaRPr>
          </a:p>
        </p:txBody>
      </p:sp>
    </p:spTree>
    <p:extLst>
      <p:ext uri="{BB962C8B-B14F-4D97-AF65-F5344CB8AC3E}">
        <p14:creationId xmlns:p14="http://schemas.microsoft.com/office/powerpoint/2010/main" val="3852480959"/>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3462B09-643A-3845-9256-7CCBB99C5FEF}"/>
              </a:ext>
            </a:extLst>
          </p:cNvPr>
          <p:cNvGrpSpPr/>
          <p:nvPr/>
        </p:nvGrpSpPr>
        <p:grpSpPr>
          <a:xfrm>
            <a:off x="567344" y="1768763"/>
            <a:ext cx="16093536" cy="6216377"/>
            <a:chOff x="567344" y="1768763"/>
            <a:chExt cx="16093536" cy="6216377"/>
          </a:xfrm>
        </p:grpSpPr>
        <p:pic>
          <p:nvPicPr>
            <p:cNvPr id="4102" name="Picture 6">
              <a:extLst>
                <a:ext uri="{FF2B5EF4-FFF2-40B4-BE49-F238E27FC236}">
                  <a16:creationId xmlns:a16="http://schemas.microsoft.com/office/drawing/2014/main" id="{5573CFAE-0760-BC4B-A687-91E2FAABB1C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9694"/>
            <a:stretch/>
          </p:blipFill>
          <p:spPr bwMode="auto">
            <a:xfrm>
              <a:off x="595941" y="1768763"/>
              <a:ext cx="7819455" cy="4517921"/>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a:extLst>
                <a:ext uri="{FF2B5EF4-FFF2-40B4-BE49-F238E27FC236}">
                  <a16:creationId xmlns:a16="http://schemas.microsoft.com/office/drawing/2014/main" id="{AB8CB225-4635-2444-80F0-514C46BAA583}"/>
                </a:ext>
              </a:extLst>
            </p:cNvPr>
            <p:cNvSpPr/>
            <p:nvPr/>
          </p:nvSpPr>
          <p:spPr>
            <a:xfrm>
              <a:off x="567344" y="6907922"/>
              <a:ext cx="8597225" cy="1077218"/>
            </a:xfrm>
            <a:prstGeom prst="rect">
              <a:avLst/>
            </a:prstGeom>
          </p:spPr>
          <p:txBody>
            <a:bodyPr wrap="none">
              <a:spAutoFit/>
            </a:bodyPr>
            <a:lstStyle/>
            <a:p>
              <a:r>
                <a:rPr lang="en" altLang="zh-CN" sz="3200" b="0" dirty="0" err="1">
                  <a:latin typeface="FangSong" panose="02010609060101010101" pitchFamily="49" charset="-122"/>
                  <a:ea typeface="FangSong" panose="02010609060101010101" pitchFamily="49" charset="-122"/>
                </a:rPr>
                <a:t>theia</a:t>
              </a:r>
              <a:r>
                <a:rPr lang="zh-CN" altLang="en" sz="3200" b="0" dirty="0">
                  <a:latin typeface="FangSong" panose="02010609060101010101" pitchFamily="49" charset="-122"/>
                  <a:ea typeface="FangSong" panose="02010609060101010101" pitchFamily="49" charset="-122"/>
                </a:rPr>
                <a:t>（</a:t>
              </a:r>
              <a:r>
                <a:rPr lang="en" altLang="zh-CN" sz="3200" b="0" dirty="0" err="1">
                  <a:latin typeface="FangSong" panose="02010609060101010101" pitchFamily="49" charset="-122"/>
                  <a:ea typeface="FangSong" panose="02010609060101010101" pitchFamily="49" charset="-122"/>
                </a:rPr>
                <a:t>cpu</a:t>
              </a:r>
              <a:r>
                <a:rPr lang="zh-CN" altLang="en-US" sz="3200" b="0" dirty="0">
                  <a:latin typeface="FangSong" panose="02010609060101010101" pitchFamily="49" charset="-122"/>
                  <a:ea typeface="FangSong" panose="02010609060101010101" pitchFamily="49" charset="-122"/>
                </a:rPr>
                <a:t>多实例</a:t>
              </a:r>
              <a:r>
                <a:rPr lang="zh-CN" altLang="en" sz="3200" b="0" dirty="0">
                  <a:latin typeface="FangSong" panose="02010609060101010101" pitchFamily="49" charset="-122"/>
                  <a:ea typeface="FangSong" panose="02010609060101010101" pitchFamily="49" charset="-122"/>
                </a:rPr>
                <a:t>）</a:t>
              </a:r>
              <a:endParaRPr lang="en-US" altLang="zh-CN" sz="3200" b="0" dirty="0">
                <a:latin typeface="FangSong" panose="02010609060101010101" pitchFamily="49" charset="-122"/>
                <a:ea typeface="FangSong" panose="02010609060101010101" pitchFamily="49" charset="-122"/>
              </a:endParaRPr>
            </a:p>
            <a:p>
              <a:r>
                <a:rPr lang="zh-CN" altLang="en-US" sz="3200" b="0" dirty="0">
                  <a:latin typeface="FangSong" panose="02010609060101010101" pitchFamily="49" charset="-122"/>
                  <a:ea typeface="FangSong" panose="02010609060101010101" pitchFamily="49" charset="-122"/>
                </a:rPr>
                <a:t>更像本地</a:t>
              </a:r>
              <a:r>
                <a:rPr lang="en" altLang="zh-CN" sz="3200" b="0" dirty="0">
                  <a:latin typeface="FangSong" panose="02010609060101010101" pitchFamily="49" charset="-122"/>
                  <a:ea typeface="FangSong" panose="02010609060101010101" pitchFamily="49" charset="-122"/>
                </a:rPr>
                <a:t>IDE</a:t>
              </a:r>
              <a:r>
                <a:rPr lang="zh-CN" altLang="en" sz="3200" b="0" dirty="0">
                  <a:latin typeface="FangSong" panose="02010609060101010101" pitchFamily="49" charset="-122"/>
                  <a:ea typeface="FangSong" panose="02010609060101010101" pitchFamily="49" charset="-122"/>
                </a:rPr>
                <a:t>，</a:t>
              </a:r>
              <a:r>
                <a:rPr lang="zh-CN" altLang="en-US" sz="3200" b="0" dirty="0">
                  <a:latin typeface="FangSong" panose="02010609060101010101" pitchFamily="49" charset="-122"/>
                  <a:ea typeface="FangSong" panose="02010609060101010101" pitchFamily="49" charset="-122"/>
                </a:rPr>
                <a:t>主要服务纯代码开发（多实例）</a:t>
              </a:r>
            </a:p>
          </p:txBody>
        </p:sp>
        <p:pic>
          <p:nvPicPr>
            <p:cNvPr id="1026" name="Picture 2">
              <a:extLst>
                <a:ext uri="{FF2B5EF4-FFF2-40B4-BE49-F238E27FC236}">
                  <a16:creationId xmlns:a16="http://schemas.microsoft.com/office/drawing/2014/main" id="{5A437021-9253-9A4B-A12A-8AA75B31C9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41425" y="1789194"/>
              <a:ext cx="7819455" cy="4616073"/>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a:extLst>
                <a:ext uri="{FF2B5EF4-FFF2-40B4-BE49-F238E27FC236}">
                  <a16:creationId xmlns:a16="http://schemas.microsoft.com/office/drawing/2014/main" id="{CB4966B7-0B4E-2D4C-9DAA-E7008A15F55E}"/>
                </a:ext>
              </a:extLst>
            </p:cNvPr>
            <p:cNvSpPr/>
            <p:nvPr/>
          </p:nvSpPr>
          <p:spPr>
            <a:xfrm>
              <a:off x="10206416" y="6907921"/>
              <a:ext cx="6340197" cy="1077218"/>
            </a:xfrm>
            <a:prstGeom prst="rect">
              <a:avLst/>
            </a:prstGeom>
          </p:spPr>
          <p:txBody>
            <a:bodyPr wrap="none">
              <a:spAutoFit/>
            </a:bodyPr>
            <a:lstStyle/>
            <a:p>
              <a:r>
                <a:rPr lang="zh-CN" altLang="en-US" sz="3200" b="0" dirty="0">
                  <a:latin typeface="FangSong" panose="02010609060101010101" pitchFamily="49" charset="-122"/>
                  <a:ea typeface="FangSong" panose="02010609060101010101" pitchFamily="49" charset="-122"/>
                </a:rPr>
                <a:t>工作目录</a:t>
              </a:r>
              <a:r>
                <a:rPr lang="en-US" altLang="zh-CN" sz="3200" b="0" dirty="0">
                  <a:latin typeface="FangSong" panose="02010609060101010101" pitchFamily="49" charset="-122"/>
                  <a:ea typeface="FangSong" panose="02010609060101010101" pitchFamily="49" charset="-122"/>
                </a:rPr>
                <a:t>/</a:t>
              </a:r>
              <a:r>
                <a:rPr lang="en-US" altLang="zh-CN" sz="3200" b="0" dirty="0" err="1">
                  <a:latin typeface="FangSong" panose="02010609060101010101" pitchFamily="49" charset="-122"/>
                  <a:ea typeface="FangSong" panose="02010609060101010101" pitchFamily="49" charset="-122"/>
                </a:rPr>
                <a:t>mnt</a:t>
              </a:r>
              <a:r>
                <a:rPr lang="en-US" altLang="zh-CN" sz="3200" b="0" dirty="0">
                  <a:latin typeface="FangSong" panose="02010609060101010101" pitchFamily="49" charset="-122"/>
                  <a:ea typeface="FangSong" panose="02010609060101010101" pitchFamily="49" charset="-122"/>
                </a:rPr>
                <a:t>,</a:t>
              </a:r>
              <a:r>
                <a:rPr lang="zh-CN" altLang="en-US" sz="3200" b="0" dirty="0">
                  <a:latin typeface="FangSong" panose="02010609060101010101" pitchFamily="49" charset="-122"/>
                  <a:ea typeface="FangSong" panose="02010609060101010101" pitchFamily="49" charset="-122"/>
                </a:rPr>
                <a:t>归档目录</a:t>
              </a:r>
              <a:r>
                <a:rPr lang="en-US" altLang="zh-CN" sz="3200" b="0" dirty="0">
                  <a:latin typeface="FangSong" panose="02010609060101010101" pitchFamily="49" charset="-122"/>
                  <a:ea typeface="FangSong" panose="02010609060101010101" pitchFamily="49" charset="-122"/>
                </a:rPr>
                <a:t>/archives</a:t>
              </a:r>
            </a:p>
            <a:p>
              <a:r>
                <a:rPr lang="zh-CN" altLang="en-US" sz="3200" b="0" dirty="0">
                  <a:latin typeface="FangSong" panose="02010609060101010101" pitchFamily="49" charset="-122"/>
                  <a:ea typeface="FangSong" panose="02010609060101010101" pitchFamily="49" charset="-122"/>
                </a:rPr>
                <a:t>文件</a:t>
              </a:r>
              <a:r>
                <a:rPr lang="en-US" altLang="zh-CN" sz="3200" b="0" dirty="0">
                  <a:latin typeface="FangSong" panose="02010609060101010101" pitchFamily="49" charset="-122"/>
                  <a:ea typeface="FangSong" panose="02010609060101010101" pitchFamily="49" charset="-122"/>
                </a:rPr>
                <a:t>/</a:t>
              </a:r>
              <a:r>
                <a:rPr lang="zh-CN" altLang="en-US" sz="3200" b="0" dirty="0">
                  <a:latin typeface="FangSong" panose="02010609060101010101" pitchFamily="49" charset="-122"/>
                  <a:ea typeface="FangSong" panose="02010609060101010101" pitchFamily="49" charset="-122"/>
                </a:rPr>
                <a:t>文件夹，上传下载</a:t>
              </a:r>
            </a:p>
          </p:txBody>
        </p:sp>
      </p:grpSp>
      <p:sp>
        <p:nvSpPr>
          <p:cNvPr id="8" name="文本框 7">
            <a:extLst>
              <a:ext uri="{FF2B5EF4-FFF2-40B4-BE49-F238E27FC236}">
                <a16:creationId xmlns:a16="http://schemas.microsoft.com/office/drawing/2014/main" id="{AF7CEC3F-DE4E-FB47-BCC8-607C08A44629}"/>
              </a:ext>
            </a:extLst>
          </p:cNvPr>
          <p:cNvSpPr txBox="1"/>
          <p:nvPr/>
        </p:nvSpPr>
        <p:spPr>
          <a:xfrm>
            <a:off x="176950" y="490454"/>
            <a:ext cx="5744166"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 </a:t>
            </a:r>
            <a:r>
              <a:rPr lang="en-US" altLang="zh-CN" sz="3413" kern="1200" dirty="0">
                <a:gradFill>
                  <a:gsLst>
                    <a:gs pos="43000">
                      <a:schemeClr val="accent1"/>
                    </a:gs>
                    <a:gs pos="100000">
                      <a:schemeClr val="accent2"/>
                    </a:gs>
                  </a:gsLst>
                  <a:lin ang="2700000" scaled="0"/>
                </a:gradFill>
                <a:latin typeface="+mj-ea"/>
              </a:rPr>
              <a:t>notebook-</a:t>
            </a:r>
            <a:r>
              <a:rPr lang="en-US" altLang="zh-CN" sz="3413" kern="1200" dirty="0" err="1">
                <a:gradFill>
                  <a:gsLst>
                    <a:gs pos="43000">
                      <a:schemeClr val="accent1"/>
                    </a:gs>
                    <a:gs pos="100000">
                      <a:schemeClr val="accent2"/>
                    </a:gs>
                  </a:gsLst>
                  <a:lin ang="2700000" scaled="0"/>
                </a:gradFill>
                <a:latin typeface="+mj-ea"/>
              </a:rPr>
              <a:t>theia</a:t>
            </a:r>
            <a:endParaRPr lang="en-US" altLang="zh-CN" sz="3413" kern="1200" dirty="0">
              <a:gradFill>
                <a:gsLst>
                  <a:gs pos="43000">
                    <a:schemeClr val="accent1"/>
                  </a:gs>
                  <a:gs pos="100000">
                    <a:schemeClr val="accent2"/>
                  </a:gs>
                </a:gsLst>
                <a:lin ang="2700000" scaled="0"/>
              </a:gradFill>
              <a:latin typeface="+mj-ea"/>
            </a:endParaRPr>
          </a:p>
        </p:txBody>
      </p:sp>
      <p:pic>
        <p:nvPicPr>
          <p:cNvPr id="9" name="图片 8" descr="卡通人物&#10;&#10;低可信度描述已自动生成">
            <a:extLst>
              <a:ext uri="{FF2B5EF4-FFF2-40B4-BE49-F238E27FC236}">
                <a16:creationId xmlns:a16="http://schemas.microsoft.com/office/drawing/2014/main" id="{CA4713CB-CB33-5041-939F-03284FBEC32A}"/>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extLst>
      <p:ext uri="{BB962C8B-B14F-4D97-AF65-F5344CB8AC3E}">
        <p14:creationId xmlns:p14="http://schemas.microsoft.com/office/powerpoint/2010/main" val="273692259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a:extLst>
              <a:ext uri="{FF2B5EF4-FFF2-40B4-BE49-F238E27FC236}">
                <a16:creationId xmlns:a16="http://schemas.microsoft.com/office/drawing/2014/main" id="{1E725D8F-6F3D-DF4D-8A8F-B67115096D7E}"/>
              </a:ext>
            </a:extLst>
          </p:cNvPr>
          <p:cNvSpPr txBox="1"/>
          <p:nvPr/>
        </p:nvSpPr>
        <p:spPr>
          <a:xfrm>
            <a:off x="176950" y="490454"/>
            <a:ext cx="3636084"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zh-CN" altLang="en-US" sz="3413" kern="1200" dirty="0">
                <a:gradFill>
                  <a:gsLst>
                    <a:gs pos="43000">
                      <a:schemeClr val="accent1"/>
                    </a:gs>
                    <a:gs pos="100000">
                      <a:schemeClr val="accent2"/>
                    </a:gs>
                  </a:gsLst>
                  <a:lin ang="2700000" scaled="0"/>
                </a:gradFill>
                <a:latin typeface="+mj-ea"/>
              </a:rPr>
              <a:t>主要培训内容</a:t>
            </a:r>
            <a:endParaRPr lang="en-US" altLang="zh-CN" sz="3413" kern="1200" dirty="0">
              <a:gradFill>
                <a:gsLst>
                  <a:gs pos="43000">
                    <a:schemeClr val="accent1"/>
                  </a:gs>
                  <a:gs pos="100000">
                    <a:schemeClr val="accent2"/>
                  </a:gs>
                </a:gsLst>
                <a:lin ang="2700000" scaled="0"/>
              </a:gradFill>
              <a:latin typeface="+mj-ea"/>
            </a:endParaRPr>
          </a:p>
        </p:txBody>
      </p:sp>
      <p:pic>
        <p:nvPicPr>
          <p:cNvPr id="43" name="图片 42" descr="卡通人物&#10;&#10;低可信度描述已自动生成">
            <a:extLst>
              <a:ext uri="{FF2B5EF4-FFF2-40B4-BE49-F238E27FC236}">
                <a16:creationId xmlns:a16="http://schemas.microsoft.com/office/drawing/2014/main" id="{06635AC5-DC87-1F44-ADBF-D323963AB5D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5" name="图片 4" descr="表格&#10;&#10;描述已自动生成">
            <a:extLst>
              <a:ext uri="{FF2B5EF4-FFF2-40B4-BE49-F238E27FC236}">
                <a16:creationId xmlns:a16="http://schemas.microsoft.com/office/drawing/2014/main" id="{B143C6D3-4133-5F4A-A9FE-EFFC7287D832}"/>
              </a:ext>
            </a:extLst>
          </p:cNvPr>
          <p:cNvPicPr>
            <a:picLocks noChangeAspect="1"/>
          </p:cNvPicPr>
          <p:nvPr/>
        </p:nvPicPr>
        <p:blipFill rotWithShape="1">
          <a:blip r:embed="rId4">
            <a:extLst>
              <a:ext uri="{28A0092B-C50C-407E-A947-70E740481C1C}">
                <a14:useLocalDpi xmlns:a14="http://schemas.microsoft.com/office/drawing/2010/main" val="0"/>
              </a:ext>
            </a:extLst>
          </a:blip>
          <a:srcRect r="8405" b="7998"/>
          <a:stretch/>
        </p:blipFill>
        <p:spPr>
          <a:xfrm>
            <a:off x="6395742" y="0"/>
            <a:ext cx="6305004" cy="9662292"/>
          </a:xfrm>
          <a:prstGeom prst="rect">
            <a:avLst/>
          </a:prstGeom>
        </p:spPr>
      </p:pic>
    </p:spTree>
    <p:extLst>
      <p:ext uri="{BB962C8B-B14F-4D97-AF65-F5344CB8AC3E}">
        <p14:creationId xmlns:p14="http://schemas.microsoft.com/office/powerpoint/2010/main" val="1410259136"/>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E401994C-2576-7D4F-BB7B-8D2D5BD59C45}"/>
              </a:ext>
            </a:extLst>
          </p:cNvPr>
          <p:cNvSpPr/>
          <p:nvPr/>
        </p:nvSpPr>
        <p:spPr>
          <a:xfrm>
            <a:off x="1523922" y="7724708"/>
            <a:ext cx="6750566" cy="1077218"/>
          </a:xfrm>
          <a:prstGeom prst="rect">
            <a:avLst/>
          </a:prstGeom>
        </p:spPr>
        <p:txBody>
          <a:bodyPr wrap="none">
            <a:spAutoFit/>
          </a:bodyPr>
          <a:lstStyle/>
          <a:p>
            <a:r>
              <a:rPr lang="en" altLang="zh-CN" sz="3200" b="0" dirty="0" err="1">
                <a:latin typeface="FangSong" panose="02010609060101010101" pitchFamily="49" charset="-122"/>
                <a:ea typeface="FangSong" panose="02010609060101010101" pitchFamily="49" charset="-122"/>
              </a:rPr>
              <a:t>jupyter</a:t>
            </a:r>
            <a:r>
              <a:rPr lang="zh-CN" altLang="en" sz="3200" b="0" dirty="0">
                <a:latin typeface="FangSong" panose="02010609060101010101" pitchFamily="49" charset="-122"/>
                <a:ea typeface="FangSong" panose="02010609060101010101" pitchFamily="49" charset="-122"/>
              </a:rPr>
              <a:t>（</a:t>
            </a:r>
            <a:r>
              <a:rPr lang="en" altLang="zh-CN" sz="3200" b="0" dirty="0" err="1">
                <a:latin typeface="FangSong" panose="02010609060101010101" pitchFamily="49" charset="-122"/>
                <a:ea typeface="FangSong" panose="02010609060101010101" pitchFamily="49" charset="-122"/>
              </a:rPr>
              <a:t>cpu</a:t>
            </a:r>
            <a:r>
              <a:rPr lang="en" altLang="zh-CN" sz="3200" b="0" dirty="0">
                <a:latin typeface="FangSong" panose="02010609060101010101" pitchFamily="49" charset="-122"/>
                <a:ea typeface="FangSong" panose="02010609060101010101" pitchFamily="49" charset="-122"/>
              </a:rPr>
              <a:t>/</a:t>
            </a:r>
            <a:r>
              <a:rPr lang="en" altLang="zh-CN" sz="3200" b="0" dirty="0" err="1">
                <a:latin typeface="FangSong" panose="02010609060101010101" pitchFamily="49" charset="-122"/>
                <a:ea typeface="FangSong" panose="02010609060101010101" pitchFamily="49" charset="-122"/>
              </a:rPr>
              <a:t>gpu</a:t>
            </a:r>
            <a:r>
              <a:rPr lang="zh-CN" altLang="en-US" sz="3200" b="0" dirty="0">
                <a:latin typeface="FangSong" panose="02010609060101010101" pitchFamily="49" charset="-122"/>
                <a:ea typeface="FangSong" panose="02010609060101010101" pitchFamily="49" charset="-122"/>
              </a:rPr>
              <a:t>多实例</a:t>
            </a:r>
            <a:r>
              <a:rPr lang="zh-CN" altLang="en" sz="3200" b="0" dirty="0">
                <a:latin typeface="FangSong" panose="02010609060101010101" pitchFamily="49" charset="-122"/>
                <a:ea typeface="FangSong" panose="02010609060101010101" pitchFamily="49" charset="-122"/>
              </a:rPr>
              <a:t>）</a:t>
            </a:r>
            <a:endParaRPr lang="en-US" altLang="zh-CN" sz="3200" b="0" dirty="0">
              <a:latin typeface="FangSong" panose="02010609060101010101" pitchFamily="49" charset="-122"/>
              <a:ea typeface="FangSong" panose="02010609060101010101" pitchFamily="49" charset="-122"/>
            </a:endParaRPr>
          </a:p>
          <a:p>
            <a:r>
              <a:rPr lang="zh-CN" altLang="en-US" sz="3200" b="0" dirty="0">
                <a:latin typeface="FangSong" panose="02010609060101010101" pitchFamily="49" charset="-122"/>
                <a:ea typeface="FangSong" panose="02010609060101010101" pitchFamily="49" charset="-122"/>
              </a:rPr>
              <a:t>更偏重于算法数据可视化（多实例）</a:t>
            </a:r>
          </a:p>
        </p:txBody>
      </p:sp>
      <p:grpSp>
        <p:nvGrpSpPr>
          <p:cNvPr id="7" name="组合 6">
            <a:extLst>
              <a:ext uri="{FF2B5EF4-FFF2-40B4-BE49-F238E27FC236}">
                <a16:creationId xmlns:a16="http://schemas.microsoft.com/office/drawing/2014/main" id="{2C135BE9-D8EC-094D-AFB5-F4FDF3DAAD1D}"/>
              </a:ext>
            </a:extLst>
          </p:cNvPr>
          <p:cNvGrpSpPr/>
          <p:nvPr/>
        </p:nvGrpSpPr>
        <p:grpSpPr>
          <a:xfrm>
            <a:off x="314311" y="2065067"/>
            <a:ext cx="10088512" cy="5623466"/>
            <a:chOff x="943898" y="3052916"/>
            <a:chExt cx="10088512" cy="5623466"/>
          </a:xfrm>
        </p:grpSpPr>
        <p:grpSp>
          <p:nvGrpSpPr>
            <p:cNvPr id="5" name="组合 4">
              <a:extLst>
                <a:ext uri="{FF2B5EF4-FFF2-40B4-BE49-F238E27FC236}">
                  <a16:creationId xmlns:a16="http://schemas.microsoft.com/office/drawing/2014/main" id="{41F5083E-38CC-9C46-84BC-8FE327BEACE3}"/>
                </a:ext>
              </a:extLst>
            </p:cNvPr>
            <p:cNvGrpSpPr/>
            <p:nvPr/>
          </p:nvGrpSpPr>
          <p:grpSpPr>
            <a:xfrm>
              <a:off x="943898" y="3052916"/>
              <a:ext cx="10088512" cy="5623466"/>
              <a:chOff x="943897" y="1129559"/>
              <a:chExt cx="13539019" cy="7546823"/>
            </a:xfrm>
          </p:grpSpPr>
          <p:pic>
            <p:nvPicPr>
              <p:cNvPr id="2" name="图片 1">
                <a:extLst>
                  <a:ext uri="{FF2B5EF4-FFF2-40B4-BE49-F238E27FC236}">
                    <a16:creationId xmlns:a16="http://schemas.microsoft.com/office/drawing/2014/main" id="{61E2A04F-6A92-A54B-9CBC-1D9D11C69289}"/>
                  </a:ext>
                </a:extLst>
              </p:cNvPr>
              <p:cNvPicPr>
                <a:picLocks noChangeAspect="1"/>
              </p:cNvPicPr>
              <p:nvPr/>
            </p:nvPicPr>
            <p:blipFill>
              <a:blip r:embed="rId3"/>
              <a:stretch>
                <a:fillRect/>
              </a:stretch>
            </p:blipFill>
            <p:spPr>
              <a:xfrm>
                <a:off x="943897" y="1129559"/>
                <a:ext cx="13539019" cy="7546823"/>
              </a:xfrm>
              <a:prstGeom prst="rect">
                <a:avLst/>
              </a:prstGeom>
            </p:spPr>
          </p:pic>
          <p:pic>
            <p:nvPicPr>
              <p:cNvPr id="3" name="图片 2">
                <a:extLst>
                  <a:ext uri="{FF2B5EF4-FFF2-40B4-BE49-F238E27FC236}">
                    <a16:creationId xmlns:a16="http://schemas.microsoft.com/office/drawing/2014/main" id="{767356AE-DC13-644E-BF1F-999022AAEA18}"/>
                  </a:ext>
                </a:extLst>
              </p:cNvPr>
              <p:cNvPicPr>
                <a:picLocks noChangeAspect="1"/>
              </p:cNvPicPr>
              <p:nvPr/>
            </p:nvPicPr>
            <p:blipFill>
              <a:blip r:embed="rId4"/>
              <a:stretch>
                <a:fillRect/>
              </a:stretch>
            </p:blipFill>
            <p:spPr>
              <a:xfrm>
                <a:off x="10117394" y="1921138"/>
                <a:ext cx="4365522" cy="4170051"/>
              </a:xfrm>
              <a:prstGeom prst="rect">
                <a:avLst/>
              </a:prstGeom>
            </p:spPr>
          </p:pic>
          <p:sp>
            <p:nvSpPr>
              <p:cNvPr id="4" name="矩形 3">
                <a:extLst>
                  <a:ext uri="{FF2B5EF4-FFF2-40B4-BE49-F238E27FC236}">
                    <a16:creationId xmlns:a16="http://schemas.microsoft.com/office/drawing/2014/main" id="{3EB32633-9E4A-0944-B5C8-DD1D73F3479C}"/>
                  </a:ext>
                </a:extLst>
              </p:cNvPr>
              <p:cNvSpPr/>
              <p:nvPr/>
            </p:nvSpPr>
            <p:spPr>
              <a:xfrm>
                <a:off x="1150374" y="1681316"/>
                <a:ext cx="3834581" cy="1991032"/>
              </a:xfrm>
              <a:prstGeom prst="rect">
                <a:avLst/>
              </a:prstGeom>
              <a:noFill/>
              <a:ln w="127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 name="矩形 7">
                <a:extLst>
                  <a:ext uri="{FF2B5EF4-FFF2-40B4-BE49-F238E27FC236}">
                    <a16:creationId xmlns:a16="http://schemas.microsoft.com/office/drawing/2014/main" id="{B1C9876F-6494-5B42-B8D4-C7F9B2A2A7E1}"/>
                  </a:ext>
                </a:extLst>
              </p:cNvPr>
              <p:cNvSpPr/>
              <p:nvPr/>
            </p:nvSpPr>
            <p:spPr>
              <a:xfrm>
                <a:off x="10854813" y="6633009"/>
                <a:ext cx="1214405" cy="1199453"/>
              </a:xfrm>
              <a:prstGeom prst="rect">
                <a:avLst/>
              </a:prstGeom>
              <a:noFill/>
              <a:ln w="127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 name="矩形 8">
              <a:extLst>
                <a:ext uri="{FF2B5EF4-FFF2-40B4-BE49-F238E27FC236}">
                  <a16:creationId xmlns:a16="http://schemas.microsoft.com/office/drawing/2014/main" id="{DB20DCFB-8F2C-AA40-A33C-540D8E7534EB}"/>
                </a:ext>
              </a:extLst>
            </p:cNvPr>
            <p:cNvSpPr/>
            <p:nvPr/>
          </p:nvSpPr>
          <p:spPr>
            <a:xfrm>
              <a:off x="7248287" y="7953667"/>
              <a:ext cx="2441695" cy="584775"/>
            </a:xfrm>
            <a:prstGeom prst="rect">
              <a:avLst/>
            </a:prstGeom>
          </p:spPr>
          <p:txBody>
            <a:bodyPr wrap="none">
              <a:spAutoFit/>
            </a:bodyPr>
            <a:lstStyle/>
            <a:p>
              <a:r>
                <a:rPr lang="en-US" altLang="zh-CN" sz="3200" b="0" dirty="0" err="1">
                  <a:latin typeface="FangSong" panose="02010609060101010101" pitchFamily="49" charset="-122"/>
                  <a:ea typeface="FangSong" panose="02010609060101010101" pitchFamily="49" charset="-122"/>
                </a:rPr>
                <a:t>tensorboard</a:t>
              </a:r>
              <a:endParaRPr lang="zh-CN" altLang="en-US" sz="3200" b="0" dirty="0">
                <a:latin typeface="FangSong" panose="02010609060101010101" pitchFamily="49" charset="-122"/>
                <a:ea typeface="FangSong" panose="02010609060101010101" pitchFamily="49" charset="-122"/>
              </a:endParaRPr>
            </a:p>
          </p:txBody>
        </p:sp>
      </p:grpSp>
      <p:sp>
        <p:nvSpPr>
          <p:cNvPr id="12" name="文本框 11">
            <a:extLst>
              <a:ext uri="{FF2B5EF4-FFF2-40B4-BE49-F238E27FC236}">
                <a16:creationId xmlns:a16="http://schemas.microsoft.com/office/drawing/2014/main" id="{B7515078-3EB8-084B-BD71-7D3D342DFA8B}"/>
              </a:ext>
            </a:extLst>
          </p:cNvPr>
          <p:cNvSpPr txBox="1"/>
          <p:nvPr/>
        </p:nvSpPr>
        <p:spPr>
          <a:xfrm>
            <a:off x="176950" y="490454"/>
            <a:ext cx="6058958"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 </a:t>
            </a:r>
            <a:r>
              <a:rPr lang="en-US" altLang="zh-CN" sz="3413" kern="1200" dirty="0">
                <a:gradFill>
                  <a:gsLst>
                    <a:gs pos="43000">
                      <a:schemeClr val="accent1"/>
                    </a:gs>
                    <a:gs pos="100000">
                      <a:schemeClr val="accent2"/>
                    </a:gs>
                  </a:gsLst>
                  <a:lin ang="2700000" scaled="0"/>
                </a:gradFill>
                <a:latin typeface="+mj-ea"/>
              </a:rPr>
              <a:t>notebook-</a:t>
            </a:r>
            <a:r>
              <a:rPr lang="en-US" altLang="zh-CN" sz="3413" kern="1200" dirty="0" err="1">
                <a:gradFill>
                  <a:gsLst>
                    <a:gs pos="43000">
                      <a:schemeClr val="accent1"/>
                    </a:gs>
                    <a:gs pos="100000">
                      <a:schemeClr val="accent2"/>
                    </a:gs>
                  </a:gsLst>
                  <a:lin ang="2700000" scaled="0"/>
                </a:gradFill>
                <a:latin typeface="+mj-ea"/>
              </a:rPr>
              <a:t>jupyter</a:t>
            </a:r>
            <a:endParaRPr lang="en-US" altLang="zh-CN" sz="3413" kern="1200" dirty="0">
              <a:gradFill>
                <a:gsLst>
                  <a:gs pos="43000">
                    <a:schemeClr val="accent1"/>
                  </a:gs>
                  <a:gs pos="100000">
                    <a:schemeClr val="accent2"/>
                  </a:gs>
                </a:gsLst>
                <a:lin ang="2700000" scaled="0"/>
              </a:gradFill>
              <a:latin typeface="+mj-ea"/>
            </a:endParaRPr>
          </a:p>
        </p:txBody>
      </p:sp>
      <p:pic>
        <p:nvPicPr>
          <p:cNvPr id="13" name="图片 12" descr="卡通人物&#10;&#10;低可信度描述已自动生成">
            <a:extLst>
              <a:ext uri="{FF2B5EF4-FFF2-40B4-BE49-F238E27FC236}">
                <a16:creationId xmlns:a16="http://schemas.microsoft.com/office/drawing/2014/main" id="{25F2ED34-BBA2-3545-BAD7-239E4859CBA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
        <p:nvSpPr>
          <p:cNvPr id="15" name="文本框 14">
            <a:extLst>
              <a:ext uri="{FF2B5EF4-FFF2-40B4-BE49-F238E27FC236}">
                <a16:creationId xmlns:a16="http://schemas.microsoft.com/office/drawing/2014/main" id="{CFE0F832-53F0-484F-A8D9-2BB648404179}"/>
              </a:ext>
            </a:extLst>
          </p:cNvPr>
          <p:cNvSpPr txBox="1"/>
          <p:nvPr/>
        </p:nvSpPr>
        <p:spPr>
          <a:xfrm>
            <a:off x="10436758" y="2957469"/>
            <a:ext cx="8818880" cy="2790187"/>
          </a:xfrm>
          <a:prstGeom prst="rect">
            <a:avLst/>
          </a:prstGeom>
          <a:noFill/>
        </p:spPr>
        <p:txBody>
          <a:bodyPr wrap="square" rtlCol="0">
            <a:spAutoFit/>
          </a:bodyPr>
          <a:lstStyle/>
          <a:p>
            <a:pPr algn="l">
              <a:lnSpc>
                <a:spcPct val="150000"/>
              </a:lnSpc>
            </a:pPr>
            <a:r>
              <a:rPr lang="en-US" altLang="zh-CN" sz="2000" dirty="0" err="1">
                <a:latin typeface="FangSong" panose="02010609060101010101" pitchFamily="49" charset="-122"/>
                <a:ea typeface="FangSong" panose="02010609060101010101" pitchFamily="49" charset="-122"/>
              </a:rPr>
              <a:t>Jupyter</a:t>
            </a:r>
            <a:r>
              <a:rPr lang="zh-CN" altLang="en-US" sz="2000" dirty="0">
                <a:latin typeface="FangSong" panose="02010609060101010101" pitchFamily="49" charset="-122"/>
                <a:ea typeface="FangSong" panose="02010609060101010101" pitchFamily="49" charset="-122"/>
              </a:rPr>
              <a:t>版本：</a:t>
            </a:r>
            <a:endParaRPr lang="en-US" altLang="zh-CN" sz="2000" dirty="0">
              <a:latin typeface="FangSong" panose="02010609060101010101" pitchFamily="49" charset="-122"/>
              <a:ea typeface="FangSong" panose="02010609060101010101" pitchFamily="49" charset="-122"/>
            </a:endParaRPr>
          </a:p>
          <a:p>
            <a:pPr marL="342900" indent="-342900" algn="l">
              <a:lnSpc>
                <a:spcPct val="150000"/>
              </a:lnSpc>
              <a:buFont typeface="Arial" panose="020B0604020202020204" pitchFamily="34" charset="0"/>
              <a:buChar char="•"/>
            </a:pPr>
            <a:r>
              <a:rPr lang="zh-CN" altLang="en-US" sz="2000" dirty="0">
                <a:latin typeface="FangSong" panose="02010609060101010101" pitchFamily="49" charset="-122"/>
                <a:ea typeface="FangSong" panose="02010609060101010101" pitchFamily="49" charset="-122"/>
              </a:rPr>
              <a:t>基础版本：</a:t>
            </a:r>
            <a:r>
              <a:rPr lang="en-US" altLang="zh-CN" sz="2000" dirty="0" err="1">
                <a:latin typeface="FangSong" panose="02010609060101010101" pitchFamily="49" charset="-122"/>
                <a:ea typeface="FangSong" panose="02010609060101010101" pitchFamily="49" charset="-122"/>
              </a:rPr>
              <a:t>cpu</a:t>
            </a:r>
            <a:r>
              <a:rPr lang="en-US" altLang="zh-CN" sz="2000" dirty="0">
                <a:latin typeface="FangSong" panose="02010609060101010101" pitchFamily="49" charset="-122"/>
                <a:ea typeface="FangSong" panose="02010609060101010101" pitchFamily="49" charset="-122"/>
              </a:rPr>
              <a:t>/</a:t>
            </a:r>
            <a:r>
              <a:rPr lang="en-US" altLang="zh-CN" sz="2000" dirty="0" err="1">
                <a:latin typeface="FangSong" panose="02010609060101010101" pitchFamily="49" charset="-122"/>
                <a:ea typeface="FangSong" panose="02010609060101010101" pitchFamily="49" charset="-122"/>
              </a:rPr>
              <a:t>gpu</a:t>
            </a:r>
            <a:r>
              <a:rPr lang="en-US" altLang="zh-CN" sz="2000" dirty="0">
                <a:latin typeface="FangSong" panose="02010609060101010101" pitchFamily="49" charset="-122"/>
                <a:ea typeface="FangSong" panose="02010609060101010101" pitchFamily="49" charset="-122"/>
              </a:rPr>
              <a:t>(</a:t>
            </a:r>
            <a:r>
              <a:rPr lang="en-US" altLang="zh-CN" sz="2000" dirty="0" err="1">
                <a:latin typeface="FangSong" panose="02010609060101010101" pitchFamily="49" charset="-122"/>
                <a:ea typeface="FangSong" panose="02010609060101010101" pitchFamily="49" charset="-122"/>
              </a:rPr>
              <a:t>ssh</a:t>
            </a:r>
            <a:r>
              <a:rPr lang="zh-CN" altLang="en-US" sz="2000" dirty="0">
                <a:latin typeface="FangSong" panose="02010609060101010101" pitchFamily="49" charset="-122"/>
                <a:ea typeface="FangSong" panose="02010609060101010101" pitchFamily="49" charset="-122"/>
              </a:rPr>
              <a:t>远程登录</a:t>
            </a:r>
            <a:r>
              <a:rPr lang="en-US" altLang="zh-CN" sz="2000" dirty="0">
                <a:latin typeface="FangSong" panose="02010609060101010101" pitchFamily="49" charset="-122"/>
                <a:ea typeface="FangSong" panose="02010609060101010101" pitchFamily="49" charset="-122"/>
              </a:rPr>
              <a:t>)</a:t>
            </a:r>
          </a:p>
          <a:p>
            <a:pPr marL="406394" indent="-406394" algn="l">
              <a:lnSpc>
                <a:spcPct val="150000"/>
              </a:lnSpc>
              <a:buFont typeface="Arial" panose="020B0604020202020204" pitchFamily="34" charset="0"/>
              <a:buChar char="•"/>
            </a:pPr>
            <a:r>
              <a:rPr lang="en-US" altLang="zh-CN" sz="2000" dirty="0">
                <a:latin typeface="FangSong" panose="02010609060101010101" pitchFamily="49" charset="-122"/>
                <a:ea typeface="FangSong" panose="02010609060101010101" pitchFamily="49" charset="-122"/>
              </a:rPr>
              <a:t>bigdata</a:t>
            </a:r>
            <a:r>
              <a:rPr lang="zh-CN" altLang="en-US" sz="2000" dirty="0">
                <a:latin typeface="FangSong" panose="02010609060101010101" pitchFamily="49" charset="-122"/>
                <a:ea typeface="FangSong" panose="02010609060101010101" pitchFamily="49" charset="-122"/>
              </a:rPr>
              <a:t>：</a:t>
            </a:r>
            <a:r>
              <a:rPr lang="en-US" altLang="zh-CN" sz="2000" dirty="0" err="1">
                <a:latin typeface="FangSong" panose="02010609060101010101" pitchFamily="49" charset="-122"/>
                <a:ea typeface="FangSong" panose="02010609060101010101" pitchFamily="49" charset="-122"/>
              </a:rPr>
              <a:t>hadoop</a:t>
            </a:r>
            <a:r>
              <a:rPr lang="en-US" altLang="zh-CN" sz="2000" dirty="0">
                <a:latin typeface="FangSong" panose="02010609060101010101" pitchFamily="49" charset="-122"/>
                <a:ea typeface="FangSong" panose="02010609060101010101" pitchFamily="49" charset="-122"/>
              </a:rPr>
              <a:t>/spark/</a:t>
            </a:r>
            <a:r>
              <a:rPr lang="en-US" altLang="zh-CN" sz="2000" dirty="0" err="1">
                <a:latin typeface="FangSong" panose="02010609060101010101" pitchFamily="49" charset="-122"/>
                <a:ea typeface="FangSong" panose="02010609060101010101" pitchFamily="49" charset="-122"/>
              </a:rPr>
              <a:t>flink</a:t>
            </a:r>
            <a:r>
              <a:rPr lang="en-US" altLang="zh-CN" sz="2000" dirty="0">
                <a:latin typeface="FangSong" panose="02010609060101010101" pitchFamily="49" charset="-122"/>
                <a:ea typeface="FangSong" panose="02010609060101010101" pitchFamily="49" charset="-122"/>
              </a:rPr>
              <a:t>/</a:t>
            </a:r>
            <a:r>
              <a:rPr lang="en-US" altLang="zh-CN" sz="2000" dirty="0" err="1">
                <a:latin typeface="FangSong" panose="02010609060101010101" pitchFamily="49" charset="-122"/>
                <a:ea typeface="FangSong" panose="02010609060101010101" pitchFamily="49" charset="-122"/>
              </a:rPr>
              <a:t>clickhouse</a:t>
            </a:r>
            <a:r>
              <a:rPr lang="en-US" altLang="zh-CN" sz="2000" dirty="0">
                <a:latin typeface="FangSong" panose="02010609060101010101" pitchFamily="49" charset="-122"/>
                <a:ea typeface="FangSong" panose="02010609060101010101" pitchFamily="49" charset="-122"/>
              </a:rPr>
              <a:t>/</a:t>
            </a:r>
            <a:r>
              <a:rPr lang="zh-CN" altLang="en-US" sz="2000" dirty="0">
                <a:latin typeface="FangSong" panose="02010609060101010101" pitchFamily="49" charset="-122"/>
                <a:ea typeface="FangSong" panose="02010609060101010101" pitchFamily="49" charset="-122"/>
              </a:rPr>
              <a:t>分析</a:t>
            </a:r>
            <a:r>
              <a:rPr lang="en-US" altLang="zh-CN" sz="2000" dirty="0">
                <a:latin typeface="FangSong" panose="02010609060101010101" pitchFamily="49" charset="-122"/>
                <a:ea typeface="FangSong" panose="02010609060101010101" pitchFamily="49" charset="-122"/>
              </a:rPr>
              <a:t>/</a:t>
            </a:r>
            <a:r>
              <a:rPr lang="zh-CN" altLang="en-US" sz="2000" dirty="0">
                <a:latin typeface="FangSong" panose="02010609060101010101" pitchFamily="49" charset="-122"/>
                <a:ea typeface="FangSong" panose="02010609060101010101" pitchFamily="49" charset="-122"/>
              </a:rPr>
              <a:t>可视化</a:t>
            </a:r>
            <a:endParaRPr lang="en-US" altLang="zh-CN" sz="2000" dirty="0">
              <a:latin typeface="FangSong" panose="02010609060101010101" pitchFamily="49" charset="-122"/>
              <a:ea typeface="FangSong" panose="02010609060101010101" pitchFamily="49" charset="-122"/>
            </a:endParaRPr>
          </a:p>
          <a:p>
            <a:pPr marL="406394" indent="-406394" algn="l">
              <a:lnSpc>
                <a:spcPct val="150000"/>
              </a:lnSpc>
              <a:buFont typeface="Arial" panose="020B0604020202020204" pitchFamily="34" charset="0"/>
              <a:buChar char="•"/>
            </a:pPr>
            <a:r>
              <a:rPr lang="zh-CN" altLang="en-US" sz="2000" dirty="0">
                <a:latin typeface="FangSong" panose="02010609060101010101" pitchFamily="49" charset="-122"/>
                <a:ea typeface="FangSong" panose="02010609060101010101" pitchFamily="49" charset="-122"/>
              </a:rPr>
              <a:t>传统机器学习</a:t>
            </a:r>
            <a:r>
              <a:rPr lang="en-US" altLang="zh-CN" sz="2000" dirty="0">
                <a:latin typeface="FangSong" panose="02010609060101010101" pitchFamily="49" charset="-122"/>
                <a:ea typeface="FangSong" panose="02010609060101010101" pitchFamily="49" charset="-122"/>
              </a:rPr>
              <a:t>:</a:t>
            </a:r>
            <a:r>
              <a:rPr lang="zh-CN" altLang="en-US" sz="2000" dirty="0">
                <a:latin typeface="FangSong" panose="02010609060101010101" pitchFamily="49" charset="-122"/>
                <a:ea typeface="FangSong" panose="02010609060101010101" pitchFamily="49" charset="-122"/>
              </a:rPr>
              <a:t>决策树</a:t>
            </a:r>
            <a:r>
              <a:rPr lang="en-US" altLang="zh-CN" sz="2000" dirty="0">
                <a:latin typeface="FangSong" panose="02010609060101010101" pitchFamily="49" charset="-122"/>
                <a:ea typeface="FangSong" panose="02010609060101010101" pitchFamily="49" charset="-122"/>
              </a:rPr>
              <a:t>/</a:t>
            </a:r>
            <a:r>
              <a:rPr lang="zh-CN" altLang="en-US" sz="2000" dirty="0">
                <a:latin typeface="FangSong" panose="02010609060101010101" pitchFamily="49" charset="-122"/>
                <a:ea typeface="FangSong" panose="02010609060101010101" pitchFamily="49" charset="-122"/>
              </a:rPr>
              <a:t>回归</a:t>
            </a:r>
            <a:r>
              <a:rPr lang="en-US" altLang="zh-CN" sz="2000" dirty="0">
                <a:latin typeface="FangSong" panose="02010609060101010101" pitchFamily="49" charset="-122"/>
                <a:ea typeface="FangSong" panose="02010609060101010101" pitchFamily="49" charset="-122"/>
              </a:rPr>
              <a:t>/</a:t>
            </a:r>
            <a:r>
              <a:rPr lang="en-US" altLang="zh-CN" sz="2000" dirty="0" err="1">
                <a:latin typeface="FangSong" panose="02010609060101010101" pitchFamily="49" charset="-122"/>
                <a:ea typeface="FangSong" panose="02010609060101010101" pitchFamily="49" charset="-122"/>
              </a:rPr>
              <a:t>xgb</a:t>
            </a:r>
            <a:r>
              <a:rPr lang="en-US" altLang="zh-CN" sz="2000" dirty="0">
                <a:latin typeface="FangSong" panose="02010609060101010101" pitchFamily="49" charset="-122"/>
                <a:ea typeface="FangSong" panose="02010609060101010101" pitchFamily="49" charset="-122"/>
              </a:rPr>
              <a:t>/</a:t>
            </a:r>
            <a:r>
              <a:rPr lang="en-US" altLang="zh-CN" sz="2000" dirty="0" err="1">
                <a:latin typeface="FangSong" panose="02010609060101010101" pitchFamily="49" charset="-122"/>
                <a:ea typeface="FangSong" panose="02010609060101010101" pitchFamily="49" charset="-122"/>
              </a:rPr>
              <a:t>gbdt</a:t>
            </a:r>
            <a:endParaRPr lang="en-US" altLang="zh-CN" sz="2000" dirty="0">
              <a:latin typeface="FangSong" panose="02010609060101010101" pitchFamily="49" charset="-122"/>
              <a:ea typeface="FangSong" panose="02010609060101010101" pitchFamily="49" charset="-122"/>
            </a:endParaRPr>
          </a:p>
          <a:p>
            <a:pPr marL="406394" indent="-406394" algn="l">
              <a:lnSpc>
                <a:spcPct val="150000"/>
              </a:lnSpc>
              <a:buFont typeface="Arial" panose="020B0604020202020204" pitchFamily="34" charset="0"/>
              <a:buChar char="•"/>
            </a:pPr>
            <a:r>
              <a:rPr lang="zh-CN" altLang="en-US" sz="2000" dirty="0">
                <a:latin typeface="FangSong" panose="02010609060101010101" pitchFamily="49" charset="-122"/>
                <a:ea typeface="FangSong" panose="02010609060101010101" pitchFamily="49" charset="-122"/>
              </a:rPr>
              <a:t>深度学习：视觉</a:t>
            </a:r>
            <a:r>
              <a:rPr lang="en-US" altLang="zh-CN" sz="2000" dirty="0">
                <a:latin typeface="FangSong" panose="02010609060101010101" pitchFamily="49" charset="-122"/>
                <a:ea typeface="FangSong" panose="02010609060101010101" pitchFamily="49" charset="-122"/>
              </a:rPr>
              <a:t>/</a:t>
            </a:r>
            <a:r>
              <a:rPr lang="zh-CN" altLang="en-US" sz="2000" dirty="0">
                <a:latin typeface="FangSong" panose="02010609060101010101" pitchFamily="49" charset="-122"/>
                <a:ea typeface="FangSong" panose="02010609060101010101" pitchFamily="49" charset="-122"/>
              </a:rPr>
              <a:t>听觉</a:t>
            </a:r>
            <a:r>
              <a:rPr lang="en-US" altLang="zh-CN" sz="2000" dirty="0">
                <a:latin typeface="FangSong" panose="02010609060101010101" pitchFamily="49" charset="-122"/>
                <a:ea typeface="FangSong" panose="02010609060101010101" pitchFamily="49" charset="-122"/>
              </a:rPr>
              <a:t>/</a:t>
            </a:r>
            <a:r>
              <a:rPr lang="zh-CN" altLang="en-US" sz="2000" dirty="0">
                <a:latin typeface="FangSong" panose="02010609060101010101" pitchFamily="49" charset="-122"/>
                <a:ea typeface="FangSong" panose="02010609060101010101" pitchFamily="49" charset="-122"/>
              </a:rPr>
              <a:t>自然语言</a:t>
            </a:r>
            <a:r>
              <a:rPr lang="en-US" altLang="zh-CN" sz="2000" dirty="0">
                <a:latin typeface="FangSong" panose="02010609060101010101" pitchFamily="49" charset="-122"/>
                <a:ea typeface="FangSong" panose="02010609060101010101" pitchFamily="49" charset="-122"/>
              </a:rPr>
              <a:t>/</a:t>
            </a:r>
            <a:r>
              <a:rPr lang="zh-CN" altLang="en-US" sz="2000" dirty="0">
                <a:latin typeface="FangSong" panose="02010609060101010101" pitchFamily="49" charset="-122"/>
                <a:ea typeface="FangSong" panose="02010609060101010101" pitchFamily="49" charset="-122"/>
              </a:rPr>
              <a:t>风控</a:t>
            </a:r>
            <a:endParaRPr lang="en-US" altLang="zh-CN" sz="2000" dirty="0">
              <a:latin typeface="FangSong" panose="02010609060101010101" pitchFamily="49" charset="-122"/>
              <a:ea typeface="FangSong" panose="02010609060101010101" pitchFamily="49" charset="-122"/>
            </a:endParaRPr>
          </a:p>
          <a:p>
            <a:pPr marL="406394" indent="-406394" algn="l">
              <a:lnSpc>
                <a:spcPct val="150000"/>
              </a:lnSpc>
              <a:buFont typeface="Arial" panose="020B0604020202020204" pitchFamily="34" charset="0"/>
              <a:buChar char="•"/>
            </a:pPr>
            <a:r>
              <a:rPr lang="zh-CN" altLang="en-US" sz="2000" dirty="0">
                <a:latin typeface="FangSong" panose="02010609060101010101" pitchFamily="49" charset="-122"/>
                <a:ea typeface="FangSong" panose="02010609060101010101" pitchFamily="49" charset="-122"/>
              </a:rPr>
              <a:t>极客版本：操作监控集群能力</a:t>
            </a:r>
            <a:endParaRPr lang="en-US" altLang="zh-CN" sz="2000" dirty="0">
              <a:latin typeface="FangSong" panose="02010609060101010101" pitchFamily="49" charset="-122"/>
              <a:ea typeface="FangSong" panose="02010609060101010101" pitchFamily="49" charset="-122"/>
            </a:endParaRPr>
          </a:p>
        </p:txBody>
      </p:sp>
    </p:spTree>
    <p:extLst>
      <p:ext uri="{BB962C8B-B14F-4D97-AF65-F5344CB8AC3E}">
        <p14:creationId xmlns:p14="http://schemas.microsoft.com/office/powerpoint/2010/main" val="3265761620"/>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75191706-816C-E34F-8C3A-595A63821945}"/>
              </a:ext>
            </a:extLst>
          </p:cNvPr>
          <p:cNvGrpSpPr/>
          <p:nvPr/>
        </p:nvGrpSpPr>
        <p:grpSpPr>
          <a:xfrm>
            <a:off x="711717" y="650596"/>
            <a:ext cx="15530468" cy="7622264"/>
            <a:chOff x="711717" y="650596"/>
            <a:chExt cx="15530468" cy="7622264"/>
          </a:xfrm>
        </p:grpSpPr>
        <p:pic>
          <p:nvPicPr>
            <p:cNvPr id="6" name="图片 5">
              <a:extLst>
                <a:ext uri="{FF2B5EF4-FFF2-40B4-BE49-F238E27FC236}">
                  <a16:creationId xmlns:a16="http://schemas.microsoft.com/office/drawing/2014/main" id="{2DA5BAD8-F5AF-BA49-AE8B-F2D57214934D}"/>
                </a:ext>
              </a:extLst>
            </p:cNvPr>
            <p:cNvPicPr>
              <a:picLocks noChangeAspect="1"/>
            </p:cNvPicPr>
            <p:nvPr/>
          </p:nvPicPr>
          <p:blipFill>
            <a:blip r:embed="rId3"/>
            <a:stretch>
              <a:fillRect/>
            </a:stretch>
          </p:blipFill>
          <p:spPr>
            <a:xfrm>
              <a:off x="711717" y="3582697"/>
              <a:ext cx="5251060" cy="1695655"/>
            </a:xfrm>
            <a:prstGeom prst="rect">
              <a:avLst/>
            </a:prstGeom>
          </p:spPr>
        </p:pic>
        <p:sp>
          <p:nvSpPr>
            <p:cNvPr id="11" name="文本框 10">
              <a:extLst>
                <a:ext uri="{FF2B5EF4-FFF2-40B4-BE49-F238E27FC236}">
                  <a16:creationId xmlns:a16="http://schemas.microsoft.com/office/drawing/2014/main" id="{D8D51697-D125-4F40-BEB9-D3E9D7F5ED5A}"/>
                </a:ext>
              </a:extLst>
            </p:cNvPr>
            <p:cNvSpPr txBox="1"/>
            <p:nvPr/>
          </p:nvSpPr>
          <p:spPr>
            <a:xfrm>
              <a:off x="14073862" y="2336536"/>
              <a:ext cx="2059837"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b="0" dirty="0"/>
                <a:t>Docker</a:t>
              </a:r>
              <a:r>
                <a:rPr lang="zh-CN" altLang="en-US" b="0" dirty="0"/>
                <a:t> 仓库</a:t>
              </a:r>
              <a:endParaRPr kumimoji="0" lang="zh-CN" altLang="en-US" sz="24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5" name="文本框 14">
              <a:extLst>
                <a:ext uri="{FF2B5EF4-FFF2-40B4-BE49-F238E27FC236}">
                  <a16:creationId xmlns:a16="http://schemas.microsoft.com/office/drawing/2014/main" id="{0E83C081-2A6D-EA4C-9420-1675D9983AB0}"/>
                </a:ext>
              </a:extLst>
            </p:cNvPr>
            <p:cNvSpPr txBox="1"/>
            <p:nvPr/>
          </p:nvSpPr>
          <p:spPr>
            <a:xfrm>
              <a:off x="1555119" y="5393308"/>
              <a:ext cx="2742163"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b="0" dirty="0"/>
                <a:t>web</a:t>
              </a:r>
              <a:r>
                <a:rPr lang="zh-CN" altLang="en-US" b="0" dirty="0"/>
                <a:t> </a:t>
              </a:r>
              <a:r>
                <a:rPr lang="en-US" altLang="zh-CN" b="0" dirty="0"/>
                <a:t>bash</a:t>
              </a:r>
              <a:r>
                <a:rPr lang="zh-CN" altLang="en-US" b="0" dirty="0"/>
                <a:t>命令行</a:t>
              </a:r>
              <a:endParaRPr kumimoji="0" lang="zh-CN" altLang="en-US" sz="24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3" name="圆角矩形 12">
              <a:extLst>
                <a:ext uri="{FF2B5EF4-FFF2-40B4-BE49-F238E27FC236}">
                  <a16:creationId xmlns:a16="http://schemas.microsoft.com/office/drawing/2014/main" id="{C1F836DC-8DFE-8B4D-801B-138132D5D81B}"/>
                </a:ext>
              </a:extLst>
            </p:cNvPr>
            <p:cNvSpPr/>
            <p:nvPr/>
          </p:nvSpPr>
          <p:spPr>
            <a:xfrm>
              <a:off x="6993191" y="2000250"/>
              <a:ext cx="5079989" cy="5588000"/>
            </a:xfrm>
            <a:prstGeom prst="roundRect">
              <a:avLst/>
            </a:prstGeom>
            <a:noFill/>
            <a:ln w="34925" cap="flat">
              <a:solidFill>
                <a:schemeClr val="accent1">
                  <a:lumMod val="75000"/>
                </a:schemeClr>
              </a:solidFill>
              <a:prstDash val="dash"/>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endParaRPr lang="zh-CN" altLang="en-US" sz="2200" b="0">
                <a:solidFill>
                  <a:srgbClr val="FFFFFF"/>
                </a:solidFill>
                <a:latin typeface="+mn-lt"/>
                <a:ea typeface="+mn-ea"/>
                <a:cs typeface="+mn-cs"/>
                <a:sym typeface="Helvetica Neue Medium"/>
              </a:endParaRPr>
            </a:p>
          </p:txBody>
        </p:sp>
        <p:pic>
          <p:nvPicPr>
            <p:cNvPr id="1028" name="Picture 4" descr="开源组件之docker镜像仓库选型对比- 墨天轮">
              <a:extLst>
                <a:ext uri="{FF2B5EF4-FFF2-40B4-BE49-F238E27FC236}">
                  <a16:creationId xmlns:a16="http://schemas.microsoft.com/office/drawing/2014/main" id="{EC3A811E-DC50-5448-846D-847521A1E8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44835" y="650596"/>
              <a:ext cx="2497350" cy="1664900"/>
            </a:xfrm>
            <a:prstGeom prst="rect">
              <a:avLst/>
            </a:prstGeom>
            <a:noFill/>
            <a:ln w="22225">
              <a:solidFill>
                <a:schemeClr val="tx1"/>
              </a:solidFill>
            </a:ln>
            <a:extLst>
              <a:ext uri="{909E8E84-426E-40DD-AFC4-6F175D3DCCD1}">
                <a14:hiddenFill xmlns:a14="http://schemas.microsoft.com/office/drawing/2010/main">
                  <a:solidFill>
                    <a:srgbClr val="FFFFFF"/>
                  </a:solidFill>
                </a14:hiddenFill>
              </a:ext>
            </a:extLst>
          </p:spPr>
        </p:pic>
        <p:grpSp>
          <p:nvGrpSpPr>
            <p:cNvPr id="28" name="组合 27">
              <a:extLst>
                <a:ext uri="{FF2B5EF4-FFF2-40B4-BE49-F238E27FC236}">
                  <a16:creationId xmlns:a16="http://schemas.microsoft.com/office/drawing/2014/main" id="{F4886E2D-D38A-3E40-A0EF-0476E3C0DF7E}"/>
                </a:ext>
              </a:extLst>
            </p:cNvPr>
            <p:cNvGrpSpPr/>
            <p:nvPr/>
          </p:nvGrpSpPr>
          <p:grpSpPr>
            <a:xfrm>
              <a:off x="7793822" y="2646434"/>
              <a:ext cx="3443810" cy="1163445"/>
              <a:chOff x="7826644" y="5888482"/>
              <a:chExt cx="3443810" cy="1163445"/>
            </a:xfrm>
          </p:grpSpPr>
          <p:sp>
            <p:nvSpPr>
              <p:cNvPr id="19" name="矩形 18">
                <a:extLst>
                  <a:ext uri="{FF2B5EF4-FFF2-40B4-BE49-F238E27FC236}">
                    <a16:creationId xmlns:a16="http://schemas.microsoft.com/office/drawing/2014/main" id="{44E4EC4F-04C0-E34B-9A72-23DAA2836186}"/>
                  </a:ext>
                </a:extLst>
              </p:cNvPr>
              <p:cNvSpPr/>
              <p:nvPr/>
            </p:nvSpPr>
            <p:spPr>
              <a:xfrm>
                <a:off x="7826644" y="5888482"/>
                <a:ext cx="3443810" cy="1163445"/>
              </a:xfrm>
              <a:prstGeom prst="rect">
                <a:avLst/>
              </a:prstGeom>
              <a:noFill/>
              <a:ln w="34925" cap="flat">
                <a:solidFill>
                  <a:schemeClr val="tx1">
                    <a:lumMod val="50000"/>
                    <a:lumOff val="50000"/>
                  </a:schemeClr>
                </a:solidFill>
                <a:prstDash val="dash"/>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endParaRPr lang="zh-CN" altLang="en-US" sz="2200" b="0">
                  <a:solidFill>
                    <a:srgbClr val="FFFFFF"/>
                  </a:solidFill>
                  <a:latin typeface="+mn-lt"/>
                  <a:ea typeface="+mn-ea"/>
                  <a:cs typeface="+mn-cs"/>
                  <a:sym typeface="Helvetica Neue Medium"/>
                </a:endParaRPr>
              </a:p>
            </p:txBody>
          </p:sp>
          <p:pic>
            <p:nvPicPr>
              <p:cNvPr id="1032" name="Picture 8" descr="Docker (@Docker) | Twitter">
                <a:extLst>
                  <a:ext uri="{FF2B5EF4-FFF2-40B4-BE49-F238E27FC236}">
                    <a16:creationId xmlns:a16="http://schemas.microsoft.com/office/drawing/2014/main" id="{E62B39DF-C4EC-EC4B-B332-4DDFF35CE88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26415" y="5976793"/>
                <a:ext cx="969362" cy="969362"/>
              </a:xfrm>
              <a:prstGeom prst="rect">
                <a:avLst/>
              </a:prstGeom>
              <a:noFill/>
              <a:extLst>
                <a:ext uri="{909E8E84-426E-40DD-AFC4-6F175D3DCCD1}">
                  <a14:hiddenFill xmlns:a14="http://schemas.microsoft.com/office/drawing/2010/main">
                    <a:solidFill>
                      <a:srgbClr val="FFFFFF"/>
                    </a:solidFill>
                  </a14:hiddenFill>
                </a:ext>
              </a:extLst>
            </p:spPr>
          </p:pic>
          <p:sp>
            <p:nvSpPr>
              <p:cNvPr id="17" name="文本框 16">
                <a:extLst>
                  <a:ext uri="{FF2B5EF4-FFF2-40B4-BE49-F238E27FC236}">
                    <a16:creationId xmlns:a16="http://schemas.microsoft.com/office/drawing/2014/main" id="{BB30D4A8-D2C7-E74C-A75D-EF80F99E1756}"/>
                  </a:ext>
                </a:extLst>
              </p:cNvPr>
              <p:cNvSpPr txBox="1"/>
              <p:nvPr/>
            </p:nvSpPr>
            <p:spPr>
              <a:xfrm>
                <a:off x="9162936" y="6199225"/>
                <a:ext cx="1670330"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b="0" dirty="0"/>
                  <a:t>l</a:t>
                </a:r>
                <a:r>
                  <a:rPr kumimoji="0" lang="en-US" altLang="zh-CN" sz="2400" b="0" i="0" u="none" strike="noStrike" cap="none" spc="0" normalizeH="0" baseline="0" dirty="0">
                    <a:ln>
                      <a:noFill/>
                    </a:ln>
                    <a:solidFill>
                      <a:srgbClr val="000000"/>
                    </a:solidFill>
                    <a:effectLst/>
                    <a:uFillTx/>
                    <a:latin typeface="Helvetica Neue"/>
                    <a:ea typeface="Helvetica Neue"/>
                    <a:cs typeface="Helvetica Neue"/>
                    <a:sym typeface="Helvetica Neue"/>
                  </a:rPr>
                  <a:t>ocal</a:t>
                </a:r>
                <a:r>
                  <a:rPr kumimoji="0" lang="zh-CN" altLang="en-US" sz="24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2400" b="0" i="0" u="none" strike="noStrike" cap="none" spc="0" normalizeH="0" baseline="0" dirty="0">
                    <a:ln>
                      <a:noFill/>
                    </a:ln>
                    <a:solidFill>
                      <a:srgbClr val="000000"/>
                    </a:solidFill>
                    <a:effectLst/>
                    <a:uFillTx/>
                    <a:latin typeface="Helvetica Neue"/>
                    <a:ea typeface="Helvetica Neue"/>
                    <a:cs typeface="Helvetica Neue"/>
                    <a:sym typeface="Helvetica Neue"/>
                  </a:rPr>
                  <a:t>image</a:t>
                </a:r>
                <a:endParaRPr kumimoji="0" lang="zh-CN" altLang="en-US" sz="24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grpSp>
        <p:grpSp>
          <p:nvGrpSpPr>
            <p:cNvPr id="27" name="组合 26">
              <a:extLst>
                <a:ext uri="{FF2B5EF4-FFF2-40B4-BE49-F238E27FC236}">
                  <a16:creationId xmlns:a16="http://schemas.microsoft.com/office/drawing/2014/main" id="{F0FA1BF4-AA97-C34D-A242-28D06373612E}"/>
                </a:ext>
              </a:extLst>
            </p:cNvPr>
            <p:cNvGrpSpPr/>
            <p:nvPr/>
          </p:nvGrpSpPr>
          <p:grpSpPr>
            <a:xfrm>
              <a:off x="7787471" y="5939607"/>
              <a:ext cx="3443810" cy="1163445"/>
              <a:chOff x="7826644" y="4295077"/>
              <a:chExt cx="3443810" cy="1163445"/>
            </a:xfrm>
          </p:grpSpPr>
          <p:sp>
            <p:nvSpPr>
              <p:cNvPr id="18" name="矩形 17">
                <a:extLst>
                  <a:ext uri="{FF2B5EF4-FFF2-40B4-BE49-F238E27FC236}">
                    <a16:creationId xmlns:a16="http://schemas.microsoft.com/office/drawing/2014/main" id="{FD3EB5C6-5CCB-C44F-A48B-281798C43526}"/>
                  </a:ext>
                </a:extLst>
              </p:cNvPr>
              <p:cNvSpPr/>
              <p:nvPr/>
            </p:nvSpPr>
            <p:spPr>
              <a:xfrm>
                <a:off x="7826644" y="4295077"/>
                <a:ext cx="3443810" cy="1163445"/>
              </a:xfrm>
              <a:prstGeom prst="rect">
                <a:avLst/>
              </a:prstGeom>
              <a:noFill/>
              <a:ln w="34925" cap="flat">
                <a:solidFill>
                  <a:schemeClr val="accent1">
                    <a:lumMod val="75000"/>
                  </a:schemeClr>
                </a:solidFill>
                <a:prstDash val="dash"/>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endParaRPr lang="zh-CN" altLang="en-US" sz="2200" b="0">
                  <a:solidFill>
                    <a:srgbClr val="FFFFFF"/>
                  </a:solidFill>
                  <a:latin typeface="+mn-lt"/>
                  <a:ea typeface="+mn-ea"/>
                  <a:cs typeface="+mn-cs"/>
                  <a:sym typeface="Helvetica Neue Medium"/>
                </a:endParaRPr>
              </a:p>
            </p:txBody>
          </p:sp>
          <p:pic>
            <p:nvPicPr>
              <p:cNvPr id="23" name="Picture 6" descr="Kubernetes">
                <a:extLst>
                  <a:ext uri="{FF2B5EF4-FFF2-40B4-BE49-F238E27FC236}">
                    <a16:creationId xmlns:a16="http://schemas.microsoft.com/office/drawing/2014/main" id="{66019509-AD5E-9341-A303-B550E332716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18142" y="4431153"/>
                <a:ext cx="875087" cy="875087"/>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19">
                <a:extLst>
                  <a:ext uri="{FF2B5EF4-FFF2-40B4-BE49-F238E27FC236}">
                    <a16:creationId xmlns:a16="http://schemas.microsoft.com/office/drawing/2014/main" id="{5AC56917-5600-754D-AF6A-8E68D83B0252}"/>
                  </a:ext>
                </a:extLst>
              </p:cNvPr>
              <p:cNvSpPr txBox="1"/>
              <p:nvPr/>
            </p:nvSpPr>
            <p:spPr>
              <a:xfrm>
                <a:off x="9220751" y="4640837"/>
                <a:ext cx="1761701"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b="0" dirty="0"/>
                  <a:t>c</a:t>
                </a:r>
                <a:r>
                  <a:rPr kumimoji="0" lang="en-US" altLang="zh-CN" sz="2400" b="0" i="0" u="none" strike="noStrike" cap="none" spc="0" normalizeH="0" baseline="0" dirty="0">
                    <a:ln>
                      <a:noFill/>
                    </a:ln>
                    <a:solidFill>
                      <a:srgbClr val="000000"/>
                    </a:solidFill>
                    <a:effectLst/>
                    <a:uFillTx/>
                    <a:latin typeface="Helvetica Neue"/>
                    <a:ea typeface="Helvetica Neue"/>
                    <a:cs typeface="Helvetica Neue"/>
                    <a:sym typeface="Helvetica Neue"/>
                  </a:rPr>
                  <a:t>ommit</a:t>
                </a:r>
                <a:r>
                  <a:rPr kumimoji="0" lang="zh-CN" altLang="en-US" sz="24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lang="en-US" altLang="zh-CN" b="0" dirty="0"/>
                  <a:t>pod</a:t>
                </a:r>
                <a:endParaRPr kumimoji="0" lang="zh-CN" altLang="en-US" sz="24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grpSp>
        <p:grpSp>
          <p:nvGrpSpPr>
            <p:cNvPr id="26" name="组合 25">
              <a:extLst>
                <a:ext uri="{FF2B5EF4-FFF2-40B4-BE49-F238E27FC236}">
                  <a16:creationId xmlns:a16="http://schemas.microsoft.com/office/drawing/2014/main" id="{3A2B6264-9E2B-6D42-B100-3C40179251E9}"/>
                </a:ext>
              </a:extLst>
            </p:cNvPr>
            <p:cNvGrpSpPr/>
            <p:nvPr/>
          </p:nvGrpSpPr>
          <p:grpSpPr>
            <a:xfrm>
              <a:off x="7787471" y="4295077"/>
              <a:ext cx="3443810" cy="1163445"/>
              <a:chOff x="7826644" y="2599422"/>
              <a:chExt cx="3443810" cy="1163445"/>
            </a:xfrm>
          </p:grpSpPr>
          <p:sp>
            <p:nvSpPr>
              <p:cNvPr id="12" name="矩形 11">
                <a:extLst>
                  <a:ext uri="{FF2B5EF4-FFF2-40B4-BE49-F238E27FC236}">
                    <a16:creationId xmlns:a16="http://schemas.microsoft.com/office/drawing/2014/main" id="{8B6890DD-3560-8746-9E5C-D39BA2D75619}"/>
                  </a:ext>
                </a:extLst>
              </p:cNvPr>
              <p:cNvSpPr/>
              <p:nvPr/>
            </p:nvSpPr>
            <p:spPr>
              <a:xfrm>
                <a:off x="7826644" y="2599422"/>
                <a:ext cx="3443810" cy="1163445"/>
              </a:xfrm>
              <a:prstGeom prst="rect">
                <a:avLst/>
              </a:prstGeom>
              <a:noFill/>
              <a:ln w="34925" cap="flat">
                <a:solidFill>
                  <a:schemeClr val="accent1">
                    <a:lumMod val="75000"/>
                  </a:schemeClr>
                </a:solidFill>
                <a:prstDash val="dash"/>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endParaRPr lang="zh-CN" altLang="en-US" sz="2200" b="0">
                  <a:solidFill>
                    <a:srgbClr val="FFFFFF"/>
                  </a:solidFill>
                  <a:latin typeface="+mn-lt"/>
                  <a:ea typeface="+mn-ea"/>
                  <a:cs typeface="+mn-cs"/>
                  <a:sym typeface="Helvetica Neue Medium"/>
                </a:endParaRPr>
              </a:p>
            </p:txBody>
          </p:sp>
          <p:pic>
            <p:nvPicPr>
              <p:cNvPr id="1030" name="Picture 6" descr="Kubernetes">
                <a:extLst>
                  <a:ext uri="{FF2B5EF4-FFF2-40B4-BE49-F238E27FC236}">
                    <a16:creationId xmlns:a16="http://schemas.microsoft.com/office/drawing/2014/main" id="{06525FD0-FE3E-024D-8868-B570CFBFDD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73553" y="2734870"/>
                <a:ext cx="875087" cy="875087"/>
              </a:xfrm>
              <a:prstGeom prst="rect">
                <a:avLst/>
              </a:prstGeom>
              <a:noFill/>
              <a:extLst>
                <a:ext uri="{909E8E84-426E-40DD-AFC4-6F175D3DCCD1}">
                  <a14:hiddenFill xmlns:a14="http://schemas.microsoft.com/office/drawing/2010/main">
                    <a:solidFill>
                      <a:srgbClr val="FFFFFF"/>
                    </a:solidFill>
                  </a14:hiddenFill>
                </a:ext>
              </a:extLst>
            </p:spPr>
          </p:pic>
          <p:sp>
            <p:nvSpPr>
              <p:cNvPr id="25" name="文本框 24">
                <a:extLst>
                  <a:ext uri="{FF2B5EF4-FFF2-40B4-BE49-F238E27FC236}">
                    <a16:creationId xmlns:a16="http://schemas.microsoft.com/office/drawing/2014/main" id="{86E2C646-BBB1-B24C-A5E9-0954807E1F39}"/>
                  </a:ext>
                </a:extLst>
              </p:cNvPr>
              <p:cNvSpPr txBox="1"/>
              <p:nvPr/>
            </p:nvSpPr>
            <p:spPr>
              <a:xfrm>
                <a:off x="9279336" y="2881597"/>
                <a:ext cx="132247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b="0" dirty="0"/>
                  <a:t>user</a:t>
                </a:r>
                <a:r>
                  <a:rPr lang="zh-CN" altLang="en-US" b="0" dirty="0"/>
                  <a:t> </a:t>
                </a:r>
                <a:r>
                  <a:rPr lang="en-US" altLang="zh-CN" b="0" dirty="0"/>
                  <a:t>pod</a:t>
                </a:r>
                <a:endParaRPr kumimoji="0" lang="zh-CN" altLang="en-US"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grpSp>
        <p:sp>
          <p:nvSpPr>
            <p:cNvPr id="33" name="文本框 32">
              <a:extLst>
                <a:ext uri="{FF2B5EF4-FFF2-40B4-BE49-F238E27FC236}">
                  <a16:creationId xmlns:a16="http://schemas.microsoft.com/office/drawing/2014/main" id="{FC72F4BD-35E8-F543-8B28-C5ECC407D8CB}"/>
                </a:ext>
              </a:extLst>
            </p:cNvPr>
            <p:cNvSpPr txBox="1"/>
            <p:nvPr/>
          </p:nvSpPr>
          <p:spPr>
            <a:xfrm>
              <a:off x="8822531" y="7800936"/>
              <a:ext cx="1622323"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zh-CN" altLang="en-US" b="0" dirty="0"/>
                <a:t>同一机器</a:t>
              </a:r>
              <a:endParaRPr kumimoji="0" lang="zh-CN" altLang="en-US" sz="24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34" name="文本框 33">
              <a:extLst>
                <a:ext uri="{FF2B5EF4-FFF2-40B4-BE49-F238E27FC236}">
                  <a16:creationId xmlns:a16="http://schemas.microsoft.com/office/drawing/2014/main" id="{6CFE4F99-3C48-0A4B-8714-286490212D95}"/>
                </a:ext>
              </a:extLst>
            </p:cNvPr>
            <p:cNvSpPr txBox="1"/>
            <p:nvPr/>
          </p:nvSpPr>
          <p:spPr>
            <a:xfrm>
              <a:off x="12140259" y="1063682"/>
              <a:ext cx="782265"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2400" b="0" i="0" u="none" strike="noStrike" cap="none" spc="0" normalizeH="0" baseline="0" dirty="0">
                  <a:ln>
                    <a:noFill/>
                  </a:ln>
                  <a:solidFill>
                    <a:srgbClr val="000000"/>
                  </a:solidFill>
                  <a:effectLst/>
                  <a:uFillTx/>
                  <a:latin typeface="Helvetica Neue"/>
                  <a:ea typeface="Helvetica Neue"/>
                  <a:cs typeface="Helvetica Neue"/>
                  <a:sym typeface="Helvetica Neue"/>
                </a:rPr>
                <a:t>push</a:t>
              </a:r>
              <a:endParaRPr kumimoji="0" lang="zh-CN" altLang="en-US" sz="24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cxnSp>
          <p:nvCxnSpPr>
            <p:cNvPr id="37" name="曲线连接符 36">
              <a:extLst>
                <a:ext uri="{FF2B5EF4-FFF2-40B4-BE49-F238E27FC236}">
                  <a16:creationId xmlns:a16="http://schemas.microsoft.com/office/drawing/2014/main" id="{32566709-4353-3547-9CCD-F36B92E365B2}"/>
                </a:ext>
              </a:extLst>
            </p:cNvPr>
            <p:cNvCxnSpPr/>
            <p:nvPr/>
          </p:nvCxnSpPr>
          <p:spPr>
            <a:xfrm>
              <a:off x="6098156" y="4610694"/>
              <a:ext cx="1689315" cy="438482"/>
            </a:xfrm>
            <a:prstGeom prst="curvedConnector3">
              <a:avLst/>
            </a:prstGeom>
            <a:noFill/>
            <a:ln w="44450" cap="flat">
              <a:solidFill>
                <a:schemeClr val="accent1">
                  <a:lumMod val="50000"/>
                </a:schemeClr>
              </a:solidFill>
              <a:prstDash val="solid"/>
              <a:miter lim="400000"/>
              <a:headEnd type="triangle"/>
              <a:tailEnd type="triangle"/>
            </a:ln>
            <a:effectLst/>
            <a:sp3d/>
          </p:spPr>
          <p:style>
            <a:lnRef idx="0">
              <a:scrgbClr r="0" g="0" b="0"/>
            </a:lnRef>
            <a:fillRef idx="0">
              <a:scrgbClr r="0" g="0" b="0"/>
            </a:fillRef>
            <a:effectRef idx="0">
              <a:scrgbClr r="0" g="0" b="0"/>
            </a:effectRef>
            <a:fontRef idx="none"/>
          </p:style>
        </p:cxnSp>
        <p:sp>
          <p:nvSpPr>
            <p:cNvPr id="38" name="文本框 37">
              <a:extLst>
                <a:ext uri="{FF2B5EF4-FFF2-40B4-BE49-F238E27FC236}">
                  <a16:creationId xmlns:a16="http://schemas.microsoft.com/office/drawing/2014/main" id="{D00F4505-F54E-524F-81A1-5F34C8E32C65}"/>
                </a:ext>
              </a:extLst>
            </p:cNvPr>
            <p:cNvSpPr txBox="1"/>
            <p:nvPr/>
          </p:nvSpPr>
          <p:spPr>
            <a:xfrm>
              <a:off x="6432708" y="4194562"/>
              <a:ext cx="98103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2400" b="0" i="0" u="none" strike="noStrike" cap="none" spc="0" normalizeH="0" baseline="0" dirty="0">
                  <a:ln>
                    <a:noFill/>
                  </a:ln>
                  <a:solidFill>
                    <a:srgbClr val="000000"/>
                  </a:solidFill>
                  <a:effectLst/>
                  <a:uFillTx/>
                  <a:latin typeface="Helvetica Neue"/>
                  <a:ea typeface="Helvetica Neue"/>
                  <a:cs typeface="Helvetica Neue"/>
                  <a:sym typeface="Helvetica Neue"/>
                </a:rPr>
                <a:t>debug</a:t>
              </a:r>
              <a:endParaRPr kumimoji="0" lang="zh-CN" altLang="en-US" sz="24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cxnSp>
          <p:nvCxnSpPr>
            <p:cNvPr id="40" name="曲线连接符 39">
              <a:extLst>
                <a:ext uri="{FF2B5EF4-FFF2-40B4-BE49-F238E27FC236}">
                  <a16:creationId xmlns:a16="http://schemas.microsoft.com/office/drawing/2014/main" id="{818BD2EA-0A33-C24D-94C0-66A271636B4A}"/>
                </a:ext>
              </a:extLst>
            </p:cNvPr>
            <p:cNvCxnSpPr>
              <a:endCxn id="12" idx="3"/>
            </p:cNvCxnSpPr>
            <p:nvPr/>
          </p:nvCxnSpPr>
          <p:spPr>
            <a:xfrm rot="5400000" flipH="1" flipV="1">
              <a:off x="10291036" y="5817046"/>
              <a:ext cx="1880491" cy="12700"/>
            </a:xfrm>
            <a:prstGeom prst="curvedConnector4">
              <a:avLst>
                <a:gd name="adj1" fmla="val 34533"/>
                <a:gd name="adj2" fmla="val 4767795"/>
              </a:avLst>
            </a:prstGeom>
            <a:noFill/>
            <a:ln w="47625" cap="flat">
              <a:solidFill>
                <a:schemeClr val="accent1">
                  <a:lumMod val="50000"/>
                </a:schemeClr>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51" name="文本框 50">
              <a:extLst>
                <a:ext uri="{FF2B5EF4-FFF2-40B4-BE49-F238E27FC236}">
                  <a16:creationId xmlns:a16="http://schemas.microsoft.com/office/drawing/2014/main" id="{E02FC056-F7F9-9D4F-80F8-1A0497DD96D7}"/>
                </a:ext>
              </a:extLst>
            </p:cNvPr>
            <p:cNvSpPr txBox="1"/>
            <p:nvPr/>
          </p:nvSpPr>
          <p:spPr>
            <a:xfrm>
              <a:off x="12140259" y="5351472"/>
              <a:ext cx="617156"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2400" b="0" i="0" u="none" strike="noStrike" cap="none" spc="0" normalizeH="0" baseline="0" dirty="0">
                  <a:ln>
                    <a:noFill/>
                  </a:ln>
                  <a:solidFill>
                    <a:srgbClr val="000000"/>
                  </a:solidFill>
                  <a:effectLst/>
                  <a:uFillTx/>
                  <a:latin typeface="Helvetica Neue"/>
                  <a:ea typeface="Helvetica Neue"/>
                  <a:cs typeface="Helvetica Neue"/>
                  <a:sym typeface="Helvetica Neue"/>
                </a:rPr>
                <a:t>find</a:t>
              </a:r>
              <a:endParaRPr kumimoji="0" lang="zh-CN" altLang="en-US" sz="24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cxnSp>
          <p:nvCxnSpPr>
            <p:cNvPr id="73" name="曲线连接符 72">
              <a:extLst>
                <a:ext uri="{FF2B5EF4-FFF2-40B4-BE49-F238E27FC236}">
                  <a16:creationId xmlns:a16="http://schemas.microsoft.com/office/drawing/2014/main" id="{5EC7E2D5-7860-F24D-BE4A-AD729D4D48AD}"/>
                </a:ext>
              </a:extLst>
            </p:cNvPr>
            <p:cNvCxnSpPr/>
            <p:nvPr/>
          </p:nvCxnSpPr>
          <p:spPr>
            <a:xfrm rot="5400000" flipH="1" flipV="1">
              <a:off x="10317972" y="3803528"/>
              <a:ext cx="1880491" cy="12700"/>
            </a:xfrm>
            <a:prstGeom prst="curvedConnector4">
              <a:avLst>
                <a:gd name="adj1" fmla="val 34533"/>
                <a:gd name="adj2" fmla="val 4767795"/>
              </a:avLst>
            </a:prstGeom>
            <a:noFill/>
            <a:ln w="47625" cap="flat">
              <a:solidFill>
                <a:schemeClr val="accent1">
                  <a:lumMod val="50000"/>
                </a:schemeClr>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1034" name="曲线连接符 1033">
              <a:extLst>
                <a:ext uri="{FF2B5EF4-FFF2-40B4-BE49-F238E27FC236}">
                  <a16:creationId xmlns:a16="http://schemas.microsoft.com/office/drawing/2014/main" id="{BC89C4B1-7C25-C347-BBAA-16D3AFA59B6A}"/>
                </a:ext>
              </a:extLst>
            </p:cNvPr>
            <p:cNvCxnSpPr/>
            <p:nvPr/>
          </p:nvCxnSpPr>
          <p:spPr>
            <a:xfrm flipV="1">
              <a:off x="9763932" y="1535606"/>
              <a:ext cx="3735713" cy="1110828"/>
            </a:xfrm>
            <a:prstGeom prst="curvedConnector3">
              <a:avLst/>
            </a:prstGeom>
            <a:noFill/>
            <a:ln w="41275" cap="flat">
              <a:solidFill>
                <a:schemeClr val="tx1">
                  <a:lumMod val="50000"/>
                  <a:lumOff val="50000"/>
                </a:schemeClr>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76" name="文本框 75">
              <a:extLst>
                <a:ext uri="{FF2B5EF4-FFF2-40B4-BE49-F238E27FC236}">
                  <a16:creationId xmlns:a16="http://schemas.microsoft.com/office/drawing/2014/main" id="{CA83F93E-E4B3-4F46-80DE-1C568F25AFAF}"/>
                </a:ext>
              </a:extLst>
            </p:cNvPr>
            <p:cNvSpPr txBox="1"/>
            <p:nvPr/>
          </p:nvSpPr>
          <p:spPr>
            <a:xfrm>
              <a:off x="12136697" y="3280469"/>
              <a:ext cx="1134927"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2400" b="0" i="0" u="none" strike="noStrike" cap="none" spc="0" normalizeH="0" baseline="0" dirty="0">
                  <a:ln>
                    <a:noFill/>
                  </a:ln>
                  <a:solidFill>
                    <a:srgbClr val="000000"/>
                  </a:solidFill>
                  <a:effectLst/>
                  <a:uFillTx/>
                  <a:latin typeface="Helvetica Neue"/>
                  <a:ea typeface="Helvetica Neue"/>
                  <a:cs typeface="Helvetica Neue"/>
                  <a:sym typeface="Helvetica Neue"/>
                </a:rPr>
                <a:t>commit</a:t>
              </a:r>
              <a:endParaRPr kumimoji="0" lang="zh-CN" altLang="en-US" sz="24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grpSp>
      <p:sp>
        <p:nvSpPr>
          <p:cNvPr id="31" name="文本框 30">
            <a:extLst>
              <a:ext uri="{FF2B5EF4-FFF2-40B4-BE49-F238E27FC236}">
                <a16:creationId xmlns:a16="http://schemas.microsoft.com/office/drawing/2014/main" id="{79A91B7F-68AD-3546-9D4D-21C35CDC2D0F}"/>
              </a:ext>
            </a:extLst>
          </p:cNvPr>
          <p:cNvSpPr txBox="1"/>
          <p:nvPr/>
        </p:nvSpPr>
        <p:spPr>
          <a:xfrm>
            <a:off x="176950" y="490454"/>
            <a:ext cx="6255758"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中台：镜像调试</a:t>
            </a:r>
            <a:r>
              <a:rPr lang="en-US" altLang="zh-CN" sz="3413" kern="1200" dirty="0">
                <a:gradFill>
                  <a:gsLst>
                    <a:gs pos="43000">
                      <a:schemeClr val="accent1"/>
                    </a:gs>
                    <a:gs pos="100000">
                      <a:schemeClr val="accent2"/>
                    </a:gs>
                  </a:gsLst>
                  <a:lin ang="2700000" scaled="0"/>
                </a:gradFill>
                <a:latin typeface="+mj-ea"/>
              </a:rPr>
              <a:t>-</a:t>
            </a:r>
            <a:r>
              <a:rPr lang="zh-CN" altLang="en-US" sz="3413" kern="1200" dirty="0">
                <a:gradFill>
                  <a:gsLst>
                    <a:gs pos="43000">
                      <a:schemeClr val="accent1"/>
                    </a:gs>
                    <a:gs pos="100000">
                      <a:schemeClr val="accent2"/>
                    </a:gs>
                  </a:gsLst>
                  <a:lin ang="2700000" scaled="0"/>
                </a:gradFill>
                <a:latin typeface="+mj-ea"/>
              </a:rPr>
              <a:t>在线构建</a:t>
            </a:r>
            <a:endParaRPr lang="en-US" altLang="zh-CN" sz="3413" kern="1200" dirty="0">
              <a:gradFill>
                <a:gsLst>
                  <a:gs pos="43000">
                    <a:schemeClr val="accent1"/>
                  </a:gs>
                  <a:gs pos="100000">
                    <a:schemeClr val="accent2"/>
                  </a:gs>
                </a:gsLst>
                <a:lin ang="2700000" scaled="0"/>
              </a:gradFill>
              <a:latin typeface="+mj-ea"/>
            </a:endParaRPr>
          </a:p>
        </p:txBody>
      </p:sp>
      <p:pic>
        <p:nvPicPr>
          <p:cNvPr id="32" name="图片 31" descr="卡通人物&#10;&#10;低可信度描述已自动生成">
            <a:extLst>
              <a:ext uri="{FF2B5EF4-FFF2-40B4-BE49-F238E27FC236}">
                <a16:creationId xmlns:a16="http://schemas.microsoft.com/office/drawing/2014/main" id="{EE9A1704-FC3E-A641-8610-E8D17A78F8BA}"/>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extLst>
      <p:ext uri="{BB962C8B-B14F-4D97-AF65-F5344CB8AC3E}">
        <p14:creationId xmlns:p14="http://schemas.microsoft.com/office/powerpoint/2010/main" val="2779680914"/>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a:extLst>
              <a:ext uri="{FF2B5EF4-FFF2-40B4-BE49-F238E27FC236}">
                <a16:creationId xmlns:a16="http://schemas.microsoft.com/office/drawing/2014/main" id="{A538E6B6-923D-D649-BF9D-733BF97B2368}"/>
              </a:ext>
            </a:extLst>
          </p:cNvPr>
          <p:cNvSpPr/>
          <p:nvPr/>
        </p:nvSpPr>
        <p:spPr>
          <a:xfrm>
            <a:off x="2058842" y="6280879"/>
            <a:ext cx="14502078" cy="3322819"/>
          </a:xfrm>
          <a:prstGeom prst="roundRect">
            <a:avLst>
              <a:gd name="adj" fmla="val 5370"/>
            </a:avLst>
          </a:prstGeom>
          <a:solidFill>
            <a:srgbClr val="FFFFFF"/>
          </a:solidFill>
          <a:ln w="12700" cap="flat">
            <a:solidFill>
              <a:schemeClr val="accent1"/>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 name="圆角矩形 17">
            <a:extLst>
              <a:ext uri="{FF2B5EF4-FFF2-40B4-BE49-F238E27FC236}">
                <a16:creationId xmlns:a16="http://schemas.microsoft.com/office/drawing/2014/main" id="{A96AE6B8-6F64-0D4F-BF2A-3278403025D4}"/>
              </a:ext>
            </a:extLst>
          </p:cNvPr>
          <p:cNvSpPr/>
          <p:nvPr/>
        </p:nvSpPr>
        <p:spPr>
          <a:xfrm>
            <a:off x="422414" y="2863815"/>
            <a:ext cx="11779660" cy="3582649"/>
          </a:xfrm>
          <a:prstGeom prst="roundRect">
            <a:avLst>
              <a:gd name="adj" fmla="val 5370"/>
            </a:avLst>
          </a:prstGeom>
          <a:solidFill>
            <a:srgbClr val="FFFFFF"/>
          </a:solidFill>
          <a:ln w="12700" cap="flat">
            <a:solidFill>
              <a:schemeClr val="accent1"/>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 name="圆角矩形 3">
            <a:extLst>
              <a:ext uri="{FF2B5EF4-FFF2-40B4-BE49-F238E27FC236}">
                <a16:creationId xmlns:a16="http://schemas.microsoft.com/office/drawing/2014/main" id="{43667423-AB8E-224E-B0EB-183B8236C0AC}"/>
              </a:ext>
            </a:extLst>
          </p:cNvPr>
          <p:cNvSpPr/>
          <p:nvPr/>
        </p:nvSpPr>
        <p:spPr>
          <a:xfrm>
            <a:off x="8844197" y="149902"/>
            <a:ext cx="8349521" cy="3582649"/>
          </a:xfrm>
          <a:prstGeom prst="roundRect">
            <a:avLst>
              <a:gd name="adj" fmla="val 5370"/>
            </a:avLst>
          </a:prstGeom>
          <a:solidFill>
            <a:srgbClr val="FFFFFF"/>
          </a:solidFill>
          <a:ln w="12700" cap="flat">
            <a:solidFill>
              <a:schemeClr val="accent1"/>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2" name="文本框 61">
            <a:extLst>
              <a:ext uri="{FF2B5EF4-FFF2-40B4-BE49-F238E27FC236}">
                <a16:creationId xmlns:a16="http://schemas.microsoft.com/office/drawing/2014/main" id="{72D0BE46-9746-6B42-83A1-012909944CB0}"/>
              </a:ext>
            </a:extLst>
          </p:cNvPr>
          <p:cNvSpPr txBox="1"/>
          <p:nvPr/>
        </p:nvSpPr>
        <p:spPr>
          <a:xfrm>
            <a:off x="176948" y="490453"/>
            <a:ext cx="4263055"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中台：镜像管理</a:t>
            </a:r>
          </a:p>
        </p:txBody>
      </p:sp>
      <p:pic>
        <p:nvPicPr>
          <p:cNvPr id="66" name="图片 65" descr="卡通人物&#10;&#10;低可信度描述已自动生成">
            <a:extLst>
              <a:ext uri="{FF2B5EF4-FFF2-40B4-BE49-F238E27FC236}">
                <a16:creationId xmlns:a16="http://schemas.microsoft.com/office/drawing/2014/main" id="{CFB1383A-CA2D-434C-9EAF-DBF05C8D81B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graphicFrame>
        <p:nvGraphicFramePr>
          <p:cNvPr id="3" name="图示 2">
            <a:extLst>
              <a:ext uri="{FF2B5EF4-FFF2-40B4-BE49-F238E27FC236}">
                <a16:creationId xmlns:a16="http://schemas.microsoft.com/office/drawing/2014/main" id="{DEAC6ECF-41A8-434A-BD10-216A648F1BBD}"/>
              </a:ext>
            </a:extLst>
          </p:cNvPr>
          <p:cNvGraphicFramePr/>
          <p:nvPr>
            <p:extLst>
              <p:ext uri="{D42A27DB-BD31-4B8C-83A1-F6EECF244321}">
                <p14:modId xmlns:p14="http://schemas.microsoft.com/office/powerpoint/2010/main" val="3782446567"/>
              </p:ext>
            </p:extLst>
          </p:nvPr>
        </p:nvGraphicFramePr>
        <p:xfrm>
          <a:off x="614453" y="1154515"/>
          <a:ext cx="11395582" cy="678073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5" name="图示 14">
            <a:extLst>
              <a:ext uri="{FF2B5EF4-FFF2-40B4-BE49-F238E27FC236}">
                <a16:creationId xmlns:a16="http://schemas.microsoft.com/office/drawing/2014/main" id="{2E12C662-655C-324F-89B5-86D344E55D14}"/>
              </a:ext>
            </a:extLst>
          </p:cNvPr>
          <p:cNvGraphicFramePr/>
          <p:nvPr>
            <p:extLst>
              <p:ext uri="{D42A27DB-BD31-4B8C-83A1-F6EECF244321}">
                <p14:modId xmlns:p14="http://schemas.microsoft.com/office/powerpoint/2010/main" val="1047523787"/>
              </p:ext>
            </p:extLst>
          </p:nvPr>
        </p:nvGraphicFramePr>
        <p:xfrm>
          <a:off x="2223732" y="3942411"/>
          <a:ext cx="14190497" cy="806595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aphicFrame>
        <p:nvGraphicFramePr>
          <p:cNvPr id="16" name="图示 15">
            <a:extLst>
              <a:ext uri="{FF2B5EF4-FFF2-40B4-BE49-F238E27FC236}">
                <a16:creationId xmlns:a16="http://schemas.microsoft.com/office/drawing/2014/main" id="{E33ECC4B-AA62-5548-84AA-F4B540701AD6}"/>
              </a:ext>
            </a:extLst>
          </p:cNvPr>
          <p:cNvGraphicFramePr/>
          <p:nvPr>
            <p:extLst>
              <p:ext uri="{D42A27DB-BD31-4B8C-83A1-F6EECF244321}">
                <p14:modId xmlns:p14="http://schemas.microsoft.com/office/powerpoint/2010/main" val="842302859"/>
              </p:ext>
            </p:extLst>
          </p:nvPr>
        </p:nvGraphicFramePr>
        <p:xfrm>
          <a:off x="9314415" y="-354576"/>
          <a:ext cx="7663475" cy="4560012"/>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
        <p:nvSpPr>
          <p:cNvPr id="5" name="文本框 4">
            <a:extLst>
              <a:ext uri="{FF2B5EF4-FFF2-40B4-BE49-F238E27FC236}">
                <a16:creationId xmlns:a16="http://schemas.microsoft.com/office/drawing/2014/main" id="{A098F34C-DFB6-0F42-8E63-3871666B0843}"/>
              </a:ext>
            </a:extLst>
          </p:cNvPr>
          <p:cNvSpPr txBox="1"/>
          <p:nvPr/>
        </p:nvSpPr>
        <p:spPr>
          <a:xfrm>
            <a:off x="9121029" y="-10707"/>
            <a:ext cx="2115965" cy="471924"/>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2400" b="1" i="0" u="none" strike="noStrike" cap="none" spc="0" normalizeH="0" baseline="0" dirty="0">
                <a:ln>
                  <a:noFill/>
                </a:ln>
                <a:solidFill>
                  <a:srgbClr val="000000"/>
                </a:solidFill>
                <a:effectLst/>
                <a:uFillTx/>
                <a:latin typeface="Helvetica Neue"/>
                <a:ea typeface="Helvetica Neue"/>
                <a:cs typeface="Helvetica Neue"/>
                <a:sym typeface="Helvetica Neue"/>
              </a:rPr>
              <a:t>notebook</a:t>
            </a:r>
            <a:r>
              <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镜像</a:t>
            </a:r>
          </a:p>
        </p:txBody>
      </p:sp>
      <p:sp>
        <p:nvSpPr>
          <p:cNvPr id="21" name="文本框 20">
            <a:extLst>
              <a:ext uri="{FF2B5EF4-FFF2-40B4-BE49-F238E27FC236}">
                <a16:creationId xmlns:a16="http://schemas.microsoft.com/office/drawing/2014/main" id="{F3378F40-E0E2-5D41-8E26-F94BC5CA316F}"/>
              </a:ext>
            </a:extLst>
          </p:cNvPr>
          <p:cNvSpPr txBox="1"/>
          <p:nvPr/>
        </p:nvSpPr>
        <p:spPr>
          <a:xfrm>
            <a:off x="930008" y="2627853"/>
            <a:ext cx="2095125" cy="471924"/>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2400" b="1" i="0" u="none" strike="noStrike" cap="none" spc="0" normalizeH="0" baseline="0" dirty="0">
                <a:ln>
                  <a:noFill/>
                </a:ln>
                <a:solidFill>
                  <a:srgbClr val="000000"/>
                </a:solidFill>
                <a:effectLst/>
                <a:uFillTx/>
                <a:latin typeface="Helvetica Neue"/>
                <a:ea typeface="Helvetica Neue"/>
                <a:cs typeface="Helvetica Neue"/>
                <a:sym typeface="Helvetica Neue"/>
              </a:rPr>
              <a:t>inference</a:t>
            </a:r>
            <a:r>
              <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镜像</a:t>
            </a:r>
          </a:p>
        </p:txBody>
      </p:sp>
      <p:sp>
        <p:nvSpPr>
          <p:cNvPr id="22" name="文本框 21">
            <a:extLst>
              <a:ext uri="{FF2B5EF4-FFF2-40B4-BE49-F238E27FC236}">
                <a16:creationId xmlns:a16="http://schemas.microsoft.com/office/drawing/2014/main" id="{8DB455FA-EB20-C441-A313-33E85D9C2564}"/>
              </a:ext>
            </a:extLst>
          </p:cNvPr>
          <p:cNvSpPr txBox="1"/>
          <p:nvPr/>
        </p:nvSpPr>
        <p:spPr>
          <a:xfrm>
            <a:off x="14332446" y="6071019"/>
            <a:ext cx="1897956" cy="471924"/>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dirty="0" err="1"/>
              <a:t>g</a:t>
            </a:r>
            <a:r>
              <a:rPr kumimoji="0" lang="en-US" altLang="zh-CN" sz="2400" b="1" i="0" u="none" strike="noStrike" cap="none" spc="0" normalizeH="0" baseline="0" dirty="0" err="1">
                <a:ln>
                  <a:noFill/>
                </a:ln>
                <a:solidFill>
                  <a:srgbClr val="000000"/>
                </a:solidFill>
                <a:effectLst/>
                <a:uFillTx/>
                <a:latin typeface="Helvetica Neue"/>
                <a:ea typeface="Helvetica Neue"/>
                <a:cs typeface="Helvetica Neue"/>
                <a:sym typeface="Helvetica Neue"/>
              </a:rPr>
              <a:t>pu</a:t>
            </a:r>
            <a:r>
              <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训练镜像</a:t>
            </a:r>
          </a:p>
        </p:txBody>
      </p:sp>
    </p:spTree>
    <p:extLst>
      <p:ext uri="{BB962C8B-B14F-4D97-AF65-F5344CB8AC3E}">
        <p14:creationId xmlns:p14="http://schemas.microsoft.com/office/powerpoint/2010/main" val="18811870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D2878EF-826F-5B47-BC05-81CC68C807C5}"/>
              </a:ext>
            </a:extLst>
          </p:cNvPr>
          <p:cNvSpPr txBox="1"/>
          <p:nvPr/>
        </p:nvSpPr>
        <p:spPr>
          <a:xfrm>
            <a:off x="593706" y="9114228"/>
            <a:ext cx="3889220"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公共参数</a:t>
            </a:r>
            <a:r>
              <a:rPr kumimoji="0" lang="en-US" altLang="zh-CN" sz="2400" b="1" i="0" u="none" strike="noStrike" cap="none" spc="0" normalizeH="0" baseline="0" dirty="0">
                <a:ln>
                  <a:noFill/>
                </a:ln>
                <a:solidFill>
                  <a:srgbClr val="000000"/>
                </a:solidFill>
                <a:effectLst/>
                <a:uFillTx/>
                <a:latin typeface="Helvetica Neue"/>
                <a:ea typeface="Helvetica Neue"/>
                <a:cs typeface="Helvetica Neue"/>
                <a:sym typeface="Helvetica Neue"/>
              </a:rPr>
              <a:t>+</a:t>
            </a:r>
            <a:r>
              <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模板个性化参数</a:t>
            </a:r>
          </a:p>
        </p:txBody>
      </p:sp>
      <p:sp>
        <p:nvSpPr>
          <p:cNvPr id="3" name="文本框 2">
            <a:extLst>
              <a:ext uri="{FF2B5EF4-FFF2-40B4-BE49-F238E27FC236}">
                <a16:creationId xmlns:a16="http://schemas.microsoft.com/office/drawing/2014/main" id="{DDC4D78C-3BE7-3B48-9054-7D484B8BDF54}"/>
              </a:ext>
            </a:extLst>
          </p:cNvPr>
          <p:cNvSpPr txBox="1"/>
          <p:nvPr/>
        </p:nvSpPr>
        <p:spPr>
          <a:xfrm>
            <a:off x="12857338" y="9077379"/>
            <a:ext cx="4159624"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hlinkClick r:id="rId3"/>
              </a:rPr>
              <a:t>新人配置一个</a:t>
            </a:r>
            <a:r>
              <a:rPr kumimoji="0" lang="en-US" altLang="zh-CN" sz="2400" b="1" i="0" u="none" strike="noStrike" cap="none" spc="0" normalizeH="0" baseline="0" dirty="0">
                <a:ln>
                  <a:noFill/>
                </a:ln>
                <a:solidFill>
                  <a:srgbClr val="000000"/>
                </a:solidFill>
                <a:effectLst/>
                <a:uFillTx/>
                <a:latin typeface="Helvetica Neue"/>
                <a:ea typeface="Helvetica Neue"/>
                <a:cs typeface="Helvetica Neue"/>
                <a:sym typeface="Helvetica Neue"/>
                <a:hlinkClick r:id="rId3"/>
              </a:rPr>
              <a:t>pipeline</a:t>
            </a:r>
            <a:endPar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6" name="文本框 5">
            <a:extLst>
              <a:ext uri="{FF2B5EF4-FFF2-40B4-BE49-F238E27FC236}">
                <a16:creationId xmlns:a16="http://schemas.microsoft.com/office/drawing/2014/main" id="{8987796D-CE8D-CB4D-A502-B2D850A9CED0}"/>
              </a:ext>
            </a:extLst>
          </p:cNvPr>
          <p:cNvSpPr txBox="1"/>
          <p:nvPr/>
        </p:nvSpPr>
        <p:spPr>
          <a:xfrm>
            <a:off x="176949" y="490454"/>
            <a:ext cx="5099589"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 </a:t>
            </a:r>
            <a:r>
              <a:rPr lang="en-US" altLang="zh-CN" sz="3413" kern="1200" dirty="0">
                <a:gradFill>
                  <a:gsLst>
                    <a:gs pos="43000">
                      <a:schemeClr val="accent1"/>
                    </a:gs>
                    <a:gs pos="100000">
                      <a:schemeClr val="accent2"/>
                    </a:gs>
                  </a:gsLst>
                  <a:lin ang="2700000" scaled="0"/>
                </a:gradFill>
                <a:latin typeface="+mj-ea"/>
              </a:rPr>
              <a:t>pipeline</a:t>
            </a:r>
            <a:r>
              <a:rPr lang="zh-CN" altLang="en-US" sz="3413" kern="1200" dirty="0">
                <a:gradFill>
                  <a:gsLst>
                    <a:gs pos="43000">
                      <a:schemeClr val="accent1"/>
                    </a:gs>
                    <a:gs pos="100000">
                      <a:schemeClr val="accent2"/>
                    </a:gs>
                  </a:gsLst>
                  <a:lin ang="2700000" scaled="0"/>
                </a:gradFill>
                <a:latin typeface="+mj-ea"/>
              </a:rPr>
              <a:t>编排</a:t>
            </a:r>
            <a:endParaRPr lang="en-US" altLang="zh-CN" sz="3413" kern="1200" dirty="0">
              <a:gradFill>
                <a:gsLst>
                  <a:gs pos="43000">
                    <a:schemeClr val="accent1"/>
                  </a:gs>
                  <a:gs pos="100000">
                    <a:schemeClr val="accent2"/>
                  </a:gs>
                </a:gsLst>
                <a:lin ang="2700000" scaled="0"/>
              </a:gradFill>
              <a:latin typeface="+mj-ea"/>
            </a:endParaRPr>
          </a:p>
        </p:txBody>
      </p:sp>
      <p:pic>
        <p:nvPicPr>
          <p:cNvPr id="7" name="图片 6" descr="卡通人物&#10;&#10;低可信度描述已自动生成">
            <a:extLst>
              <a:ext uri="{FF2B5EF4-FFF2-40B4-BE49-F238E27FC236}">
                <a16:creationId xmlns:a16="http://schemas.microsoft.com/office/drawing/2014/main" id="{D444988F-E142-2341-A9B4-408A91619AE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2050" name="Picture 2" descr="167874734-5b1629e0-c3bb-41b0-871d-ffa43d914066">
            <a:extLst>
              <a:ext uri="{FF2B5EF4-FFF2-40B4-BE49-F238E27FC236}">
                <a16:creationId xmlns:a16="http://schemas.microsoft.com/office/drawing/2014/main" id="{06D76A1B-C5F9-944C-8A79-BA18071519E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4037" y="1780844"/>
            <a:ext cx="16612925" cy="6971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8976072"/>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11041B6-9256-4840-AB31-3E84EF45FDF7}"/>
              </a:ext>
            </a:extLst>
          </p:cNvPr>
          <p:cNvGrpSpPr/>
          <p:nvPr/>
        </p:nvGrpSpPr>
        <p:grpSpPr>
          <a:xfrm>
            <a:off x="282021" y="2381104"/>
            <a:ext cx="16069225" cy="6807622"/>
            <a:chOff x="282021" y="2381104"/>
            <a:chExt cx="16069225" cy="6807622"/>
          </a:xfrm>
        </p:grpSpPr>
        <p:grpSp>
          <p:nvGrpSpPr>
            <p:cNvPr id="215" name="组合 214">
              <a:extLst>
                <a:ext uri="{FF2B5EF4-FFF2-40B4-BE49-F238E27FC236}">
                  <a16:creationId xmlns:a16="http://schemas.microsoft.com/office/drawing/2014/main" id="{384ADFE3-5906-6C45-A6A8-E12A12592EFD}"/>
                </a:ext>
              </a:extLst>
            </p:cNvPr>
            <p:cNvGrpSpPr/>
            <p:nvPr/>
          </p:nvGrpSpPr>
          <p:grpSpPr>
            <a:xfrm>
              <a:off x="5183237" y="3477385"/>
              <a:ext cx="5097797" cy="4290332"/>
              <a:chOff x="3644352" y="2445065"/>
              <a:chExt cx="3584279" cy="3016548"/>
            </a:xfrm>
          </p:grpSpPr>
          <p:grpSp>
            <p:nvGrpSpPr>
              <p:cNvPr id="206" name="组合 205">
                <a:extLst>
                  <a:ext uri="{FF2B5EF4-FFF2-40B4-BE49-F238E27FC236}">
                    <a16:creationId xmlns:a16="http://schemas.microsoft.com/office/drawing/2014/main" id="{15EA3595-6CF6-6543-95E5-89401E3B4E61}"/>
                  </a:ext>
                </a:extLst>
              </p:cNvPr>
              <p:cNvGrpSpPr/>
              <p:nvPr/>
            </p:nvGrpSpPr>
            <p:grpSpPr>
              <a:xfrm>
                <a:off x="3644352" y="2445065"/>
                <a:ext cx="3584279" cy="2933406"/>
                <a:chOff x="3644352" y="2445065"/>
                <a:chExt cx="3584279" cy="2933406"/>
              </a:xfrm>
            </p:grpSpPr>
            <p:sp>
              <p:nvSpPr>
                <p:cNvPr id="100" name="Freeform 6">
                  <a:extLst>
                    <a:ext uri="{FF2B5EF4-FFF2-40B4-BE49-F238E27FC236}">
                      <a16:creationId xmlns:a16="http://schemas.microsoft.com/office/drawing/2014/main" id="{55ED8696-E0F3-AC4B-8811-A714D437B001}"/>
                    </a:ext>
                  </a:extLst>
                </p:cNvPr>
                <p:cNvSpPr>
                  <a:spLocks/>
                </p:cNvSpPr>
                <p:nvPr/>
              </p:nvSpPr>
              <p:spPr bwMode="auto">
                <a:xfrm>
                  <a:off x="4732725" y="2445065"/>
                  <a:ext cx="1843241" cy="918033"/>
                </a:xfrm>
                <a:custGeom>
                  <a:avLst/>
                  <a:gdLst/>
                  <a:ahLst/>
                  <a:cxnLst>
                    <a:cxn ang="0">
                      <a:pos x="718" y="90"/>
                    </a:cxn>
                    <a:cxn ang="0">
                      <a:pos x="1531" y="333"/>
                    </a:cxn>
                    <a:cxn ang="0">
                      <a:pos x="1529" y="421"/>
                    </a:cxn>
                    <a:cxn ang="0">
                      <a:pos x="1228" y="762"/>
                    </a:cxn>
                    <a:cxn ang="0">
                      <a:pos x="941" y="750"/>
                    </a:cxn>
                    <a:cxn ang="0">
                      <a:pos x="715" y="532"/>
                    </a:cxn>
                    <a:cxn ang="0">
                      <a:pos x="439" y="533"/>
                    </a:cxn>
                    <a:cxn ang="0">
                      <a:pos x="0" y="164"/>
                    </a:cxn>
                    <a:cxn ang="0">
                      <a:pos x="166" y="66"/>
                    </a:cxn>
                    <a:cxn ang="0">
                      <a:pos x="660" y="66"/>
                    </a:cxn>
                    <a:cxn ang="0">
                      <a:pos x="715" y="89"/>
                    </a:cxn>
                    <a:cxn ang="0">
                      <a:pos x="718" y="90"/>
                    </a:cxn>
                  </a:cxnLst>
                  <a:rect l="0" t="0" r="r" b="b"/>
                  <a:pathLst>
                    <a:path w="1531" h="762">
                      <a:moveTo>
                        <a:pt x="718" y="90"/>
                      </a:moveTo>
                      <a:cubicBezTo>
                        <a:pt x="1081" y="5"/>
                        <a:pt x="1352" y="86"/>
                        <a:pt x="1531" y="333"/>
                      </a:cubicBezTo>
                      <a:cubicBezTo>
                        <a:pt x="1531" y="383"/>
                        <a:pt x="1530" y="412"/>
                        <a:pt x="1529" y="421"/>
                      </a:cubicBezTo>
                      <a:cubicBezTo>
                        <a:pt x="1506" y="570"/>
                        <a:pt x="1406" y="684"/>
                        <a:pt x="1228" y="762"/>
                      </a:cubicBezTo>
                      <a:cubicBezTo>
                        <a:pt x="1130" y="733"/>
                        <a:pt x="1035" y="729"/>
                        <a:pt x="941" y="750"/>
                      </a:cubicBezTo>
                      <a:cubicBezTo>
                        <a:pt x="905" y="633"/>
                        <a:pt x="830" y="560"/>
                        <a:pt x="715" y="532"/>
                      </a:cubicBezTo>
                      <a:cubicBezTo>
                        <a:pt x="640" y="513"/>
                        <a:pt x="548" y="514"/>
                        <a:pt x="439" y="533"/>
                      </a:cubicBezTo>
                      <a:cubicBezTo>
                        <a:pt x="368" y="379"/>
                        <a:pt x="222" y="256"/>
                        <a:pt x="0" y="164"/>
                      </a:cubicBezTo>
                      <a:cubicBezTo>
                        <a:pt x="54" y="123"/>
                        <a:pt x="110" y="90"/>
                        <a:pt x="166" y="66"/>
                      </a:cubicBezTo>
                      <a:cubicBezTo>
                        <a:pt x="321" y="0"/>
                        <a:pt x="485" y="0"/>
                        <a:pt x="660" y="66"/>
                      </a:cubicBezTo>
                      <a:cubicBezTo>
                        <a:pt x="678" y="73"/>
                        <a:pt x="697" y="80"/>
                        <a:pt x="715" y="89"/>
                      </a:cubicBezTo>
                      <a:cubicBezTo>
                        <a:pt x="716" y="89"/>
                        <a:pt x="717" y="89"/>
                        <a:pt x="718" y="90"/>
                      </a:cubicBezTo>
                      <a:close/>
                    </a:path>
                  </a:pathLst>
                </a:custGeom>
                <a:solidFill>
                  <a:schemeClr val="accent4"/>
                </a:solidFill>
                <a:ln w="9525">
                  <a:noFill/>
                  <a:round/>
                  <a:headEnd/>
                  <a:tailEnd/>
                </a:ln>
              </p:spPr>
              <p:txBody>
                <a:bodyPr vert="horz" wrap="square" lIns="158816" tIns="79408" rIns="158816" bIns="79408" numCol="1" anchor="t" anchorCtr="0" compatLnSpc="1">
                  <a:prstTxWarp prst="textNoShape">
                    <a:avLst/>
                  </a:prstTxWarp>
                </a:bodyPr>
                <a:lstStyle/>
                <a:p>
                  <a:pPr algn="just">
                    <a:lnSpc>
                      <a:spcPct val="120000"/>
                    </a:lnSpc>
                  </a:pPr>
                  <a:endParaRPr lang="en-US" sz="113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Freeform 7">
                  <a:extLst>
                    <a:ext uri="{FF2B5EF4-FFF2-40B4-BE49-F238E27FC236}">
                      <a16:creationId xmlns:a16="http://schemas.microsoft.com/office/drawing/2014/main" id="{F773A4FE-4682-4A42-BE3E-D8C07A1EC85D}"/>
                    </a:ext>
                  </a:extLst>
                </p:cNvPr>
                <p:cNvSpPr>
                  <a:spLocks/>
                </p:cNvSpPr>
                <p:nvPr/>
              </p:nvSpPr>
              <p:spPr bwMode="auto">
                <a:xfrm>
                  <a:off x="3674833" y="2706849"/>
                  <a:ext cx="2079920" cy="1224643"/>
                </a:xfrm>
                <a:custGeom>
                  <a:avLst/>
                  <a:gdLst/>
                  <a:ahLst/>
                  <a:cxnLst>
                    <a:cxn ang="0">
                      <a:pos x="1690" y="555"/>
                    </a:cxn>
                    <a:cxn ang="0">
                      <a:pos x="1690" y="825"/>
                    </a:cxn>
                    <a:cxn ang="0">
                      <a:pos x="1627" y="894"/>
                    </a:cxn>
                    <a:cxn ang="0">
                      <a:pos x="1593" y="918"/>
                    </a:cxn>
                    <a:cxn ang="0">
                      <a:pos x="1400" y="981"/>
                    </a:cxn>
                    <a:cxn ang="0">
                      <a:pos x="1252" y="974"/>
                    </a:cxn>
                    <a:cxn ang="0">
                      <a:pos x="1245" y="973"/>
                    </a:cxn>
                    <a:cxn ang="0">
                      <a:pos x="968" y="1016"/>
                    </a:cxn>
                    <a:cxn ang="0">
                      <a:pos x="769" y="874"/>
                    </a:cxn>
                    <a:cxn ang="0">
                      <a:pos x="0" y="784"/>
                    </a:cxn>
                    <a:cxn ang="0">
                      <a:pos x="223" y="471"/>
                    </a:cxn>
                    <a:cxn ang="0">
                      <a:pos x="684" y="6"/>
                    </a:cxn>
                    <a:cxn ang="0">
                      <a:pos x="667" y="0"/>
                    </a:cxn>
                    <a:cxn ang="0">
                      <a:pos x="684" y="6"/>
                    </a:cxn>
                    <a:cxn ang="0">
                      <a:pos x="684" y="6"/>
                    </a:cxn>
                    <a:cxn ang="0">
                      <a:pos x="1218" y="409"/>
                    </a:cxn>
                    <a:cxn ang="0">
                      <a:pos x="1247" y="443"/>
                    </a:cxn>
                    <a:cxn ang="0">
                      <a:pos x="1291" y="449"/>
                    </a:cxn>
                    <a:cxn ang="0">
                      <a:pos x="1593" y="457"/>
                    </a:cxn>
                    <a:cxn ang="0">
                      <a:pos x="1690" y="555"/>
                    </a:cxn>
                  </a:cxnLst>
                  <a:rect l="0" t="0" r="r" b="b"/>
                  <a:pathLst>
                    <a:path w="1727" h="1016">
                      <a:moveTo>
                        <a:pt x="1690" y="555"/>
                      </a:moveTo>
                      <a:cubicBezTo>
                        <a:pt x="1727" y="647"/>
                        <a:pt x="1727" y="737"/>
                        <a:pt x="1690" y="825"/>
                      </a:cubicBezTo>
                      <a:cubicBezTo>
                        <a:pt x="1674" y="850"/>
                        <a:pt x="1653" y="873"/>
                        <a:pt x="1627" y="894"/>
                      </a:cubicBezTo>
                      <a:cubicBezTo>
                        <a:pt x="1616" y="903"/>
                        <a:pt x="1605" y="911"/>
                        <a:pt x="1593" y="918"/>
                      </a:cubicBezTo>
                      <a:cubicBezTo>
                        <a:pt x="1537" y="954"/>
                        <a:pt x="1473" y="975"/>
                        <a:pt x="1400" y="981"/>
                      </a:cubicBezTo>
                      <a:cubicBezTo>
                        <a:pt x="1354" y="985"/>
                        <a:pt x="1305" y="982"/>
                        <a:pt x="1252" y="974"/>
                      </a:cubicBezTo>
                      <a:cubicBezTo>
                        <a:pt x="1249" y="974"/>
                        <a:pt x="1247" y="974"/>
                        <a:pt x="1245" y="973"/>
                      </a:cubicBezTo>
                      <a:cubicBezTo>
                        <a:pt x="1145" y="970"/>
                        <a:pt x="1053" y="984"/>
                        <a:pt x="968" y="1016"/>
                      </a:cubicBezTo>
                      <a:cubicBezTo>
                        <a:pt x="901" y="960"/>
                        <a:pt x="835" y="913"/>
                        <a:pt x="769" y="874"/>
                      </a:cubicBezTo>
                      <a:cubicBezTo>
                        <a:pt x="507" y="717"/>
                        <a:pt x="250" y="687"/>
                        <a:pt x="0" y="784"/>
                      </a:cubicBezTo>
                      <a:cubicBezTo>
                        <a:pt x="35" y="673"/>
                        <a:pt x="109" y="569"/>
                        <a:pt x="223" y="471"/>
                      </a:cubicBezTo>
                      <a:cubicBezTo>
                        <a:pt x="293" y="238"/>
                        <a:pt x="446" y="83"/>
                        <a:pt x="684" y="6"/>
                      </a:cubicBezTo>
                      <a:cubicBezTo>
                        <a:pt x="679" y="4"/>
                        <a:pt x="673" y="2"/>
                        <a:pt x="667" y="0"/>
                      </a:cubicBezTo>
                      <a:cubicBezTo>
                        <a:pt x="673" y="2"/>
                        <a:pt x="678" y="4"/>
                        <a:pt x="684" y="6"/>
                      </a:cubicBezTo>
                      <a:cubicBezTo>
                        <a:pt x="684" y="6"/>
                        <a:pt x="684" y="6"/>
                        <a:pt x="684" y="6"/>
                      </a:cubicBezTo>
                      <a:cubicBezTo>
                        <a:pt x="983" y="121"/>
                        <a:pt x="1161" y="255"/>
                        <a:pt x="1218" y="409"/>
                      </a:cubicBezTo>
                      <a:cubicBezTo>
                        <a:pt x="1223" y="424"/>
                        <a:pt x="1233" y="435"/>
                        <a:pt x="1247" y="443"/>
                      </a:cubicBezTo>
                      <a:cubicBezTo>
                        <a:pt x="1261" y="450"/>
                        <a:pt x="1276" y="453"/>
                        <a:pt x="1291" y="449"/>
                      </a:cubicBezTo>
                      <a:cubicBezTo>
                        <a:pt x="1422" y="420"/>
                        <a:pt x="1522" y="423"/>
                        <a:pt x="1593" y="457"/>
                      </a:cubicBezTo>
                      <a:cubicBezTo>
                        <a:pt x="1636" y="478"/>
                        <a:pt x="1668" y="511"/>
                        <a:pt x="1690" y="555"/>
                      </a:cubicBezTo>
                      <a:close/>
                    </a:path>
                  </a:pathLst>
                </a:custGeom>
                <a:solidFill>
                  <a:schemeClr val="accent2"/>
                </a:solidFill>
                <a:ln w="9525">
                  <a:noFill/>
                  <a:round/>
                  <a:headEnd/>
                  <a:tailEnd/>
                </a:ln>
              </p:spPr>
              <p:txBody>
                <a:bodyPr vert="horz" wrap="square" lIns="158816" tIns="79408" rIns="158816" bIns="79408" numCol="1" anchor="t" anchorCtr="0" compatLnSpc="1">
                  <a:prstTxWarp prst="textNoShape">
                    <a:avLst/>
                  </a:prstTxWarp>
                </a:bodyPr>
                <a:lstStyle/>
                <a:p>
                  <a:pPr algn="just">
                    <a:lnSpc>
                      <a:spcPct val="120000"/>
                    </a:lnSpc>
                  </a:pPr>
                  <a:endParaRPr lang="en-US" sz="113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Freeform 8">
                  <a:extLst>
                    <a:ext uri="{FF2B5EF4-FFF2-40B4-BE49-F238E27FC236}">
                      <a16:creationId xmlns:a16="http://schemas.microsoft.com/office/drawing/2014/main" id="{9D6ECAE4-8092-CB45-A1EC-6EFAA00CA3A6}"/>
                    </a:ext>
                  </a:extLst>
                </p:cNvPr>
                <p:cNvSpPr>
                  <a:spLocks/>
                </p:cNvSpPr>
                <p:nvPr/>
              </p:nvSpPr>
              <p:spPr bwMode="auto">
                <a:xfrm>
                  <a:off x="6376938" y="3011664"/>
                  <a:ext cx="851693" cy="1084786"/>
                </a:xfrm>
                <a:custGeom>
                  <a:avLst/>
                  <a:gdLst/>
                  <a:ahLst/>
                  <a:cxnLst>
                    <a:cxn ang="0">
                      <a:pos x="284" y="0"/>
                    </a:cxn>
                    <a:cxn ang="0">
                      <a:pos x="593" y="900"/>
                    </a:cxn>
                    <a:cxn ang="0">
                      <a:pos x="292" y="797"/>
                    </a:cxn>
                    <a:cxn ang="0">
                      <a:pos x="0" y="364"/>
                    </a:cxn>
                    <a:cxn ang="0">
                      <a:pos x="284" y="0"/>
                    </a:cxn>
                  </a:cxnLst>
                  <a:rect l="0" t="0" r="r" b="b"/>
                  <a:pathLst>
                    <a:path w="707" h="900">
                      <a:moveTo>
                        <a:pt x="284" y="0"/>
                      </a:moveTo>
                      <a:cubicBezTo>
                        <a:pt x="604" y="216"/>
                        <a:pt x="707" y="517"/>
                        <a:pt x="593" y="900"/>
                      </a:cubicBezTo>
                      <a:cubicBezTo>
                        <a:pt x="496" y="834"/>
                        <a:pt x="396" y="800"/>
                        <a:pt x="292" y="797"/>
                      </a:cubicBezTo>
                      <a:cubicBezTo>
                        <a:pt x="279" y="629"/>
                        <a:pt x="181" y="485"/>
                        <a:pt x="0" y="364"/>
                      </a:cubicBezTo>
                      <a:cubicBezTo>
                        <a:pt x="161" y="274"/>
                        <a:pt x="255" y="153"/>
                        <a:pt x="284" y="0"/>
                      </a:cubicBezTo>
                      <a:close/>
                    </a:path>
                  </a:pathLst>
                </a:custGeom>
                <a:solidFill>
                  <a:schemeClr val="accent5"/>
                </a:solidFill>
                <a:ln w="9525">
                  <a:noFill/>
                  <a:round/>
                  <a:headEnd/>
                  <a:tailEnd/>
                </a:ln>
              </p:spPr>
              <p:txBody>
                <a:bodyPr vert="horz" wrap="square" lIns="158816" tIns="79408" rIns="158816" bIns="79408" numCol="1" anchor="t" anchorCtr="0" compatLnSpc="1">
                  <a:prstTxWarp prst="textNoShape">
                    <a:avLst/>
                  </a:prstTxWarp>
                </a:bodyPr>
                <a:lstStyle/>
                <a:p>
                  <a:pPr algn="just">
                    <a:lnSpc>
                      <a:spcPct val="120000"/>
                    </a:lnSpc>
                  </a:pPr>
                  <a:endParaRPr lang="en-US" sz="113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Freeform 9">
                  <a:extLst>
                    <a:ext uri="{FF2B5EF4-FFF2-40B4-BE49-F238E27FC236}">
                      <a16:creationId xmlns:a16="http://schemas.microsoft.com/office/drawing/2014/main" id="{FCFF2A62-800B-7949-9BFD-198AB200D24F}"/>
                    </a:ext>
                  </a:extLst>
                </p:cNvPr>
                <p:cNvSpPr>
                  <a:spLocks/>
                </p:cNvSpPr>
                <p:nvPr/>
              </p:nvSpPr>
              <p:spPr bwMode="auto">
                <a:xfrm>
                  <a:off x="4639487" y="3476060"/>
                  <a:ext cx="2425977" cy="1902411"/>
                </a:xfrm>
                <a:custGeom>
                  <a:avLst/>
                  <a:gdLst/>
                  <a:ahLst/>
                  <a:cxnLst>
                    <a:cxn ang="0">
                      <a:pos x="1678" y="541"/>
                    </a:cxn>
                    <a:cxn ang="0">
                      <a:pos x="2005" y="648"/>
                    </a:cxn>
                    <a:cxn ang="0">
                      <a:pos x="2006" y="648"/>
                    </a:cxn>
                    <a:cxn ang="0">
                      <a:pos x="2009" y="651"/>
                    </a:cxn>
                    <a:cxn ang="0">
                      <a:pos x="1428" y="1227"/>
                    </a:cxn>
                    <a:cxn ang="0">
                      <a:pos x="1520" y="1543"/>
                    </a:cxn>
                    <a:cxn ang="0">
                      <a:pos x="1520" y="1578"/>
                    </a:cxn>
                    <a:cxn ang="0">
                      <a:pos x="963" y="1056"/>
                    </a:cxn>
                    <a:cxn ang="0">
                      <a:pos x="634" y="1030"/>
                    </a:cxn>
                    <a:cxn ang="0">
                      <a:pos x="599" y="1055"/>
                    </a:cxn>
                    <a:cxn ang="0">
                      <a:pos x="0" y="898"/>
                    </a:cxn>
                    <a:cxn ang="0">
                      <a:pos x="2" y="877"/>
                    </a:cxn>
                    <a:cxn ang="0">
                      <a:pos x="5" y="834"/>
                    </a:cxn>
                    <a:cxn ang="0">
                      <a:pos x="108" y="548"/>
                    </a:cxn>
                    <a:cxn ang="0">
                      <a:pos x="179" y="510"/>
                    </a:cxn>
                    <a:cxn ang="0">
                      <a:pos x="181" y="509"/>
                    </a:cxn>
                    <a:cxn ang="0">
                      <a:pos x="181" y="509"/>
                    </a:cxn>
                    <a:cxn ang="0">
                      <a:pos x="183" y="508"/>
                    </a:cxn>
                    <a:cxn ang="0">
                      <a:pos x="435" y="462"/>
                    </a:cxn>
                    <a:cxn ang="0">
                      <a:pos x="599" y="471"/>
                    </a:cxn>
                    <a:cxn ang="0">
                      <a:pos x="792" y="425"/>
                    </a:cxn>
                    <a:cxn ang="0">
                      <a:pos x="906" y="355"/>
                    </a:cxn>
                    <a:cxn ang="0">
                      <a:pos x="1047" y="17"/>
                    </a:cxn>
                    <a:cxn ang="0">
                      <a:pos x="1283" y="32"/>
                    </a:cxn>
                    <a:cxn ang="0">
                      <a:pos x="1609" y="475"/>
                    </a:cxn>
                    <a:cxn ang="0">
                      <a:pos x="1617" y="510"/>
                    </a:cxn>
                    <a:cxn ang="0">
                      <a:pos x="1643" y="534"/>
                    </a:cxn>
                    <a:cxn ang="0">
                      <a:pos x="1678" y="541"/>
                    </a:cxn>
                  </a:cxnLst>
                  <a:rect l="0" t="0" r="r" b="b"/>
                  <a:pathLst>
                    <a:path w="2013" h="1578">
                      <a:moveTo>
                        <a:pt x="1678" y="541"/>
                      </a:moveTo>
                      <a:cubicBezTo>
                        <a:pt x="1772" y="532"/>
                        <a:pt x="1881" y="568"/>
                        <a:pt x="2005" y="648"/>
                      </a:cubicBezTo>
                      <a:cubicBezTo>
                        <a:pt x="2000" y="645"/>
                        <a:pt x="2000" y="645"/>
                        <a:pt x="2006" y="648"/>
                      </a:cubicBezTo>
                      <a:cubicBezTo>
                        <a:pt x="2012" y="651"/>
                        <a:pt x="2013" y="652"/>
                        <a:pt x="2009" y="651"/>
                      </a:cubicBezTo>
                      <a:cubicBezTo>
                        <a:pt x="1987" y="975"/>
                        <a:pt x="1793" y="1167"/>
                        <a:pt x="1428" y="1227"/>
                      </a:cubicBezTo>
                      <a:cubicBezTo>
                        <a:pt x="1389" y="1326"/>
                        <a:pt x="1420" y="1432"/>
                        <a:pt x="1520" y="1543"/>
                      </a:cubicBezTo>
                      <a:cubicBezTo>
                        <a:pt x="1520" y="1578"/>
                        <a:pt x="1520" y="1578"/>
                        <a:pt x="1520" y="1578"/>
                      </a:cubicBezTo>
                      <a:cubicBezTo>
                        <a:pt x="1203" y="1534"/>
                        <a:pt x="1017" y="1360"/>
                        <a:pt x="963" y="1056"/>
                      </a:cubicBezTo>
                      <a:cubicBezTo>
                        <a:pt x="844" y="1099"/>
                        <a:pt x="734" y="1090"/>
                        <a:pt x="634" y="1030"/>
                      </a:cubicBezTo>
                      <a:cubicBezTo>
                        <a:pt x="623" y="1039"/>
                        <a:pt x="611" y="1047"/>
                        <a:pt x="599" y="1055"/>
                      </a:cubicBezTo>
                      <a:cubicBezTo>
                        <a:pt x="415" y="1175"/>
                        <a:pt x="215" y="1123"/>
                        <a:pt x="0" y="898"/>
                      </a:cubicBezTo>
                      <a:cubicBezTo>
                        <a:pt x="1" y="890"/>
                        <a:pt x="1" y="883"/>
                        <a:pt x="2" y="877"/>
                      </a:cubicBezTo>
                      <a:cubicBezTo>
                        <a:pt x="4" y="850"/>
                        <a:pt x="5" y="835"/>
                        <a:pt x="5" y="834"/>
                      </a:cubicBezTo>
                      <a:cubicBezTo>
                        <a:pt x="8" y="704"/>
                        <a:pt x="42" y="608"/>
                        <a:pt x="108" y="548"/>
                      </a:cubicBezTo>
                      <a:cubicBezTo>
                        <a:pt x="131" y="533"/>
                        <a:pt x="155" y="520"/>
                        <a:pt x="179" y="510"/>
                      </a:cubicBezTo>
                      <a:cubicBezTo>
                        <a:pt x="181" y="509"/>
                        <a:pt x="181" y="509"/>
                        <a:pt x="181" y="509"/>
                      </a:cubicBezTo>
                      <a:cubicBezTo>
                        <a:pt x="181" y="509"/>
                        <a:pt x="181" y="509"/>
                        <a:pt x="181" y="509"/>
                      </a:cubicBezTo>
                      <a:cubicBezTo>
                        <a:pt x="183" y="508"/>
                        <a:pt x="183" y="508"/>
                        <a:pt x="183" y="508"/>
                      </a:cubicBezTo>
                      <a:cubicBezTo>
                        <a:pt x="259" y="474"/>
                        <a:pt x="343" y="459"/>
                        <a:pt x="435" y="462"/>
                      </a:cubicBezTo>
                      <a:cubicBezTo>
                        <a:pt x="493" y="471"/>
                        <a:pt x="548" y="474"/>
                        <a:pt x="599" y="471"/>
                      </a:cubicBezTo>
                      <a:cubicBezTo>
                        <a:pt x="670" y="467"/>
                        <a:pt x="734" y="452"/>
                        <a:pt x="792" y="425"/>
                      </a:cubicBezTo>
                      <a:cubicBezTo>
                        <a:pt x="833" y="407"/>
                        <a:pt x="871" y="384"/>
                        <a:pt x="906" y="355"/>
                      </a:cubicBezTo>
                      <a:cubicBezTo>
                        <a:pt x="1020" y="262"/>
                        <a:pt x="1067" y="149"/>
                        <a:pt x="1047" y="17"/>
                      </a:cubicBezTo>
                      <a:cubicBezTo>
                        <a:pt x="1124" y="0"/>
                        <a:pt x="1203" y="5"/>
                        <a:pt x="1283" y="32"/>
                      </a:cubicBezTo>
                      <a:cubicBezTo>
                        <a:pt x="1503" y="150"/>
                        <a:pt x="1611" y="298"/>
                        <a:pt x="1609" y="475"/>
                      </a:cubicBezTo>
                      <a:cubicBezTo>
                        <a:pt x="1608" y="488"/>
                        <a:pt x="1611" y="499"/>
                        <a:pt x="1617" y="510"/>
                      </a:cubicBezTo>
                      <a:cubicBezTo>
                        <a:pt x="1624" y="520"/>
                        <a:pt x="1632" y="528"/>
                        <a:pt x="1643" y="534"/>
                      </a:cubicBezTo>
                      <a:cubicBezTo>
                        <a:pt x="1654" y="540"/>
                        <a:pt x="1666" y="542"/>
                        <a:pt x="1678" y="541"/>
                      </a:cubicBezTo>
                      <a:close/>
                    </a:path>
                  </a:pathLst>
                </a:custGeom>
                <a:solidFill>
                  <a:schemeClr val="accent1"/>
                </a:solidFill>
                <a:ln w="9525">
                  <a:noFill/>
                  <a:round/>
                  <a:headEnd/>
                  <a:tailEnd/>
                </a:ln>
              </p:spPr>
              <p:txBody>
                <a:bodyPr vert="horz" wrap="square" lIns="158816" tIns="79408" rIns="158816" bIns="79408" numCol="1" anchor="t" anchorCtr="0" compatLnSpc="1">
                  <a:prstTxWarp prst="textNoShape">
                    <a:avLst/>
                  </a:prstTxWarp>
                </a:bodyPr>
                <a:lstStyle/>
                <a:p>
                  <a:pPr algn="just">
                    <a:lnSpc>
                      <a:spcPct val="120000"/>
                    </a:lnSpc>
                  </a:pPr>
                  <a:endParaRPr lang="en-US" sz="113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Freeform 10">
                  <a:extLst>
                    <a:ext uri="{FF2B5EF4-FFF2-40B4-BE49-F238E27FC236}">
                      <a16:creationId xmlns:a16="http://schemas.microsoft.com/office/drawing/2014/main" id="{0064D014-5D36-9647-A891-A94293DCC6A7}"/>
                    </a:ext>
                  </a:extLst>
                </p:cNvPr>
                <p:cNvSpPr>
                  <a:spLocks/>
                </p:cNvSpPr>
                <p:nvPr/>
              </p:nvSpPr>
              <p:spPr bwMode="auto">
                <a:xfrm>
                  <a:off x="3644352" y="3725293"/>
                  <a:ext cx="1045341" cy="765626"/>
                </a:xfrm>
                <a:custGeom>
                  <a:avLst/>
                  <a:gdLst/>
                  <a:ahLst/>
                  <a:cxnLst>
                    <a:cxn ang="0">
                      <a:pos x="861" y="238"/>
                    </a:cxn>
                    <a:cxn ang="0">
                      <a:pos x="855" y="242"/>
                    </a:cxn>
                    <a:cxn ang="0">
                      <a:pos x="703" y="625"/>
                    </a:cxn>
                    <a:cxn ang="0">
                      <a:pos x="703" y="631"/>
                    </a:cxn>
                    <a:cxn ang="0">
                      <a:pos x="424" y="604"/>
                    </a:cxn>
                    <a:cxn ang="0">
                      <a:pos x="21" y="245"/>
                    </a:cxn>
                    <a:cxn ang="0">
                      <a:pos x="0" y="89"/>
                    </a:cxn>
                    <a:cxn ang="0">
                      <a:pos x="32" y="74"/>
                    </a:cxn>
                    <a:cxn ang="0">
                      <a:pos x="453" y="30"/>
                    </a:cxn>
                    <a:cxn ang="0">
                      <a:pos x="867" y="234"/>
                    </a:cxn>
                    <a:cxn ang="0">
                      <a:pos x="861" y="238"/>
                    </a:cxn>
                  </a:cxnLst>
                  <a:rect l="0" t="0" r="r" b="b"/>
                  <a:pathLst>
                    <a:path w="867" h="635">
                      <a:moveTo>
                        <a:pt x="861" y="238"/>
                      </a:moveTo>
                      <a:cubicBezTo>
                        <a:pt x="859" y="239"/>
                        <a:pt x="857" y="241"/>
                        <a:pt x="855" y="242"/>
                      </a:cubicBezTo>
                      <a:cubicBezTo>
                        <a:pt x="758" y="321"/>
                        <a:pt x="707" y="448"/>
                        <a:pt x="703" y="625"/>
                      </a:cubicBezTo>
                      <a:cubicBezTo>
                        <a:pt x="703" y="627"/>
                        <a:pt x="703" y="629"/>
                        <a:pt x="703" y="631"/>
                      </a:cubicBezTo>
                      <a:cubicBezTo>
                        <a:pt x="600" y="635"/>
                        <a:pt x="507" y="626"/>
                        <a:pt x="424" y="604"/>
                      </a:cubicBezTo>
                      <a:cubicBezTo>
                        <a:pt x="234" y="554"/>
                        <a:pt x="100" y="434"/>
                        <a:pt x="21" y="245"/>
                      </a:cubicBezTo>
                      <a:cubicBezTo>
                        <a:pt x="7" y="192"/>
                        <a:pt x="0" y="139"/>
                        <a:pt x="0" y="89"/>
                      </a:cubicBezTo>
                      <a:cubicBezTo>
                        <a:pt x="17" y="81"/>
                        <a:pt x="28" y="76"/>
                        <a:pt x="32" y="74"/>
                      </a:cubicBezTo>
                      <a:cubicBezTo>
                        <a:pt x="170" y="15"/>
                        <a:pt x="310" y="0"/>
                        <a:pt x="453" y="30"/>
                      </a:cubicBezTo>
                      <a:cubicBezTo>
                        <a:pt x="589" y="58"/>
                        <a:pt x="727" y="126"/>
                        <a:pt x="867" y="234"/>
                      </a:cubicBezTo>
                      <a:cubicBezTo>
                        <a:pt x="865" y="235"/>
                        <a:pt x="863" y="237"/>
                        <a:pt x="861" y="238"/>
                      </a:cubicBezTo>
                      <a:close/>
                    </a:path>
                  </a:pathLst>
                </a:custGeom>
                <a:solidFill>
                  <a:schemeClr val="accent3"/>
                </a:solidFill>
                <a:ln w="9525">
                  <a:noFill/>
                  <a:round/>
                  <a:headEnd/>
                  <a:tailEnd/>
                </a:ln>
              </p:spPr>
              <p:txBody>
                <a:bodyPr vert="horz" wrap="square" lIns="158816" tIns="79408" rIns="158816" bIns="79408" numCol="1" anchor="t" anchorCtr="0" compatLnSpc="1">
                  <a:prstTxWarp prst="textNoShape">
                    <a:avLst/>
                  </a:prstTxWarp>
                </a:bodyPr>
                <a:lstStyle/>
                <a:p>
                  <a:pPr algn="just">
                    <a:lnSpc>
                      <a:spcPct val="120000"/>
                    </a:lnSpc>
                  </a:pPr>
                  <a:endParaRPr lang="en-US" sz="1137">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13" name="矩形 212">
                <a:extLst>
                  <a:ext uri="{FF2B5EF4-FFF2-40B4-BE49-F238E27FC236}">
                    <a16:creationId xmlns:a16="http://schemas.microsoft.com/office/drawing/2014/main" id="{67A98BC5-5E4F-2F47-AEE2-86F8FF4FB0DA}"/>
                  </a:ext>
                </a:extLst>
              </p:cNvPr>
              <p:cNvSpPr/>
              <p:nvPr/>
            </p:nvSpPr>
            <p:spPr>
              <a:xfrm>
                <a:off x="4895717" y="5027283"/>
                <a:ext cx="1056296" cy="434330"/>
              </a:xfrm>
              <a:prstGeom prst="rect">
                <a:avLst/>
              </a:prstGeom>
            </p:spPr>
            <p:txBody>
              <a:bodyPr wrap="none">
                <a:spAutoFit/>
              </a:bodyPr>
              <a:lstStyle/>
              <a:p>
                <a:r>
                  <a:rPr lang="zh-CN" altLang="en-US" sz="3414" dirty="0">
                    <a:latin typeface="FangSong" panose="02010609060101010101" pitchFamily="49" charset="-122"/>
                    <a:ea typeface="FangSong" panose="02010609060101010101" pitchFamily="49" charset="-122"/>
                  </a:rPr>
                  <a:t>模板库</a:t>
                </a:r>
                <a:endParaRPr lang="zh-CN" altLang="en-US" sz="3414" dirty="0"/>
              </a:p>
            </p:txBody>
          </p:sp>
        </p:grpSp>
        <p:grpSp>
          <p:nvGrpSpPr>
            <p:cNvPr id="214" name="组合 213">
              <a:extLst>
                <a:ext uri="{FF2B5EF4-FFF2-40B4-BE49-F238E27FC236}">
                  <a16:creationId xmlns:a16="http://schemas.microsoft.com/office/drawing/2014/main" id="{4E6B0C18-A53D-6640-B1B2-A6AFA790DBE4}"/>
                </a:ext>
              </a:extLst>
            </p:cNvPr>
            <p:cNvGrpSpPr/>
            <p:nvPr/>
          </p:nvGrpSpPr>
          <p:grpSpPr>
            <a:xfrm>
              <a:off x="2541611" y="2784927"/>
              <a:ext cx="4056970" cy="2151455"/>
              <a:chOff x="1787017" y="1958197"/>
              <a:chExt cx="2852470" cy="1512696"/>
            </a:xfrm>
          </p:grpSpPr>
          <p:sp>
            <p:nvSpPr>
              <p:cNvPr id="5" name="泪滴形 25">
                <a:extLst>
                  <a:ext uri="{FF2B5EF4-FFF2-40B4-BE49-F238E27FC236}">
                    <a16:creationId xmlns:a16="http://schemas.microsoft.com/office/drawing/2014/main" id="{35EF1437-F9AB-C34C-AD90-1E190BF3E237}"/>
                  </a:ext>
                </a:extLst>
              </p:cNvPr>
              <p:cNvSpPr/>
              <p:nvPr/>
            </p:nvSpPr>
            <p:spPr bwMode="auto">
              <a:xfrm rot="8100000">
                <a:off x="2270882" y="2706337"/>
                <a:ext cx="766356" cy="764556"/>
              </a:xfrm>
              <a:prstGeom prst="teardrop">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4072">
                  <a:defRPr/>
                </a:pPr>
                <a:endParaRPr lang="zh-CN" altLang="en-US" sz="2800" dirty="0">
                  <a:solidFill>
                    <a:schemeClr val="accent2"/>
                  </a:solidFill>
                  <a:latin typeface="Calibri"/>
                  <a:ea typeface="宋体" panose="02010600030101010101" pitchFamily="2" charset="-122"/>
                </a:endParaRPr>
              </a:p>
            </p:txBody>
          </p:sp>
          <p:sp>
            <p:nvSpPr>
              <p:cNvPr id="107" name="Oval 59">
                <a:extLst>
                  <a:ext uri="{FF2B5EF4-FFF2-40B4-BE49-F238E27FC236}">
                    <a16:creationId xmlns:a16="http://schemas.microsoft.com/office/drawing/2014/main" id="{51A90243-D77A-7B49-9AF3-EA026E8A3E9C}"/>
                  </a:ext>
                </a:extLst>
              </p:cNvPr>
              <p:cNvSpPr/>
              <p:nvPr/>
            </p:nvSpPr>
            <p:spPr>
              <a:xfrm>
                <a:off x="3783198" y="2612357"/>
                <a:ext cx="856289" cy="856289"/>
              </a:xfrm>
              <a:prstGeom prst="ellipse">
                <a:avLst/>
              </a:prstGeom>
              <a:solidFill>
                <a:schemeClr val="bg1">
                  <a:lumMod val="95000"/>
                  <a:alpha val="60000"/>
                </a:schemeClr>
              </a:solidFill>
              <a:ln>
                <a:solidFill>
                  <a:schemeClr val="accent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2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12" name="Straight Connector 64">
                <a:extLst>
                  <a:ext uri="{FF2B5EF4-FFF2-40B4-BE49-F238E27FC236}">
                    <a16:creationId xmlns:a16="http://schemas.microsoft.com/office/drawing/2014/main" id="{2C5D1DD0-0CA1-A344-B4E9-372903E2A276}"/>
                  </a:ext>
                </a:extLst>
              </p:cNvPr>
              <p:cNvCxnSpPr>
                <a:cxnSpLocks/>
              </p:cNvCxnSpPr>
              <p:nvPr/>
            </p:nvCxnSpPr>
            <p:spPr>
              <a:xfrm rot="10800000" flipV="1">
                <a:off x="3094894" y="3039532"/>
                <a:ext cx="1098916" cy="1939"/>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5" name="泪滴形 25">
                <a:extLst>
                  <a:ext uri="{FF2B5EF4-FFF2-40B4-BE49-F238E27FC236}">
                    <a16:creationId xmlns:a16="http://schemas.microsoft.com/office/drawing/2014/main" id="{B4384168-631F-784C-A570-5D2FB2617759}"/>
                  </a:ext>
                </a:extLst>
              </p:cNvPr>
              <p:cNvSpPr/>
              <p:nvPr/>
            </p:nvSpPr>
            <p:spPr bwMode="auto">
              <a:xfrm rot="8100000">
                <a:off x="1787017" y="1958197"/>
                <a:ext cx="766356" cy="764556"/>
              </a:xfrm>
              <a:prstGeom prst="teardrop">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4072">
                  <a:defRPr/>
                </a:pPr>
                <a:endParaRPr lang="zh-CN" altLang="en-US" sz="2800">
                  <a:solidFill>
                    <a:schemeClr val="accent2"/>
                  </a:solidFill>
                  <a:latin typeface="Calibri"/>
                  <a:ea typeface="宋体" panose="02010600030101010101" pitchFamily="2" charset="-122"/>
                </a:endParaRPr>
              </a:p>
            </p:txBody>
          </p:sp>
          <p:sp>
            <p:nvSpPr>
              <p:cNvPr id="23" name="泪滴形 25">
                <a:extLst>
                  <a:ext uri="{FF2B5EF4-FFF2-40B4-BE49-F238E27FC236}">
                    <a16:creationId xmlns:a16="http://schemas.microsoft.com/office/drawing/2014/main" id="{0C594FD5-B52D-B342-B0F6-D77390718DB2}"/>
                  </a:ext>
                </a:extLst>
              </p:cNvPr>
              <p:cNvSpPr/>
              <p:nvPr/>
            </p:nvSpPr>
            <p:spPr bwMode="auto">
              <a:xfrm rot="8100000">
                <a:off x="2769698" y="1958197"/>
                <a:ext cx="766356" cy="764556"/>
              </a:xfrm>
              <a:prstGeom prst="teardrop">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4072">
                  <a:defRPr/>
                </a:pPr>
                <a:endParaRPr lang="zh-CN" altLang="en-US" sz="2800">
                  <a:solidFill>
                    <a:schemeClr val="accent2"/>
                  </a:solidFill>
                  <a:latin typeface="Calibri"/>
                  <a:ea typeface="宋体" panose="02010600030101010101" pitchFamily="2" charset="-122"/>
                </a:endParaRPr>
              </a:p>
            </p:txBody>
          </p:sp>
          <p:sp>
            <p:nvSpPr>
              <p:cNvPr id="120" name="文本框 119">
                <a:extLst>
                  <a:ext uri="{FF2B5EF4-FFF2-40B4-BE49-F238E27FC236}">
                    <a16:creationId xmlns:a16="http://schemas.microsoft.com/office/drawing/2014/main" id="{C0B98D3E-1364-F74B-8823-F552608C02FE}"/>
                  </a:ext>
                </a:extLst>
              </p:cNvPr>
              <p:cNvSpPr txBox="1"/>
              <p:nvPr/>
            </p:nvSpPr>
            <p:spPr>
              <a:xfrm>
                <a:off x="2268070" y="2891884"/>
                <a:ext cx="763108" cy="367878"/>
              </a:xfrm>
              <a:prstGeom prst="rect">
                <a:avLst/>
              </a:prstGeom>
              <a:noFill/>
            </p:spPr>
            <p:txBody>
              <a:bodyPr wrap="square" rtlCol="0">
                <a:spAutoFit/>
              </a:bodyPr>
              <a:lstStyle/>
              <a:p>
                <a:r>
                  <a:rPr kumimoji="1" lang="en-US" altLang="zh-CN" sz="2800" dirty="0" err="1">
                    <a:solidFill>
                      <a:schemeClr val="accent2"/>
                    </a:solidFill>
                  </a:rPr>
                  <a:t>hdfs</a:t>
                </a:r>
                <a:endParaRPr kumimoji="1" lang="zh-CN" altLang="en-US" sz="2800" dirty="0">
                  <a:solidFill>
                    <a:schemeClr val="accent2"/>
                  </a:solidFill>
                </a:endParaRPr>
              </a:p>
            </p:txBody>
          </p:sp>
          <p:sp>
            <p:nvSpPr>
              <p:cNvPr id="121" name="文本框 120">
                <a:extLst>
                  <a:ext uri="{FF2B5EF4-FFF2-40B4-BE49-F238E27FC236}">
                    <a16:creationId xmlns:a16="http://schemas.microsoft.com/office/drawing/2014/main" id="{CA57606B-5159-FC44-BB27-834DE433E640}"/>
                  </a:ext>
                </a:extLst>
              </p:cNvPr>
              <p:cNvSpPr txBox="1"/>
              <p:nvPr/>
            </p:nvSpPr>
            <p:spPr>
              <a:xfrm>
                <a:off x="1909748" y="2167726"/>
                <a:ext cx="564891" cy="367878"/>
              </a:xfrm>
              <a:prstGeom prst="rect">
                <a:avLst/>
              </a:prstGeom>
              <a:noFill/>
            </p:spPr>
            <p:txBody>
              <a:bodyPr wrap="none" rtlCol="0">
                <a:spAutoFit/>
              </a:bodyPr>
              <a:lstStyle/>
              <a:p>
                <a:r>
                  <a:rPr kumimoji="1" lang="en-US" altLang="zh-CN" sz="2800" dirty="0">
                    <a:solidFill>
                      <a:schemeClr val="accent2"/>
                    </a:solidFill>
                  </a:rPr>
                  <a:t>cos</a:t>
                </a:r>
                <a:endParaRPr kumimoji="1" lang="zh-CN" altLang="en-US" sz="2800" dirty="0">
                  <a:solidFill>
                    <a:schemeClr val="accent2"/>
                  </a:solidFill>
                </a:endParaRPr>
              </a:p>
            </p:txBody>
          </p:sp>
          <p:sp>
            <p:nvSpPr>
              <p:cNvPr id="123" name="文本框 122">
                <a:extLst>
                  <a:ext uri="{FF2B5EF4-FFF2-40B4-BE49-F238E27FC236}">
                    <a16:creationId xmlns:a16="http://schemas.microsoft.com/office/drawing/2014/main" id="{203BFE4F-49C1-1E4D-9D5E-129556BD67B0}"/>
                  </a:ext>
                </a:extLst>
              </p:cNvPr>
              <p:cNvSpPr txBox="1"/>
              <p:nvPr/>
            </p:nvSpPr>
            <p:spPr>
              <a:xfrm>
                <a:off x="2766987" y="2141912"/>
                <a:ext cx="793688" cy="367878"/>
              </a:xfrm>
              <a:prstGeom prst="rect">
                <a:avLst/>
              </a:prstGeom>
              <a:noFill/>
            </p:spPr>
            <p:txBody>
              <a:bodyPr wrap="none" rtlCol="0">
                <a:spAutoFit/>
              </a:bodyPr>
              <a:lstStyle/>
              <a:p>
                <a:r>
                  <a:rPr kumimoji="1" lang="en-US" altLang="zh-CN" sz="2800" dirty="0" err="1">
                    <a:solidFill>
                      <a:schemeClr val="accent2"/>
                    </a:solidFill>
                  </a:rPr>
                  <a:t>minio</a:t>
                </a:r>
                <a:endParaRPr kumimoji="1" lang="zh-CN" altLang="en-US" sz="2800" dirty="0">
                  <a:solidFill>
                    <a:schemeClr val="accent2"/>
                  </a:solidFill>
                </a:endParaRPr>
              </a:p>
            </p:txBody>
          </p:sp>
        </p:grpSp>
        <p:grpSp>
          <p:nvGrpSpPr>
            <p:cNvPr id="210" name="组合 209">
              <a:extLst>
                <a:ext uri="{FF2B5EF4-FFF2-40B4-BE49-F238E27FC236}">
                  <a16:creationId xmlns:a16="http://schemas.microsoft.com/office/drawing/2014/main" id="{0725475A-25D3-EC48-9818-308B94EF1126}"/>
                </a:ext>
              </a:extLst>
            </p:cNvPr>
            <p:cNvGrpSpPr/>
            <p:nvPr/>
          </p:nvGrpSpPr>
          <p:grpSpPr>
            <a:xfrm>
              <a:off x="4138889" y="6105459"/>
              <a:ext cx="5350449" cy="2245473"/>
              <a:chOff x="2853437" y="4466086"/>
              <a:chExt cx="3761920" cy="1578801"/>
            </a:xfrm>
          </p:grpSpPr>
          <p:sp>
            <p:nvSpPr>
              <p:cNvPr id="105" name="Oval 57">
                <a:extLst>
                  <a:ext uri="{FF2B5EF4-FFF2-40B4-BE49-F238E27FC236}">
                    <a16:creationId xmlns:a16="http://schemas.microsoft.com/office/drawing/2014/main" id="{3E57D017-ECB5-154B-A22B-093E9AB6964F}"/>
                  </a:ext>
                </a:extLst>
              </p:cNvPr>
              <p:cNvSpPr/>
              <p:nvPr/>
            </p:nvSpPr>
            <p:spPr>
              <a:xfrm>
                <a:off x="5684828" y="4466086"/>
                <a:ext cx="930529" cy="930529"/>
              </a:xfrm>
              <a:prstGeom prst="ellipse">
                <a:avLst/>
              </a:prstGeom>
              <a:solidFill>
                <a:schemeClr val="bg1">
                  <a:lumMod val="95000"/>
                  <a:alpha val="60000"/>
                </a:schemeClr>
              </a:solidFill>
              <a:ln>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137"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14" name="Straight Connector 66">
                <a:extLst>
                  <a:ext uri="{FF2B5EF4-FFF2-40B4-BE49-F238E27FC236}">
                    <a16:creationId xmlns:a16="http://schemas.microsoft.com/office/drawing/2014/main" id="{BF836841-5E7E-E84C-A571-59583493CF13}"/>
                  </a:ext>
                </a:extLst>
              </p:cNvPr>
              <p:cNvCxnSpPr>
                <a:cxnSpLocks/>
              </p:cNvCxnSpPr>
              <p:nvPr/>
            </p:nvCxnSpPr>
            <p:spPr>
              <a:xfrm>
                <a:off x="4773958" y="4932321"/>
                <a:ext cx="1359952" cy="0"/>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nvGrpSpPr>
              <p:cNvPr id="133" name="组合 132">
                <a:extLst>
                  <a:ext uri="{FF2B5EF4-FFF2-40B4-BE49-F238E27FC236}">
                    <a16:creationId xmlns:a16="http://schemas.microsoft.com/office/drawing/2014/main" id="{47485071-3D55-0E4E-B4D5-C69534C9445B}"/>
                  </a:ext>
                </a:extLst>
              </p:cNvPr>
              <p:cNvGrpSpPr/>
              <p:nvPr/>
            </p:nvGrpSpPr>
            <p:grpSpPr>
              <a:xfrm>
                <a:off x="2853437" y="4545407"/>
                <a:ext cx="1835550" cy="1499480"/>
                <a:chOff x="2852600" y="5145554"/>
                <a:chExt cx="2130252" cy="1740224"/>
              </a:xfrm>
            </p:grpSpPr>
            <p:sp>
              <p:nvSpPr>
                <p:cNvPr id="31" name="泪滴形 25">
                  <a:extLst>
                    <a:ext uri="{FF2B5EF4-FFF2-40B4-BE49-F238E27FC236}">
                      <a16:creationId xmlns:a16="http://schemas.microsoft.com/office/drawing/2014/main" id="{3122468F-3236-0742-AB20-B04929B1F9B6}"/>
                    </a:ext>
                  </a:extLst>
                </p:cNvPr>
                <p:cNvSpPr/>
                <p:nvPr/>
              </p:nvSpPr>
              <p:spPr bwMode="auto">
                <a:xfrm rot="8100000">
                  <a:off x="3519204" y="5986195"/>
                  <a:ext cx="901701" cy="899583"/>
                </a:xfrm>
                <a:prstGeom prst="teardrop">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4072">
                    <a:defRPr/>
                  </a:pPr>
                  <a:endParaRPr lang="zh-CN" altLang="en-US" sz="3414">
                    <a:solidFill>
                      <a:prstClr val="white"/>
                    </a:solidFill>
                    <a:latin typeface="Calibri"/>
                    <a:ea typeface="宋体" panose="02010600030101010101" pitchFamily="2" charset="-122"/>
                  </a:endParaRPr>
                </a:p>
              </p:txBody>
            </p:sp>
            <p:sp>
              <p:nvSpPr>
                <p:cNvPr id="39" name="泪滴形 25">
                  <a:extLst>
                    <a:ext uri="{FF2B5EF4-FFF2-40B4-BE49-F238E27FC236}">
                      <a16:creationId xmlns:a16="http://schemas.microsoft.com/office/drawing/2014/main" id="{A21ED778-F5DE-284B-9BFF-BB2FBBC79150}"/>
                    </a:ext>
                  </a:extLst>
                </p:cNvPr>
                <p:cNvSpPr/>
                <p:nvPr/>
              </p:nvSpPr>
              <p:spPr bwMode="auto">
                <a:xfrm rot="8100000">
                  <a:off x="2924922" y="5145554"/>
                  <a:ext cx="901701" cy="899583"/>
                </a:xfrm>
                <a:prstGeom prst="teardrop">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4072">
                    <a:defRPr/>
                  </a:pPr>
                  <a:endParaRPr lang="zh-CN" altLang="en-US" sz="3414">
                    <a:solidFill>
                      <a:prstClr val="white"/>
                    </a:solidFill>
                    <a:latin typeface="Calibri"/>
                    <a:ea typeface="宋体" panose="02010600030101010101" pitchFamily="2" charset="-122"/>
                  </a:endParaRPr>
                </a:p>
              </p:txBody>
            </p:sp>
            <p:sp>
              <p:nvSpPr>
                <p:cNvPr id="47" name="泪滴形 25">
                  <a:extLst>
                    <a:ext uri="{FF2B5EF4-FFF2-40B4-BE49-F238E27FC236}">
                      <a16:creationId xmlns:a16="http://schemas.microsoft.com/office/drawing/2014/main" id="{67570DE4-B03D-B648-921E-66D81FD41191}"/>
                    </a:ext>
                  </a:extLst>
                </p:cNvPr>
                <p:cNvSpPr/>
                <p:nvPr/>
              </p:nvSpPr>
              <p:spPr bwMode="auto">
                <a:xfrm rot="8100000">
                  <a:off x="4081151" y="5145554"/>
                  <a:ext cx="901701" cy="899583"/>
                </a:xfrm>
                <a:prstGeom prst="teardrop">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4072">
                    <a:defRPr/>
                  </a:pPr>
                  <a:endParaRPr lang="zh-CN" altLang="en-US" sz="3414">
                    <a:solidFill>
                      <a:prstClr val="white"/>
                    </a:solidFill>
                    <a:latin typeface="Calibri"/>
                    <a:ea typeface="宋体" panose="02010600030101010101" pitchFamily="2" charset="-122"/>
                  </a:endParaRPr>
                </a:p>
              </p:txBody>
            </p:sp>
            <p:sp>
              <p:nvSpPr>
                <p:cNvPr id="124" name="文本框 123">
                  <a:extLst>
                    <a:ext uri="{FF2B5EF4-FFF2-40B4-BE49-F238E27FC236}">
                      <a16:creationId xmlns:a16="http://schemas.microsoft.com/office/drawing/2014/main" id="{32809EE3-17FE-E844-B717-E34F22871867}"/>
                    </a:ext>
                  </a:extLst>
                </p:cNvPr>
                <p:cNvSpPr txBox="1"/>
                <p:nvPr/>
              </p:nvSpPr>
              <p:spPr>
                <a:xfrm>
                  <a:off x="3426921" y="6253823"/>
                  <a:ext cx="1086265" cy="376713"/>
                </a:xfrm>
                <a:prstGeom prst="rect">
                  <a:avLst/>
                </a:prstGeom>
                <a:noFill/>
              </p:spPr>
              <p:txBody>
                <a:bodyPr wrap="square" rtlCol="0">
                  <a:spAutoFit/>
                </a:bodyPr>
                <a:lstStyle/>
                <a:p>
                  <a:r>
                    <a:rPr kumimoji="1" lang="en-US" altLang="zh-CN" dirty="0" err="1">
                      <a:solidFill>
                        <a:schemeClr val="accent1"/>
                      </a:solidFill>
                    </a:rPr>
                    <a:t>tfjob</a:t>
                  </a:r>
                  <a:endParaRPr kumimoji="1" lang="zh-CN" altLang="en-US" dirty="0">
                    <a:solidFill>
                      <a:schemeClr val="accent1"/>
                    </a:solidFill>
                  </a:endParaRPr>
                </a:p>
              </p:txBody>
            </p:sp>
            <p:sp>
              <p:nvSpPr>
                <p:cNvPr id="125" name="文本框 124">
                  <a:extLst>
                    <a:ext uri="{FF2B5EF4-FFF2-40B4-BE49-F238E27FC236}">
                      <a16:creationId xmlns:a16="http://schemas.microsoft.com/office/drawing/2014/main" id="{A0137269-225C-9E4C-B1F1-224212D16098}"/>
                    </a:ext>
                  </a:extLst>
                </p:cNvPr>
                <p:cNvSpPr txBox="1"/>
                <p:nvPr/>
              </p:nvSpPr>
              <p:spPr>
                <a:xfrm>
                  <a:off x="2852600" y="5380442"/>
                  <a:ext cx="1067615" cy="376713"/>
                </a:xfrm>
                <a:prstGeom prst="rect">
                  <a:avLst/>
                </a:prstGeom>
                <a:noFill/>
              </p:spPr>
              <p:txBody>
                <a:bodyPr wrap="none" rtlCol="0">
                  <a:spAutoFit/>
                </a:bodyPr>
                <a:lstStyle/>
                <a:p>
                  <a:r>
                    <a:rPr kumimoji="1" lang="en-US" altLang="zh-CN" dirty="0" err="1">
                      <a:solidFill>
                        <a:schemeClr val="accent1"/>
                      </a:solidFill>
                    </a:rPr>
                    <a:t>pytorch</a:t>
                  </a:r>
                  <a:endParaRPr kumimoji="1" lang="zh-CN" altLang="en-US" dirty="0">
                    <a:solidFill>
                      <a:schemeClr val="accent1"/>
                    </a:solidFill>
                  </a:endParaRPr>
                </a:p>
              </p:txBody>
            </p:sp>
            <p:sp>
              <p:nvSpPr>
                <p:cNvPr id="126" name="文本框 125">
                  <a:extLst>
                    <a:ext uri="{FF2B5EF4-FFF2-40B4-BE49-F238E27FC236}">
                      <a16:creationId xmlns:a16="http://schemas.microsoft.com/office/drawing/2014/main" id="{94E1806D-6000-9D40-9B33-001022BC5179}"/>
                    </a:ext>
                  </a:extLst>
                </p:cNvPr>
                <p:cNvSpPr txBox="1"/>
                <p:nvPr/>
              </p:nvSpPr>
              <p:spPr>
                <a:xfrm>
                  <a:off x="4275311" y="5392838"/>
                  <a:ext cx="591492" cy="376713"/>
                </a:xfrm>
                <a:prstGeom prst="rect">
                  <a:avLst/>
                </a:prstGeom>
                <a:noFill/>
              </p:spPr>
              <p:txBody>
                <a:bodyPr wrap="none" rtlCol="0">
                  <a:spAutoFit/>
                </a:bodyPr>
                <a:lstStyle/>
                <a:p>
                  <a:r>
                    <a:rPr kumimoji="1" lang="en-US" altLang="zh-CN" dirty="0" err="1">
                      <a:solidFill>
                        <a:schemeClr val="accent1"/>
                      </a:solidFill>
                    </a:rPr>
                    <a:t>xgb</a:t>
                  </a:r>
                  <a:endParaRPr kumimoji="1" lang="zh-CN" altLang="en-US" dirty="0">
                    <a:solidFill>
                      <a:schemeClr val="accent1"/>
                    </a:solidFill>
                  </a:endParaRPr>
                </a:p>
              </p:txBody>
            </p:sp>
          </p:grpSp>
        </p:grpSp>
        <p:grpSp>
          <p:nvGrpSpPr>
            <p:cNvPr id="209" name="组合 208">
              <a:extLst>
                <a:ext uri="{FF2B5EF4-FFF2-40B4-BE49-F238E27FC236}">
                  <a16:creationId xmlns:a16="http://schemas.microsoft.com/office/drawing/2014/main" id="{A069DDE2-FE95-8944-8D0E-D82DD757ED45}"/>
                </a:ext>
              </a:extLst>
            </p:cNvPr>
            <p:cNvGrpSpPr/>
            <p:nvPr/>
          </p:nvGrpSpPr>
          <p:grpSpPr>
            <a:xfrm>
              <a:off x="7906900" y="2381104"/>
              <a:ext cx="4429933" cy="2352024"/>
              <a:chOff x="5559370" y="1674267"/>
              <a:chExt cx="3114702" cy="1653716"/>
            </a:xfrm>
          </p:grpSpPr>
          <p:sp>
            <p:nvSpPr>
              <p:cNvPr id="108" name="Oval 60">
                <a:extLst>
                  <a:ext uri="{FF2B5EF4-FFF2-40B4-BE49-F238E27FC236}">
                    <a16:creationId xmlns:a16="http://schemas.microsoft.com/office/drawing/2014/main" id="{EBD7DCB4-88EB-4946-B9F6-4FE9A6E83A92}"/>
                  </a:ext>
                </a:extLst>
              </p:cNvPr>
              <p:cNvSpPr/>
              <p:nvPr/>
            </p:nvSpPr>
            <p:spPr>
              <a:xfrm>
                <a:off x="5559370" y="2492557"/>
                <a:ext cx="658073" cy="658073"/>
              </a:xfrm>
              <a:prstGeom prst="ellipse">
                <a:avLst/>
              </a:prstGeom>
              <a:solidFill>
                <a:schemeClr val="bg1">
                  <a:lumMod val="95000"/>
                  <a:alpha val="60000"/>
                </a:schemeClr>
              </a:solidFill>
              <a:ln>
                <a:solidFill>
                  <a:schemeClr val="accent4">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2800"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10" name="Straight Connector 62">
                <a:extLst>
                  <a:ext uri="{FF2B5EF4-FFF2-40B4-BE49-F238E27FC236}">
                    <a16:creationId xmlns:a16="http://schemas.microsoft.com/office/drawing/2014/main" id="{15F7D464-2B43-E84A-9540-CE6F416FC9EE}"/>
                  </a:ext>
                </a:extLst>
              </p:cNvPr>
              <p:cNvCxnSpPr/>
              <p:nvPr/>
            </p:nvCxnSpPr>
            <p:spPr>
              <a:xfrm rot="10800000" flipV="1">
                <a:off x="5898640" y="2819655"/>
                <a:ext cx="1098916" cy="1939"/>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nvGrpSpPr>
              <p:cNvPr id="135" name="组合 134">
                <a:extLst>
                  <a:ext uri="{FF2B5EF4-FFF2-40B4-BE49-F238E27FC236}">
                    <a16:creationId xmlns:a16="http://schemas.microsoft.com/office/drawing/2014/main" id="{D16D9201-3882-0F40-B5F6-29D6D896C20D}"/>
                  </a:ext>
                </a:extLst>
              </p:cNvPr>
              <p:cNvGrpSpPr/>
              <p:nvPr/>
            </p:nvGrpSpPr>
            <p:grpSpPr>
              <a:xfrm>
                <a:off x="6719857" y="1674267"/>
                <a:ext cx="1954215" cy="1653716"/>
                <a:chOff x="9147535" y="1196679"/>
                <a:chExt cx="2057932" cy="1758816"/>
              </a:xfrm>
            </p:grpSpPr>
            <p:sp>
              <p:nvSpPr>
                <p:cNvPr id="55" name="泪滴形 25">
                  <a:extLst>
                    <a:ext uri="{FF2B5EF4-FFF2-40B4-BE49-F238E27FC236}">
                      <a16:creationId xmlns:a16="http://schemas.microsoft.com/office/drawing/2014/main" id="{B06D7BED-7299-E14F-8E5D-6ACDB4C6195D}"/>
                    </a:ext>
                  </a:extLst>
                </p:cNvPr>
                <p:cNvSpPr/>
                <p:nvPr/>
              </p:nvSpPr>
              <p:spPr bwMode="auto">
                <a:xfrm rot="8100000">
                  <a:off x="9725652" y="2055912"/>
                  <a:ext cx="901701" cy="899583"/>
                </a:xfrm>
                <a:prstGeom prst="teardrop">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4072">
                    <a:defRPr/>
                  </a:pPr>
                  <a:endParaRPr lang="zh-CN" altLang="en-US" sz="2800">
                    <a:solidFill>
                      <a:prstClr val="white"/>
                    </a:solidFill>
                    <a:latin typeface="Calibri"/>
                    <a:ea typeface="宋体" panose="02010600030101010101" pitchFamily="2" charset="-122"/>
                  </a:endParaRPr>
                </a:p>
              </p:txBody>
            </p:sp>
            <p:sp>
              <p:nvSpPr>
                <p:cNvPr id="63" name="泪滴形 25">
                  <a:extLst>
                    <a:ext uri="{FF2B5EF4-FFF2-40B4-BE49-F238E27FC236}">
                      <a16:creationId xmlns:a16="http://schemas.microsoft.com/office/drawing/2014/main" id="{7D65898D-F1AA-D44C-B116-DA6D660CF7CA}"/>
                    </a:ext>
                  </a:extLst>
                </p:cNvPr>
                <p:cNvSpPr/>
                <p:nvPr/>
              </p:nvSpPr>
              <p:spPr bwMode="auto">
                <a:xfrm rot="8100000">
                  <a:off x="9147535" y="1196679"/>
                  <a:ext cx="901701" cy="899583"/>
                </a:xfrm>
                <a:prstGeom prst="teardrop">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4072">
                    <a:defRPr/>
                  </a:pPr>
                  <a:endParaRPr lang="zh-CN" altLang="en-US" sz="2800">
                    <a:solidFill>
                      <a:prstClr val="white"/>
                    </a:solidFill>
                    <a:latin typeface="Calibri"/>
                    <a:ea typeface="宋体" panose="02010600030101010101" pitchFamily="2" charset="-122"/>
                  </a:endParaRPr>
                </a:p>
              </p:txBody>
            </p:sp>
            <p:sp>
              <p:nvSpPr>
                <p:cNvPr id="71" name="泪滴形 25">
                  <a:extLst>
                    <a:ext uri="{FF2B5EF4-FFF2-40B4-BE49-F238E27FC236}">
                      <a16:creationId xmlns:a16="http://schemas.microsoft.com/office/drawing/2014/main" id="{78907D97-3A3B-134A-B0F5-14188940BBF2}"/>
                    </a:ext>
                  </a:extLst>
                </p:cNvPr>
                <p:cNvSpPr/>
                <p:nvPr/>
              </p:nvSpPr>
              <p:spPr bwMode="auto">
                <a:xfrm rot="8100000">
                  <a:off x="10303766" y="1196679"/>
                  <a:ext cx="901701" cy="899583"/>
                </a:xfrm>
                <a:prstGeom prst="teardrop">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4072">
                    <a:defRPr/>
                  </a:pPr>
                  <a:endParaRPr lang="zh-CN" altLang="en-US" sz="2800">
                    <a:solidFill>
                      <a:prstClr val="white"/>
                    </a:solidFill>
                    <a:latin typeface="Calibri"/>
                    <a:ea typeface="宋体" panose="02010600030101010101" pitchFamily="2" charset="-122"/>
                  </a:endParaRPr>
                </a:p>
              </p:txBody>
            </p:sp>
            <p:sp>
              <p:nvSpPr>
                <p:cNvPr id="128" name="文本框 127">
                  <a:extLst>
                    <a:ext uri="{FF2B5EF4-FFF2-40B4-BE49-F238E27FC236}">
                      <a16:creationId xmlns:a16="http://schemas.microsoft.com/office/drawing/2014/main" id="{3C679142-835C-2746-97BA-C62787F72E26}"/>
                    </a:ext>
                  </a:extLst>
                </p:cNvPr>
                <p:cNvSpPr txBox="1"/>
                <p:nvPr/>
              </p:nvSpPr>
              <p:spPr>
                <a:xfrm>
                  <a:off x="9265724" y="1450842"/>
                  <a:ext cx="670833" cy="391258"/>
                </a:xfrm>
                <a:prstGeom prst="rect">
                  <a:avLst/>
                </a:prstGeom>
                <a:noFill/>
              </p:spPr>
              <p:txBody>
                <a:bodyPr wrap="none" rtlCol="0">
                  <a:spAutoFit/>
                </a:bodyPr>
                <a:lstStyle/>
                <a:p>
                  <a:r>
                    <a:rPr kumimoji="1" lang="zh-CN" altLang="en-US" sz="2800" dirty="0">
                      <a:solidFill>
                        <a:schemeClr val="accent4"/>
                      </a:solidFill>
                    </a:rPr>
                    <a:t>视觉</a:t>
                  </a:r>
                </a:p>
              </p:txBody>
            </p:sp>
            <p:sp>
              <p:nvSpPr>
                <p:cNvPr id="129" name="文本框 128">
                  <a:extLst>
                    <a:ext uri="{FF2B5EF4-FFF2-40B4-BE49-F238E27FC236}">
                      <a16:creationId xmlns:a16="http://schemas.microsoft.com/office/drawing/2014/main" id="{A8619DBA-2327-F341-BC86-B6730433A25B}"/>
                    </a:ext>
                  </a:extLst>
                </p:cNvPr>
                <p:cNvSpPr txBox="1"/>
                <p:nvPr/>
              </p:nvSpPr>
              <p:spPr>
                <a:xfrm>
                  <a:off x="9722773" y="2300838"/>
                  <a:ext cx="937885" cy="391258"/>
                </a:xfrm>
                <a:prstGeom prst="rect">
                  <a:avLst/>
                </a:prstGeom>
                <a:noFill/>
              </p:spPr>
              <p:txBody>
                <a:bodyPr wrap="none" rtlCol="0">
                  <a:spAutoFit/>
                </a:bodyPr>
                <a:lstStyle/>
                <a:p>
                  <a:r>
                    <a:rPr lang="zh-CN" altLang="en-US" sz="2800" dirty="0">
                      <a:solidFill>
                        <a:schemeClr val="accent4"/>
                      </a:solidFill>
                    </a:rPr>
                    <a:t>推广搜</a:t>
                  </a:r>
                  <a:endParaRPr kumimoji="1" lang="zh-CN" altLang="en-US" sz="2800" dirty="0">
                    <a:solidFill>
                      <a:schemeClr val="accent4"/>
                    </a:solidFill>
                  </a:endParaRPr>
                </a:p>
              </p:txBody>
            </p:sp>
            <p:sp>
              <p:nvSpPr>
                <p:cNvPr id="130" name="文本框 129">
                  <a:extLst>
                    <a:ext uri="{FF2B5EF4-FFF2-40B4-BE49-F238E27FC236}">
                      <a16:creationId xmlns:a16="http://schemas.microsoft.com/office/drawing/2014/main" id="{051F6657-596F-AD4E-AE36-D62F6C64776E}"/>
                    </a:ext>
                  </a:extLst>
                </p:cNvPr>
                <p:cNvSpPr txBox="1"/>
                <p:nvPr/>
              </p:nvSpPr>
              <p:spPr>
                <a:xfrm>
                  <a:off x="10439207" y="1456149"/>
                  <a:ext cx="670833" cy="391258"/>
                </a:xfrm>
                <a:prstGeom prst="rect">
                  <a:avLst/>
                </a:prstGeom>
                <a:noFill/>
              </p:spPr>
              <p:txBody>
                <a:bodyPr wrap="none" rtlCol="0">
                  <a:spAutoFit/>
                </a:bodyPr>
                <a:lstStyle/>
                <a:p>
                  <a:r>
                    <a:rPr kumimoji="1" lang="zh-CN" altLang="en-US" sz="2800" dirty="0">
                      <a:solidFill>
                        <a:schemeClr val="accent4"/>
                      </a:solidFill>
                    </a:rPr>
                    <a:t>听觉</a:t>
                  </a:r>
                </a:p>
              </p:txBody>
            </p:sp>
          </p:grpSp>
        </p:grpSp>
        <p:grpSp>
          <p:nvGrpSpPr>
            <p:cNvPr id="207" name="组合 206">
              <a:extLst>
                <a:ext uri="{FF2B5EF4-FFF2-40B4-BE49-F238E27FC236}">
                  <a16:creationId xmlns:a16="http://schemas.microsoft.com/office/drawing/2014/main" id="{C4BD398C-B9C4-0249-B456-34AED76D5A49}"/>
                </a:ext>
              </a:extLst>
            </p:cNvPr>
            <p:cNvGrpSpPr/>
            <p:nvPr/>
          </p:nvGrpSpPr>
          <p:grpSpPr>
            <a:xfrm>
              <a:off x="1696940" y="5162494"/>
              <a:ext cx="2759089" cy="2388111"/>
              <a:chOff x="1193124" y="3629875"/>
              <a:chExt cx="1939925" cy="1679090"/>
            </a:xfrm>
          </p:grpSpPr>
          <p:sp>
            <p:nvSpPr>
              <p:cNvPr id="136" name="右箭头 135">
                <a:extLst>
                  <a:ext uri="{FF2B5EF4-FFF2-40B4-BE49-F238E27FC236}">
                    <a16:creationId xmlns:a16="http://schemas.microsoft.com/office/drawing/2014/main" id="{E3641BA3-5DBC-DB44-8968-8989E85D8849}"/>
                  </a:ext>
                </a:extLst>
              </p:cNvPr>
              <p:cNvSpPr/>
              <p:nvPr/>
            </p:nvSpPr>
            <p:spPr>
              <a:xfrm>
                <a:off x="1540035" y="3629875"/>
                <a:ext cx="1535518" cy="581421"/>
              </a:xfrm>
              <a:prstGeom prst="rightArrow">
                <a:avLst/>
              </a:prstGeom>
              <a:solidFill>
                <a:schemeClr val="bg1"/>
              </a:solidFill>
              <a:ln>
                <a:solidFill>
                  <a:schemeClr val="bg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dirty="0">
                    <a:solidFill>
                      <a:srgbClr val="FF0000"/>
                    </a:solidFill>
                  </a:rPr>
                  <a:t>注册</a:t>
                </a:r>
              </a:p>
            </p:txBody>
          </p:sp>
          <p:sp>
            <p:nvSpPr>
              <p:cNvPr id="137" name="矩形 136">
                <a:extLst>
                  <a:ext uri="{FF2B5EF4-FFF2-40B4-BE49-F238E27FC236}">
                    <a16:creationId xmlns:a16="http://schemas.microsoft.com/office/drawing/2014/main" id="{80276C96-5620-8B45-9130-1F78BC5716A9}"/>
                  </a:ext>
                </a:extLst>
              </p:cNvPr>
              <p:cNvSpPr/>
              <p:nvPr/>
            </p:nvSpPr>
            <p:spPr>
              <a:xfrm>
                <a:off x="1193124" y="4335170"/>
                <a:ext cx="1939925" cy="973795"/>
              </a:xfrm>
              <a:prstGeom prst="rect">
                <a:avLst/>
              </a:prstGeom>
            </p:spPr>
            <p:txBody>
              <a:bodyPr wrap="none">
                <a:spAutoFit/>
              </a:bodyPr>
              <a:lstStyle/>
              <a:p>
                <a:pPr marL="406434" indent="-406434" algn="l">
                  <a:buFont typeface="Arial" panose="020B0604020202020204" pitchFamily="34" charset="0"/>
                  <a:buChar char="•"/>
                </a:pPr>
                <a:r>
                  <a:rPr lang="zh-CN" altLang="en-US" sz="2800" dirty="0">
                    <a:solidFill>
                      <a:schemeClr val="tx1">
                        <a:lumMod val="95000"/>
                        <a:lumOff val="5000"/>
                      </a:schemeClr>
                    </a:solidFill>
                    <a:latin typeface="FangSong" panose="02010609060101010101" pitchFamily="49" charset="-122"/>
                    <a:ea typeface="FangSong" panose="02010609060101010101" pitchFamily="49" charset="-122"/>
                  </a:rPr>
                  <a:t>构建镜像</a:t>
                </a:r>
                <a:endParaRPr lang="en-US" altLang="zh-CN" sz="2800" dirty="0">
                  <a:solidFill>
                    <a:schemeClr val="tx1">
                      <a:lumMod val="95000"/>
                      <a:lumOff val="5000"/>
                    </a:schemeClr>
                  </a:solidFill>
                  <a:latin typeface="FangSong" panose="02010609060101010101" pitchFamily="49" charset="-122"/>
                  <a:ea typeface="FangSong" panose="02010609060101010101" pitchFamily="49" charset="-122"/>
                </a:endParaRPr>
              </a:p>
              <a:p>
                <a:pPr marL="406434" indent="-406434" algn="l">
                  <a:buFont typeface="Arial" panose="020B0604020202020204" pitchFamily="34" charset="0"/>
                  <a:buChar char="•"/>
                </a:pPr>
                <a:r>
                  <a:rPr lang="zh-CN" altLang="en-US" sz="2800" dirty="0">
                    <a:solidFill>
                      <a:schemeClr val="tx1">
                        <a:lumMod val="95000"/>
                        <a:lumOff val="5000"/>
                      </a:schemeClr>
                    </a:solidFill>
                    <a:latin typeface="FangSong" panose="02010609060101010101" pitchFamily="49" charset="-122"/>
                    <a:ea typeface="FangSong" panose="02010609060101010101" pitchFamily="49" charset="-122"/>
                  </a:rPr>
                  <a:t>注册模板</a:t>
                </a:r>
                <a:endParaRPr lang="en-US" altLang="zh-CN" sz="2800" dirty="0">
                  <a:solidFill>
                    <a:schemeClr val="tx1">
                      <a:lumMod val="95000"/>
                      <a:lumOff val="5000"/>
                    </a:schemeClr>
                  </a:solidFill>
                  <a:latin typeface="FangSong" panose="02010609060101010101" pitchFamily="49" charset="-122"/>
                  <a:ea typeface="FangSong" panose="02010609060101010101" pitchFamily="49" charset="-122"/>
                </a:endParaRPr>
              </a:p>
              <a:p>
                <a:pPr marL="406434" indent="-406434" algn="l">
                  <a:buFont typeface="Arial" panose="020B0604020202020204" pitchFamily="34" charset="0"/>
                  <a:buChar char="•"/>
                </a:pPr>
                <a:r>
                  <a:rPr lang="zh-CN" altLang="en-US" sz="2800" dirty="0">
                    <a:solidFill>
                      <a:schemeClr val="tx1">
                        <a:lumMod val="95000"/>
                        <a:lumOff val="5000"/>
                      </a:schemeClr>
                    </a:solidFill>
                    <a:latin typeface="FangSong" panose="02010609060101010101" pitchFamily="49" charset="-122"/>
                    <a:ea typeface="FangSong" panose="02010609060101010101" pitchFamily="49" charset="-122"/>
                  </a:rPr>
                  <a:t>配置使用参数</a:t>
                </a:r>
                <a:endParaRPr lang="en-US" altLang="zh-CN" sz="2800" dirty="0">
                  <a:solidFill>
                    <a:schemeClr val="tx1">
                      <a:lumMod val="95000"/>
                      <a:lumOff val="5000"/>
                    </a:schemeClr>
                  </a:solidFill>
                  <a:latin typeface="FangSong" panose="02010609060101010101" pitchFamily="49" charset="-122"/>
                  <a:ea typeface="FangSong" panose="02010609060101010101" pitchFamily="49" charset="-122"/>
                </a:endParaRPr>
              </a:p>
            </p:txBody>
          </p:sp>
        </p:grpSp>
        <p:grpSp>
          <p:nvGrpSpPr>
            <p:cNvPr id="211" name="组合 210">
              <a:extLst>
                <a:ext uri="{FF2B5EF4-FFF2-40B4-BE49-F238E27FC236}">
                  <a16:creationId xmlns:a16="http://schemas.microsoft.com/office/drawing/2014/main" id="{77D3E15B-27BD-9645-9B02-3B0B1975C252}"/>
                </a:ext>
              </a:extLst>
            </p:cNvPr>
            <p:cNvGrpSpPr/>
            <p:nvPr/>
          </p:nvGrpSpPr>
          <p:grpSpPr>
            <a:xfrm>
              <a:off x="10529967" y="5130470"/>
              <a:ext cx="3383833" cy="4058256"/>
              <a:chOff x="7403656" y="3607354"/>
              <a:chExt cx="2379185" cy="2853374"/>
            </a:xfrm>
          </p:grpSpPr>
          <p:sp>
            <p:nvSpPr>
              <p:cNvPr id="138" name="右箭头 137">
                <a:extLst>
                  <a:ext uri="{FF2B5EF4-FFF2-40B4-BE49-F238E27FC236}">
                    <a16:creationId xmlns:a16="http://schemas.microsoft.com/office/drawing/2014/main" id="{7502FCAB-B66D-B240-BEDB-A8517104E79E}"/>
                  </a:ext>
                </a:extLst>
              </p:cNvPr>
              <p:cNvSpPr/>
              <p:nvPr/>
            </p:nvSpPr>
            <p:spPr>
              <a:xfrm>
                <a:off x="7403656" y="3607354"/>
                <a:ext cx="1535518" cy="581421"/>
              </a:xfrm>
              <a:prstGeom prst="rightArrow">
                <a:avLst/>
              </a:prstGeom>
              <a:solidFill>
                <a:schemeClr val="bg1"/>
              </a:solidFill>
              <a:ln>
                <a:solidFill>
                  <a:schemeClr val="bg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dirty="0">
                    <a:solidFill>
                      <a:srgbClr val="FF0000"/>
                    </a:solidFill>
                  </a:rPr>
                  <a:t>编排</a:t>
                </a:r>
              </a:p>
            </p:txBody>
          </p:sp>
          <p:sp>
            <p:nvSpPr>
              <p:cNvPr id="140" name="矩形 139">
                <a:extLst>
                  <a:ext uri="{FF2B5EF4-FFF2-40B4-BE49-F238E27FC236}">
                    <a16:creationId xmlns:a16="http://schemas.microsoft.com/office/drawing/2014/main" id="{CD2FEC5D-C8CC-2F47-A8C8-4A9059F8CB42}"/>
                  </a:ext>
                </a:extLst>
              </p:cNvPr>
              <p:cNvSpPr/>
              <p:nvPr/>
            </p:nvSpPr>
            <p:spPr>
              <a:xfrm>
                <a:off x="7403656" y="4275100"/>
                <a:ext cx="2379185" cy="2185628"/>
              </a:xfrm>
              <a:prstGeom prst="rect">
                <a:avLst/>
              </a:prstGeom>
            </p:spPr>
            <p:txBody>
              <a:bodyPr wrap="square">
                <a:spAutoFit/>
              </a:bodyPr>
              <a:lstStyle/>
              <a:p>
                <a:pPr marL="406434" indent="-406434" algn="l">
                  <a:buFont typeface="Arial" panose="020B0604020202020204" pitchFamily="34" charset="0"/>
                  <a:buChar char="•"/>
                </a:pPr>
                <a:r>
                  <a:rPr lang="zh-CN" altLang="en-US" sz="2800" dirty="0">
                    <a:solidFill>
                      <a:schemeClr val="tx1">
                        <a:lumMod val="95000"/>
                        <a:lumOff val="5000"/>
                      </a:schemeClr>
                    </a:solidFill>
                    <a:latin typeface="FangSong" panose="02010609060101010101" pitchFamily="49" charset="-122"/>
                    <a:ea typeface="FangSong" panose="02010609060101010101" pitchFamily="49" charset="-122"/>
                  </a:rPr>
                  <a:t>选择模板</a:t>
                </a:r>
                <a:endParaRPr lang="en-US" altLang="zh-CN" sz="2800" dirty="0">
                  <a:solidFill>
                    <a:schemeClr val="tx1">
                      <a:lumMod val="95000"/>
                      <a:lumOff val="5000"/>
                    </a:schemeClr>
                  </a:solidFill>
                  <a:latin typeface="FangSong" panose="02010609060101010101" pitchFamily="49" charset="-122"/>
                  <a:ea typeface="FangSong" panose="02010609060101010101" pitchFamily="49" charset="-122"/>
                </a:endParaRPr>
              </a:p>
              <a:p>
                <a:pPr marL="406434" indent="-406434" algn="l">
                  <a:buFont typeface="Arial" panose="020B0604020202020204" pitchFamily="34" charset="0"/>
                  <a:buChar char="•"/>
                </a:pPr>
                <a:r>
                  <a:rPr lang="zh-CN" altLang="en-US" sz="2800" dirty="0">
                    <a:solidFill>
                      <a:schemeClr val="tx1">
                        <a:lumMod val="95000"/>
                        <a:lumOff val="5000"/>
                      </a:schemeClr>
                    </a:solidFill>
                    <a:latin typeface="FangSong" panose="02010609060101010101" pitchFamily="49" charset="-122"/>
                    <a:ea typeface="FangSong" panose="02010609060101010101" pitchFamily="49" charset="-122"/>
                  </a:rPr>
                  <a:t>构建配置</a:t>
                </a:r>
                <a:r>
                  <a:rPr lang="en-US" altLang="zh-CN" sz="2800" dirty="0">
                    <a:solidFill>
                      <a:schemeClr val="tx1">
                        <a:lumMod val="95000"/>
                        <a:lumOff val="5000"/>
                      </a:schemeClr>
                    </a:solidFill>
                    <a:latin typeface="FangSong" panose="02010609060101010101" pitchFamily="49" charset="-122"/>
                    <a:ea typeface="FangSong" panose="02010609060101010101" pitchFamily="49" charset="-122"/>
                  </a:rPr>
                  <a:t>task</a:t>
                </a:r>
              </a:p>
              <a:p>
                <a:pPr marL="406434" indent="-406434" algn="l">
                  <a:buFont typeface="Arial" panose="020B0604020202020204" pitchFamily="34" charset="0"/>
                  <a:buChar char="•"/>
                </a:pPr>
                <a:r>
                  <a:rPr lang="zh-CN" altLang="en-US" sz="2800" dirty="0">
                    <a:solidFill>
                      <a:schemeClr val="tx1">
                        <a:lumMod val="95000"/>
                        <a:lumOff val="5000"/>
                      </a:schemeClr>
                    </a:solidFill>
                    <a:latin typeface="FangSong" panose="02010609060101010101" pitchFamily="49" charset="-122"/>
                    <a:ea typeface="FangSong" panose="02010609060101010101" pitchFamily="49" charset="-122"/>
                  </a:rPr>
                  <a:t>构建配置</a:t>
                </a:r>
                <a:r>
                  <a:rPr lang="en-US" altLang="zh-CN" sz="2800" dirty="0">
                    <a:solidFill>
                      <a:schemeClr val="tx1">
                        <a:lumMod val="95000"/>
                        <a:lumOff val="5000"/>
                      </a:schemeClr>
                    </a:solidFill>
                    <a:latin typeface="FangSong" panose="02010609060101010101" pitchFamily="49" charset="-122"/>
                    <a:ea typeface="FangSong" panose="02010609060101010101" pitchFamily="49" charset="-122"/>
                  </a:rPr>
                  <a:t>pipeline</a:t>
                </a:r>
              </a:p>
              <a:p>
                <a:pPr marL="406434" indent="-406434" algn="l">
                  <a:buFont typeface="Arial" panose="020B0604020202020204" pitchFamily="34" charset="0"/>
                  <a:buChar char="•"/>
                </a:pPr>
                <a:r>
                  <a:rPr lang="zh-CN" altLang="en-US" sz="2800" dirty="0">
                    <a:solidFill>
                      <a:schemeClr val="tx1">
                        <a:lumMod val="95000"/>
                        <a:lumOff val="5000"/>
                      </a:schemeClr>
                    </a:solidFill>
                    <a:latin typeface="FangSong" panose="02010609060101010101" pitchFamily="49" charset="-122"/>
                    <a:ea typeface="FangSong" panose="02010609060101010101" pitchFamily="49" charset="-122"/>
                  </a:rPr>
                  <a:t>编译调试</a:t>
                </a:r>
                <a:endParaRPr lang="en-US" altLang="zh-CN" sz="2800" dirty="0">
                  <a:solidFill>
                    <a:schemeClr val="tx1">
                      <a:lumMod val="95000"/>
                      <a:lumOff val="5000"/>
                    </a:schemeClr>
                  </a:solidFill>
                  <a:latin typeface="FangSong" panose="02010609060101010101" pitchFamily="49" charset="-122"/>
                  <a:ea typeface="FangSong" panose="02010609060101010101" pitchFamily="49" charset="-122"/>
                </a:endParaRPr>
              </a:p>
              <a:p>
                <a:pPr marL="406434" indent="-406434" algn="l">
                  <a:buFont typeface="Arial" panose="020B0604020202020204" pitchFamily="34" charset="0"/>
                  <a:buChar char="•"/>
                </a:pPr>
                <a:r>
                  <a:rPr lang="zh-CN" altLang="en-US" sz="2800" dirty="0">
                    <a:solidFill>
                      <a:schemeClr val="tx1">
                        <a:lumMod val="95000"/>
                        <a:lumOff val="5000"/>
                      </a:schemeClr>
                    </a:solidFill>
                    <a:latin typeface="FangSong" panose="02010609060101010101" pitchFamily="49" charset="-122"/>
                    <a:ea typeface="FangSong" panose="02010609060101010101" pitchFamily="49" charset="-122"/>
                  </a:rPr>
                  <a:t>定时运行</a:t>
                </a:r>
                <a:endParaRPr lang="en-US" altLang="zh-CN" sz="2800" dirty="0">
                  <a:solidFill>
                    <a:schemeClr val="tx1">
                      <a:lumMod val="95000"/>
                      <a:lumOff val="5000"/>
                    </a:schemeClr>
                  </a:solidFill>
                  <a:latin typeface="FangSong" panose="02010609060101010101" pitchFamily="49" charset="-122"/>
                  <a:ea typeface="FangSong" panose="02010609060101010101" pitchFamily="49" charset="-122"/>
                </a:endParaRPr>
              </a:p>
              <a:p>
                <a:pPr marL="406434" indent="-406434" algn="l">
                  <a:buFont typeface="Arial" panose="020B0604020202020204" pitchFamily="34" charset="0"/>
                  <a:buChar char="•"/>
                </a:pPr>
                <a:r>
                  <a:rPr lang="zh-CN" altLang="en-US" sz="2800" dirty="0">
                    <a:solidFill>
                      <a:schemeClr val="tx1">
                        <a:lumMod val="95000"/>
                        <a:lumOff val="5000"/>
                      </a:schemeClr>
                    </a:solidFill>
                    <a:latin typeface="FangSong" panose="02010609060101010101" pitchFamily="49" charset="-122"/>
                    <a:ea typeface="FangSong" panose="02010609060101010101" pitchFamily="49" charset="-122"/>
                  </a:rPr>
                  <a:t>监控报警</a:t>
                </a:r>
                <a:endParaRPr lang="en-US" altLang="zh-CN" sz="2800" dirty="0">
                  <a:solidFill>
                    <a:schemeClr val="tx1">
                      <a:lumMod val="95000"/>
                      <a:lumOff val="5000"/>
                    </a:schemeClr>
                  </a:solidFill>
                  <a:latin typeface="FangSong" panose="02010609060101010101" pitchFamily="49" charset="-122"/>
                  <a:ea typeface="FangSong" panose="02010609060101010101" pitchFamily="49" charset="-122"/>
                </a:endParaRPr>
              </a:p>
            </p:txBody>
          </p:sp>
        </p:grpSp>
        <p:grpSp>
          <p:nvGrpSpPr>
            <p:cNvPr id="212" name="组合 211">
              <a:extLst>
                <a:ext uri="{FF2B5EF4-FFF2-40B4-BE49-F238E27FC236}">
                  <a16:creationId xmlns:a16="http://schemas.microsoft.com/office/drawing/2014/main" id="{A139C983-5EEE-8C4E-A317-4600F77DE32F}"/>
                </a:ext>
              </a:extLst>
            </p:cNvPr>
            <p:cNvGrpSpPr/>
            <p:nvPr/>
          </p:nvGrpSpPr>
          <p:grpSpPr>
            <a:xfrm>
              <a:off x="13800385" y="2396183"/>
              <a:ext cx="2550861" cy="5321178"/>
              <a:chOff x="9703099" y="1684869"/>
              <a:chExt cx="1793519" cy="3741339"/>
            </a:xfrm>
          </p:grpSpPr>
          <p:cxnSp>
            <p:nvCxnSpPr>
              <p:cNvPr id="192" name="直接连接符 59">
                <a:extLst>
                  <a:ext uri="{FF2B5EF4-FFF2-40B4-BE49-F238E27FC236}">
                    <a16:creationId xmlns:a16="http://schemas.microsoft.com/office/drawing/2014/main" id="{827D106E-2C07-7D44-9844-1FB00D5BFB6E}"/>
                  </a:ext>
                </a:extLst>
              </p:cNvPr>
              <p:cNvCxnSpPr>
                <a:cxnSpLocks/>
              </p:cNvCxnSpPr>
              <p:nvPr/>
            </p:nvCxnSpPr>
            <p:spPr>
              <a:xfrm>
                <a:off x="9946008" y="2063382"/>
                <a:ext cx="0" cy="2941783"/>
              </a:xfrm>
              <a:prstGeom prst="line">
                <a:avLst/>
              </a:prstGeom>
              <a:noFill/>
              <a:ln w="9525" cap="flat" cmpd="sng" algn="ctr">
                <a:solidFill>
                  <a:srgbClr val="1B4367"/>
                </a:solidFill>
                <a:prstDash val="sysDash"/>
                <a:miter lim="800000"/>
              </a:ln>
              <a:effectLst/>
            </p:spPr>
          </p:cxnSp>
          <p:sp>
            <p:nvSpPr>
              <p:cNvPr id="195" name="泪滴形 25">
                <a:extLst>
                  <a:ext uri="{FF2B5EF4-FFF2-40B4-BE49-F238E27FC236}">
                    <a16:creationId xmlns:a16="http://schemas.microsoft.com/office/drawing/2014/main" id="{3AB5F0F2-C558-D543-853E-2304DE014250}"/>
                  </a:ext>
                </a:extLst>
              </p:cNvPr>
              <p:cNvSpPr/>
              <p:nvPr/>
            </p:nvSpPr>
            <p:spPr bwMode="auto">
              <a:xfrm rot="8100000">
                <a:off x="9705052" y="1684869"/>
                <a:ext cx="481912" cy="480780"/>
              </a:xfrm>
              <a:prstGeom prst="teardrop">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4072">
                  <a:defRPr/>
                </a:pPr>
                <a:endParaRPr lang="zh-CN" altLang="en-US" sz="3414">
                  <a:solidFill>
                    <a:prstClr val="white"/>
                  </a:solidFill>
                  <a:latin typeface="Calibri"/>
                  <a:ea typeface="宋体" panose="02010600030101010101" pitchFamily="2" charset="-122"/>
                </a:endParaRPr>
              </a:p>
            </p:txBody>
          </p:sp>
          <p:sp>
            <p:nvSpPr>
              <p:cNvPr id="197" name="TextBox 1956">
                <a:extLst>
                  <a:ext uri="{FF2B5EF4-FFF2-40B4-BE49-F238E27FC236}">
                    <a16:creationId xmlns:a16="http://schemas.microsoft.com/office/drawing/2014/main" id="{B121C70C-0784-3746-9819-71B2B48D0CE3}"/>
                  </a:ext>
                </a:extLst>
              </p:cNvPr>
              <p:cNvSpPr/>
              <p:nvPr/>
            </p:nvSpPr>
            <p:spPr>
              <a:xfrm>
                <a:off x="10241310" y="1823035"/>
                <a:ext cx="1243136" cy="311163"/>
              </a:xfrm>
              <a:prstGeom prst="rect">
                <a:avLst/>
              </a:prstGeom>
              <a:noFill/>
              <a:ln w="9525">
                <a:noFill/>
                <a:miter/>
              </a:ln>
            </p:spPr>
            <p:txBody>
              <a:bodyPr wrap="square">
                <a:spAutoFit/>
              </a:bodyPr>
              <a:lstStyle/>
              <a:p>
                <a:pPr defTabSz="975439"/>
                <a:r>
                  <a:rPr lang="zh-CN" altLang="en-US" sz="2276"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rPr>
                  <a:t>数据导入</a:t>
                </a:r>
              </a:p>
            </p:txBody>
          </p:sp>
          <p:sp>
            <p:nvSpPr>
              <p:cNvPr id="198" name="泪滴形 25">
                <a:extLst>
                  <a:ext uri="{FF2B5EF4-FFF2-40B4-BE49-F238E27FC236}">
                    <a16:creationId xmlns:a16="http://schemas.microsoft.com/office/drawing/2014/main" id="{65B5F0B3-3A4B-AB43-95D5-4DF15E5515A0}"/>
                  </a:ext>
                </a:extLst>
              </p:cNvPr>
              <p:cNvSpPr/>
              <p:nvPr/>
            </p:nvSpPr>
            <p:spPr bwMode="auto">
              <a:xfrm rot="8100000">
                <a:off x="9705051" y="2864837"/>
                <a:ext cx="481912" cy="480780"/>
              </a:xfrm>
              <a:prstGeom prst="teardrop">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4072">
                  <a:defRPr/>
                </a:pPr>
                <a:endParaRPr lang="zh-CN" altLang="en-US" sz="3414">
                  <a:solidFill>
                    <a:prstClr val="white"/>
                  </a:solidFill>
                  <a:latin typeface="Calibri"/>
                  <a:ea typeface="宋体" panose="02010600030101010101" pitchFamily="2" charset="-122"/>
                </a:endParaRPr>
              </a:p>
            </p:txBody>
          </p:sp>
          <p:sp>
            <p:nvSpPr>
              <p:cNvPr id="199" name="TextBox 1956">
                <a:extLst>
                  <a:ext uri="{FF2B5EF4-FFF2-40B4-BE49-F238E27FC236}">
                    <a16:creationId xmlns:a16="http://schemas.microsoft.com/office/drawing/2014/main" id="{313E433D-2333-4D40-A4F5-AA11EA9368D9}"/>
                  </a:ext>
                </a:extLst>
              </p:cNvPr>
              <p:cNvSpPr/>
              <p:nvPr/>
            </p:nvSpPr>
            <p:spPr>
              <a:xfrm>
                <a:off x="10253482" y="3010899"/>
                <a:ext cx="1243136" cy="311163"/>
              </a:xfrm>
              <a:prstGeom prst="rect">
                <a:avLst/>
              </a:prstGeom>
              <a:noFill/>
              <a:ln w="9525">
                <a:noFill/>
                <a:miter/>
              </a:ln>
            </p:spPr>
            <p:txBody>
              <a:bodyPr wrap="square">
                <a:spAutoFit/>
              </a:bodyPr>
              <a:lstStyle/>
              <a:p>
                <a:pPr defTabSz="975439"/>
                <a:r>
                  <a:rPr lang="zh-CN" altLang="en-US" sz="2276"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rPr>
                  <a:t>分布式训练</a:t>
                </a:r>
              </a:p>
            </p:txBody>
          </p:sp>
          <p:sp>
            <p:nvSpPr>
              <p:cNvPr id="200" name="泪滴形 25">
                <a:extLst>
                  <a:ext uri="{FF2B5EF4-FFF2-40B4-BE49-F238E27FC236}">
                    <a16:creationId xmlns:a16="http://schemas.microsoft.com/office/drawing/2014/main" id="{918C2E3A-6A50-4846-8D4F-49C27D2BCAEC}"/>
                  </a:ext>
                </a:extLst>
              </p:cNvPr>
              <p:cNvSpPr/>
              <p:nvPr/>
            </p:nvSpPr>
            <p:spPr bwMode="auto">
              <a:xfrm rot="8100000">
                <a:off x="9703099" y="3957037"/>
                <a:ext cx="481912" cy="480780"/>
              </a:xfrm>
              <a:prstGeom prst="teardrop">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4072">
                  <a:defRPr/>
                </a:pPr>
                <a:endParaRPr lang="zh-CN" altLang="en-US" sz="3414">
                  <a:solidFill>
                    <a:prstClr val="white"/>
                  </a:solidFill>
                  <a:latin typeface="Calibri"/>
                  <a:ea typeface="宋体" panose="02010600030101010101" pitchFamily="2" charset="-122"/>
                </a:endParaRPr>
              </a:p>
            </p:txBody>
          </p:sp>
          <p:sp>
            <p:nvSpPr>
              <p:cNvPr id="201" name="TextBox 1956">
                <a:extLst>
                  <a:ext uri="{FF2B5EF4-FFF2-40B4-BE49-F238E27FC236}">
                    <a16:creationId xmlns:a16="http://schemas.microsoft.com/office/drawing/2014/main" id="{0E6723AC-5362-E84B-85BE-E53ECB8F5B49}"/>
                  </a:ext>
                </a:extLst>
              </p:cNvPr>
              <p:cNvSpPr/>
              <p:nvPr/>
            </p:nvSpPr>
            <p:spPr>
              <a:xfrm>
                <a:off x="10228082" y="4103099"/>
                <a:ext cx="1243136" cy="311163"/>
              </a:xfrm>
              <a:prstGeom prst="rect">
                <a:avLst/>
              </a:prstGeom>
              <a:noFill/>
              <a:ln w="9525">
                <a:noFill/>
                <a:miter/>
              </a:ln>
            </p:spPr>
            <p:txBody>
              <a:bodyPr wrap="square">
                <a:spAutoFit/>
              </a:bodyPr>
              <a:lstStyle/>
              <a:p>
                <a:pPr defTabSz="975439"/>
                <a:r>
                  <a:rPr lang="zh-CN" altLang="en-US" sz="2276"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rPr>
                  <a:t>模型校验</a:t>
                </a:r>
              </a:p>
            </p:txBody>
          </p:sp>
          <p:sp>
            <p:nvSpPr>
              <p:cNvPr id="202" name="泪滴形 25">
                <a:extLst>
                  <a:ext uri="{FF2B5EF4-FFF2-40B4-BE49-F238E27FC236}">
                    <a16:creationId xmlns:a16="http://schemas.microsoft.com/office/drawing/2014/main" id="{B4B98C04-E42A-6F47-AA8C-C41E07BBF921}"/>
                  </a:ext>
                </a:extLst>
              </p:cNvPr>
              <p:cNvSpPr/>
              <p:nvPr/>
            </p:nvSpPr>
            <p:spPr bwMode="auto">
              <a:xfrm rot="8100000">
                <a:off x="9705051" y="4945428"/>
                <a:ext cx="481912" cy="480780"/>
              </a:xfrm>
              <a:prstGeom prst="teardrop">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4072">
                  <a:defRPr/>
                </a:pPr>
                <a:endParaRPr lang="zh-CN" altLang="en-US" sz="3414">
                  <a:solidFill>
                    <a:prstClr val="white"/>
                  </a:solidFill>
                  <a:latin typeface="Calibri"/>
                  <a:ea typeface="宋体" panose="02010600030101010101" pitchFamily="2" charset="-122"/>
                </a:endParaRPr>
              </a:p>
            </p:txBody>
          </p:sp>
          <p:sp>
            <p:nvSpPr>
              <p:cNvPr id="203" name="TextBox 1956">
                <a:extLst>
                  <a:ext uri="{FF2B5EF4-FFF2-40B4-BE49-F238E27FC236}">
                    <a16:creationId xmlns:a16="http://schemas.microsoft.com/office/drawing/2014/main" id="{8DCDBD3F-38CA-7A48-848F-F3CA96193664}"/>
                  </a:ext>
                </a:extLst>
              </p:cNvPr>
              <p:cNvSpPr/>
              <p:nvPr/>
            </p:nvSpPr>
            <p:spPr>
              <a:xfrm>
                <a:off x="10253482" y="5091490"/>
                <a:ext cx="1243136" cy="311163"/>
              </a:xfrm>
              <a:prstGeom prst="rect">
                <a:avLst/>
              </a:prstGeom>
              <a:noFill/>
              <a:ln w="9525">
                <a:noFill/>
                <a:miter/>
              </a:ln>
            </p:spPr>
            <p:txBody>
              <a:bodyPr wrap="square">
                <a:spAutoFit/>
              </a:bodyPr>
              <a:lstStyle/>
              <a:p>
                <a:pPr defTabSz="975439"/>
                <a:r>
                  <a:rPr lang="zh-CN" altLang="en-US" sz="2276"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rPr>
                  <a:t>模型部署</a:t>
                </a:r>
              </a:p>
            </p:txBody>
          </p:sp>
        </p:grpSp>
        <p:grpSp>
          <p:nvGrpSpPr>
            <p:cNvPr id="205" name="组合 204">
              <a:extLst>
                <a:ext uri="{FF2B5EF4-FFF2-40B4-BE49-F238E27FC236}">
                  <a16:creationId xmlns:a16="http://schemas.microsoft.com/office/drawing/2014/main" id="{7758BE8A-0A1E-BE48-9652-A3D411F56B57}"/>
                </a:ext>
              </a:extLst>
            </p:cNvPr>
            <p:cNvGrpSpPr/>
            <p:nvPr/>
          </p:nvGrpSpPr>
          <p:grpSpPr>
            <a:xfrm>
              <a:off x="282021" y="4904211"/>
              <a:ext cx="1502334" cy="2177790"/>
              <a:chOff x="198290" y="3448274"/>
              <a:chExt cx="1056296" cy="1531212"/>
            </a:xfrm>
          </p:grpSpPr>
          <p:sp>
            <p:nvSpPr>
              <p:cNvPr id="79" name="泪滴形 25">
                <a:extLst>
                  <a:ext uri="{FF2B5EF4-FFF2-40B4-BE49-F238E27FC236}">
                    <a16:creationId xmlns:a16="http://schemas.microsoft.com/office/drawing/2014/main" id="{3A5518CC-5A9C-A24E-B3BF-F6AF17BF8326}"/>
                  </a:ext>
                </a:extLst>
              </p:cNvPr>
              <p:cNvSpPr/>
              <p:nvPr/>
            </p:nvSpPr>
            <p:spPr bwMode="auto">
              <a:xfrm rot="8100000">
                <a:off x="254409" y="3448274"/>
                <a:ext cx="901701" cy="899583"/>
              </a:xfrm>
              <a:prstGeom prst="teardrop">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4072">
                  <a:defRPr/>
                </a:pPr>
                <a:endParaRPr lang="zh-CN" altLang="en-US" sz="3414">
                  <a:solidFill>
                    <a:prstClr val="white"/>
                  </a:solidFill>
                  <a:latin typeface="Calibri"/>
                  <a:ea typeface="宋体" panose="02010600030101010101" pitchFamily="2" charset="-122"/>
                </a:endParaRPr>
              </a:p>
            </p:txBody>
          </p:sp>
          <p:sp>
            <p:nvSpPr>
              <p:cNvPr id="122" name="文本框 121">
                <a:extLst>
                  <a:ext uri="{FF2B5EF4-FFF2-40B4-BE49-F238E27FC236}">
                    <a16:creationId xmlns:a16="http://schemas.microsoft.com/office/drawing/2014/main" id="{F6FCE1AE-108E-FF4B-A2A9-A0E9B44A0886}"/>
                  </a:ext>
                </a:extLst>
              </p:cNvPr>
              <p:cNvSpPr txBox="1"/>
              <p:nvPr/>
            </p:nvSpPr>
            <p:spPr>
              <a:xfrm>
                <a:off x="339839" y="3735219"/>
                <a:ext cx="747478" cy="434330"/>
              </a:xfrm>
              <a:prstGeom prst="rect">
                <a:avLst/>
              </a:prstGeom>
              <a:noFill/>
            </p:spPr>
            <p:txBody>
              <a:bodyPr wrap="none" rtlCol="0">
                <a:spAutoFit/>
              </a:bodyPr>
              <a:lstStyle/>
              <a:p>
                <a:r>
                  <a:rPr kumimoji="1" lang="zh-CN" altLang="en-US" sz="3414" dirty="0"/>
                  <a:t>模板</a:t>
                </a:r>
              </a:p>
            </p:txBody>
          </p:sp>
          <p:sp>
            <p:nvSpPr>
              <p:cNvPr id="204" name="矩形 203">
                <a:extLst>
                  <a:ext uri="{FF2B5EF4-FFF2-40B4-BE49-F238E27FC236}">
                    <a16:creationId xmlns:a16="http://schemas.microsoft.com/office/drawing/2014/main" id="{50B000DC-C23B-4E4F-B9C4-F03711A29BBC}"/>
                  </a:ext>
                </a:extLst>
              </p:cNvPr>
              <p:cNvSpPr/>
              <p:nvPr/>
            </p:nvSpPr>
            <p:spPr>
              <a:xfrm>
                <a:off x="198290" y="4545156"/>
                <a:ext cx="1056296" cy="434330"/>
              </a:xfrm>
              <a:prstGeom prst="rect">
                <a:avLst/>
              </a:prstGeom>
            </p:spPr>
            <p:txBody>
              <a:bodyPr wrap="none">
                <a:spAutoFit/>
              </a:bodyPr>
              <a:lstStyle/>
              <a:p>
                <a:r>
                  <a:rPr lang="zh-CN" altLang="en-US" sz="3414" dirty="0">
                    <a:latin typeface="FangSong" panose="02010609060101010101" pitchFamily="49" charset="-122"/>
                    <a:ea typeface="FangSong" panose="02010609060101010101" pitchFamily="49" charset="-122"/>
                  </a:rPr>
                  <a:t>标准化</a:t>
                </a:r>
                <a:endParaRPr lang="zh-CN" altLang="en-US" sz="3414" dirty="0"/>
              </a:p>
            </p:txBody>
          </p:sp>
        </p:grpSp>
      </p:grpSp>
      <p:sp>
        <p:nvSpPr>
          <p:cNvPr id="61" name="文本框 60">
            <a:extLst>
              <a:ext uri="{FF2B5EF4-FFF2-40B4-BE49-F238E27FC236}">
                <a16:creationId xmlns:a16="http://schemas.microsoft.com/office/drawing/2014/main" id="{C747E443-2C69-6546-AB1A-1C1ADDA55753}"/>
              </a:ext>
            </a:extLst>
          </p:cNvPr>
          <p:cNvSpPr txBox="1"/>
          <p:nvPr/>
        </p:nvSpPr>
        <p:spPr>
          <a:xfrm>
            <a:off x="176949" y="490454"/>
            <a:ext cx="4224809"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中台：模板开发</a:t>
            </a:r>
            <a:endParaRPr lang="en-US" altLang="zh-CN" sz="3413" kern="1200" dirty="0">
              <a:gradFill>
                <a:gsLst>
                  <a:gs pos="43000">
                    <a:schemeClr val="accent1"/>
                  </a:gs>
                  <a:gs pos="100000">
                    <a:schemeClr val="accent2"/>
                  </a:gs>
                </a:gsLst>
                <a:lin ang="2700000" scaled="0"/>
              </a:gradFill>
              <a:latin typeface="+mj-ea"/>
            </a:endParaRPr>
          </a:p>
        </p:txBody>
      </p:sp>
      <p:pic>
        <p:nvPicPr>
          <p:cNvPr id="62" name="图片 61" descr="卡通人物&#10;&#10;低可信度描述已自动生成">
            <a:extLst>
              <a:ext uri="{FF2B5EF4-FFF2-40B4-BE49-F238E27FC236}">
                <a16:creationId xmlns:a16="http://schemas.microsoft.com/office/drawing/2014/main" id="{7CF1A289-4F0C-3743-A0D5-C1AAE72016C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extLst>
      <p:ext uri="{BB962C8B-B14F-4D97-AF65-F5344CB8AC3E}">
        <p14:creationId xmlns:p14="http://schemas.microsoft.com/office/powerpoint/2010/main" val="42265184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a:extLst>
              <a:ext uri="{FF2B5EF4-FFF2-40B4-BE49-F238E27FC236}">
                <a16:creationId xmlns:a16="http://schemas.microsoft.com/office/drawing/2014/main" id="{FD0E78E2-D3C6-4B7F-A871-509F6793FDF8}"/>
              </a:ext>
            </a:extLst>
          </p:cNvPr>
          <p:cNvSpPr/>
          <p:nvPr>
            <p:custDataLst>
              <p:tags r:id="rId1"/>
            </p:custDataLst>
          </p:nvPr>
        </p:nvSpPr>
        <p:spPr>
          <a:xfrm>
            <a:off x="1191404" y="1391068"/>
            <a:ext cx="14757803" cy="8362534"/>
          </a:xfrm>
          <a:custGeom>
            <a:avLst/>
            <a:gdLst>
              <a:gd name="connsiteX0" fmla="*/ 5188290 w 10376580"/>
              <a:gd name="connsiteY0" fmla="*/ 0 h 5879907"/>
              <a:gd name="connsiteX1" fmla="*/ 10376580 w 10376580"/>
              <a:gd name="connsiteY1" fmla="*/ 5188279 h 5879907"/>
              <a:gd name="connsiteX2" fmla="*/ 10349794 w 10376580"/>
              <a:gd name="connsiteY2" fmla="*/ 5718751 h 5879907"/>
              <a:gd name="connsiteX3" fmla="*/ 10329315 w 10376580"/>
              <a:gd name="connsiteY3" fmla="*/ 5879907 h 5879907"/>
              <a:gd name="connsiteX4" fmla="*/ 47265 w 10376580"/>
              <a:gd name="connsiteY4" fmla="*/ 5879907 h 5879907"/>
              <a:gd name="connsiteX5" fmla="*/ 26787 w 10376580"/>
              <a:gd name="connsiteY5" fmla="*/ 5718751 h 5879907"/>
              <a:gd name="connsiteX6" fmla="*/ 0 w 10376580"/>
              <a:gd name="connsiteY6" fmla="*/ 5188279 h 5879907"/>
              <a:gd name="connsiteX7" fmla="*/ 5188290 w 10376580"/>
              <a:gd name="connsiteY7" fmla="*/ 0 h 587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76580" h="5879907">
                <a:moveTo>
                  <a:pt x="5188290" y="0"/>
                </a:moveTo>
                <a:cubicBezTo>
                  <a:pt x="8053703" y="0"/>
                  <a:pt x="10376580" y="2322872"/>
                  <a:pt x="10376580" y="5188279"/>
                </a:cubicBezTo>
                <a:cubicBezTo>
                  <a:pt x="10376580" y="5367367"/>
                  <a:pt x="10367506" y="5544336"/>
                  <a:pt x="10349794" y="5718751"/>
                </a:cubicBezTo>
                <a:lnTo>
                  <a:pt x="10329315" y="5879907"/>
                </a:lnTo>
                <a:lnTo>
                  <a:pt x="47265" y="5879907"/>
                </a:lnTo>
                <a:lnTo>
                  <a:pt x="26787" y="5718751"/>
                </a:lnTo>
                <a:cubicBezTo>
                  <a:pt x="9074" y="5544336"/>
                  <a:pt x="0" y="5367367"/>
                  <a:pt x="0" y="5188279"/>
                </a:cubicBezTo>
                <a:cubicBezTo>
                  <a:pt x="0" y="2322872"/>
                  <a:pt x="2322877" y="0"/>
                  <a:pt x="5188290" y="0"/>
                </a:cubicBezTo>
                <a:close/>
              </a:path>
            </a:pathLst>
          </a:custGeom>
          <a:gradFill flip="none" rotWithShape="1">
            <a:gsLst>
              <a:gs pos="0">
                <a:schemeClr val="accent1">
                  <a:lumMod val="20000"/>
                  <a:lumOff val="80000"/>
                  <a:alpha val="2000"/>
                </a:schemeClr>
              </a:gs>
              <a:gs pos="71000">
                <a:schemeClr val="accent1">
                  <a:alpha val="6000"/>
                </a:schemeClr>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solidFill>
                <a:prstClr val="white"/>
              </a:solidFill>
              <a:latin typeface="思源黑体 CN Light" panose="020B0300000000000000" pitchFamily="34" charset="-122"/>
            </a:endParaRPr>
          </a:p>
        </p:txBody>
      </p:sp>
      <p:sp>
        <p:nvSpPr>
          <p:cNvPr id="7" name="任意多边形: 形状 6">
            <a:extLst>
              <a:ext uri="{FF2B5EF4-FFF2-40B4-BE49-F238E27FC236}">
                <a16:creationId xmlns:a16="http://schemas.microsoft.com/office/drawing/2014/main" id="{79AFC376-3F47-4574-AF76-B1E28A9CBF26}"/>
              </a:ext>
            </a:extLst>
          </p:cNvPr>
          <p:cNvSpPr/>
          <p:nvPr>
            <p:custDataLst>
              <p:tags r:id="rId2"/>
            </p:custDataLst>
          </p:nvPr>
        </p:nvSpPr>
        <p:spPr>
          <a:xfrm>
            <a:off x="2961502" y="2872167"/>
            <a:ext cx="11217607" cy="6881435"/>
          </a:xfrm>
          <a:custGeom>
            <a:avLst/>
            <a:gdLst>
              <a:gd name="connsiteX0" fmla="*/ 3943690 w 7887380"/>
              <a:gd name="connsiteY0" fmla="*/ 0 h 4838509"/>
              <a:gd name="connsiteX1" fmla="*/ 7887380 w 7887380"/>
              <a:gd name="connsiteY1" fmla="*/ 3943681 h 4838509"/>
              <a:gd name="connsiteX2" fmla="*/ 7807258 w 7887380"/>
              <a:gd name="connsiteY2" fmla="*/ 4738471 h 4838509"/>
              <a:gd name="connsiteX3" fmla="*/ 7784169 w 7887380"/>
              <a:gd name="connsiteY3" fmla="*/ 4838509 h 4838509"/>
              <a:gd name="connsiteX4" fmla="*/ 103211 w 7887380"/>
              <a:gd name="connsiteY4" fmla="*/ 4838509 h 4838509"/>
              <a:gd name="connsiteX5" fmla="*/ 80122 w 7887380"/>
              <a:gd name="connsiteY5" fmla="*/ 4738471 h 4838509"/>
              <a:gd name="connsiteX6" fmla="*/ 0 w 7887380"/>
              <a:gd name="connsiteY6" fmla="*/ 3943681 h 4838509"/>
              <a:gd name="connsiteX7" fmla="*/ 3943690 w 7887380"/>
              <a:gd name="connsiteY7" fmla="*/ 0 h 483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87380" h="4838509">
                <a:moveTo>
                  <a:pt x="3943690" y="0"/>
                </a:moveTo>
                <a:cubicBezTo>
                  <a:pt x="6121730" y="0"/>
                  <a:pt x="7887380" y="1765646"/>
                  <a:pt x="7887380" y="3943681"/>
                </a:cubicBezTo>
                <a:cubicBezTo>
                  <a:pt x="7887380" y="4215936"/>
                  <a:pt x="7859792" y="4481746"/>
                  <a:pt x="7807258" y="4738471"/>
                </a:cubicBezTo>
                <a:lnTo>
                  <a:pt x="7784169" y="4838509"/>
                </a:lnTo>
                <a:lnTo>
                  <a:pt x="103211" y="4838509"/>
                </a:lnTo>
                <a:lnTo>
                  <a:pt x="80122" y="4738471"/>
                </a:lnTo>
                <a:cubicBezTo>
                  <a:pt x="27589" y="4481746"/>
                  <a:pt x="0" y="4215936"/>
                  <a:pt x="0" y="3943681"/>
                </a:cubicBezTo>
                <a:cubicBezTo>
                  <a:pt x="0" y="1765646"/>
                  <a:pt x="1765650" y="0"/>
                  <a:pt x="3943690" y="0"/>
                </a:cubicBezTo>
                <a:close/>
              </a:path>
            </a:pathLst>
          </a:custGeom>
          <a:gradFill flip="none" rotWithShape="1">
            <a:gsLst>
              <a:gs pos="53000">
                <a:schemeClr val="accent1">
                  <a:lumMod val="20000"/>
                  <a:lumOff val="80000"/>
                  <a:alpha val="22000"/>
                </a:schemeClr>
              </a:gs>
              <a:gs pos="100000">
                <a:schemeClr val="accent1">
                  <a:alpha val="34000"/>
                </a:schemeClr>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solidFill>
                <a:prstClr val="white"/>
              </a:solidFill>
              <a:latin typeface="思源黑体 CN Light" panose="020B0300000000000000" pitchFamily="34" charset="-122"/>
            </a:endParaRPr>
          </a:p>
        </p:txBody>
      </p:sp>
      <p:sp>
        <p:nvSpPr>
          <p:cNvPr id="154" name="任意多边形: 形状 6">
            <a:extLst>
              <a:ext uri="{FF2B5EF4-FFF2-40B4-BE49-F238E27FC236}">
                <a16:creationId xmlns:a16="http://schemas.microsoft.com/office/drawing/2014/main" id="{DA0FA7ED-6E86-604E-A1CB-AB063E9DDFFC}"/>
              </a:ext>
            </a:extLst>
          </p:cNvPr>
          <p:cNvSpPr/>
          <p:nvPr>
            <p:custDataLst>
              <p:tags r:id="rId3"/>
            </p:custDataLst>
          </p:nvPr>
        </p:nvSpPr>
        <p:spPr>
          <a:xfrm>
            <a:off x="4740879" y="4712888"/>
            <a:ext cx="8275418" cy="5076551"/>
          </a:xfrm>
          <a:custGeom>
            <a:avLst/>
            <a:gdLst>
              <a:gd name="connsiteX0" fmla="*/ 3943690 w 7887380"/>
              <a:gd name="connsiteY0" fmla="*/ 0 h 4838509"/>
              <a:gd name="connsiteX1" fmla="*/ 7887380 w 7887380"/>
              <a:gd name="connsiteY1" fmla="*/ 3943681 h 4838509"/>
              <a:gd name="connsiteX2" fmla="*/ 7807258 w 7887380"/>
              <a:gd name="connsiteY2" fmla="*/ 4738471 h 4838509"/>
              <a:gd name="connsiteX3" fmla="*/ 7784169 w 7887380"/>
              <a:gd name="connsiteY3" fmla="*/ 4838509 h 4838509"/>
              <a:gd name="connsiteX4" fmla="*/ 103211 w 7887380"/>
              <a:gd name="connsiteY4" fmla="*/ 4838509 h 4838509"/>
              <a:gd name="connsiteX5" fmla="*/ 80122 w 7887380"/>
              <a:gd name="connsiteY5" fmla="*/ 4738471 h 4838509"/>
              <a:gd name="connsiteX6" fmla="*/ 0 w 7887380"/>
              <a:gd name="connsiteY6" fmla="*/ 3943681 h 4838509"/>
              <a:gd name="connsiteX7" fmla="*/ 3943690 w 7887380"/>
              <a:gd name="connsiteY7" fmla="*/ 0 h 483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87380" h="4838509">
                <a:moveTo>
                  <a:pt x="3943690" y="0"/>
                </a:moveTo>
                <a:cubicBezTo>
                  <a:pt x="6121730" y="0"/>
                  <a:pt x="7887380" y="1765646"/>
                  <a:pt x="7887380" y="3943681"/>
                </a:cubicBezTo>
                <a:cubicBezTo>
                  <a:pt x="7887380" y="4215936"/>
                  <a:pt x="7859792" y="4481746"/>
                  <a:pt x="7807258" y="4738471"/>
                </a:cubicBezTo>
                <a:lnTo>
                  <a:pt x="7784169" y="4838509"/>
                </a:lnTo>
                <a:lnTo>
                  <a:pt x="103211" y="4838509"/>
                </a:lnTo>
                <a:lnTo>
                  <a:pt x="80122" y="4738471"/>
                </a:lnTo>
                <a:cubicBezTo>
                  <a:pt x="27589" y="4481746"/>
                  <a:pt x="0" y="4215936"/>
                  <a:pt x="0" y="3943681"/>
                </a:cubicBezTo>
                <a:cubicBezTo>
                  <a:pt x="0" y="1765646"/>
                  <a:pt x="1765650" y="0"/>
                  <a:pt x="3943690" y="0"/>
                </a:cubicBezTo>
                <a:close/>
              </a:path>
            </a:pathLst>
          </a:custGeom>
          <a:gradFill flip="none" rotWithShape="1">
            <a:gsLst>
              <a:gs pos="53000">
                <a:schemeClr val="accent1">
                  <a:lumMod val="20000"/>
                  <a:lumOff val="80000"/>
                  <a:alpha val="22000"/>
                </a:schemeClr>
              </a:gs>
              <a:gs pos="100000">
                <a:schemeClr val="accent1">
                  <a:alpha val="49000"/>
                </a:schemeClr>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solidFill>
                <a:prstClr val="white"/>
              </a:solidFill>
              <a:latin typeface="思源黑体 CN Light" panose="020B0300000000000000" pitchFamily="34" charset="-122"/>
            </a:endParaRPr>
          </a:p>
        </p:txBody>
      </p:sp>
      <p:sp>
        <p:nvSpPr>
          <p:cNvPr id="9" name="任意多边形: 形状 8">
            <a:extLst>
              <a:ext uri="{FF2B5EF4-FFF2-40B4-BE49-F238E27FC236}">
                <a16:creationId xmlns:a16="http://schemas.microsoft.com/office/drawing/2014/main" id="{F57ECA1A-1325-4DE6-8D93-31804B125E6D}"/>
              </a:ext>
            </a:extLst>
          </p:cNvPr>
          <p:cNvSpPr/>
          <p:nvPr>
            <p:custDataLst>
              <p:tags r:id="rId4"/>
            </p:custDataLst>
          </p:nvPr>
        </p:nvSpPr>
        <p:spPr>
          <a:xfrm>
            <a:off x="6579017" y="6381758"/>
            <a:ext cx="4593575" cy="3371841"/>
          </a:xfrm>
          <a:custGeom>
            <a:avLst/>
            <a:gdLst>
              <a:gd name="connsiteX0" fmla="*/ 1911745 w 3823490"/>
              <a:gd name="connsiteY0" fmla="*/ 0 h 2806571"/>
              <a:gd name="connsiteX1" fmla="*/ 3823490 w 3823490"/>
              <a:gd name="connsiteY1" fmla="*/ 1911743 h 2806571"/>
              <a:gd name="connsiteX2" fmla="*/ 3673256 w 3823490"/>
              <a:gd name="connsiteY2" fmla="*/ 2655880 h 2806571"/>
              <a:gd name="connsiteX3" fmla="*/ 3600664 w 3823490"/>
              <a:gd name="connsiteY3" fmla="*/ 2806571 h 2806571"/>
              <a:gd name="connsiteX4" fmla="*/ 222826 w 3823490"/>
              <a:gd name="connsiteY4" fmla="*/ 2806571 h 2806571"/>
              <a:gd name="connsiteX5" fmla="*/ 150235 w 3823490"/>
              <a:gd name="connsiteY5" fmla="*/ 2655880 h 2806571"/>
              <a:gd name="connsiteX6" fmla="*/ 0 w 3823490"/>
              <a:gd name="connsiteY6" fmla="*/ 1911743 h 2806571"/>
              <a:gd name="connsiteX7" fmla="*/ 1911745 w 3823490"/>
              <a:gd name="connsiteY7" fmla="*/ 0 h 280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3490" h="2806571">
                <a:moveTo>
                  <a:pt x="1911745" y="0"/>
                </a:moveTo>
                <a:cubicBezTo>
                  <a:pt x="2967573" y="0"/>
                  <a:pt x="3823490" y="855916"/>
                  <a:pt x="3823490" y="1911743"/>
                </a:cubicBezTo>
                <a:cubicBezTo>
                  <a:pt x="3823490" y="2175700"/>
                  <a:pt x="3769995" y="2427162"/>
                  <a:pt x="3673256" y="2655880"/>
                </a:cubicBezTo>
                <a:lnTo>
                  <a:pt x="3600664" y="2806571"/>
                </a:lnTo>
                <a:lnTo>
                  <a:pt x="222826" y="2806571"/>
                </a:lnTo>
                <a:lnTo>
                  <a:pt x="150235" y="2655880"/>
                </a:lnTo>
                <a:cubicBezTo>
                  <a:pt x="53495" y="2427162"/>
                  <a:pt x="0" y="2175700"/>
                  <a:pt x="0" y="1911743"/>
                </a:cubicBezTo>
                <a:cubicBezTo>
                  <a:pt x="0" y="855916"/>
                  <a:pt x="855917" y="0"/>
                  <a:pt x="1911745" y="0"/>
                </a:cubicBezTo>
                <a:close/>
              </a:path>
            </a:pathLst>
          </a:custGeom>
          <a:gradFill>
            <a:gsLst>
              <a:gs pos="0">
                <a:schemeClr val="accent2"/>
              </a:gs>
              <a:gs pos="77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3413" dirty="0">
              <a:latin typeface="+mj-ea"/>
              <a:ea typeface="+mj-ea"/>
            </a:endParaRPr>
          </a:p>
        </p:txBody>
      </p:sp>
      <p:sp>
        <p:nvSpPr>
          <p:cNvPr id="15" name="旁门左道PPT出品">
            <a:extLst>
              <a:ext uri="{FF2B5EF4-FFF2-40B4-BE49-F238E27FC236}">
                <a16:creationId xmlns:a16="http://schemas.microsoft.com/office/drawing/2014/main" id="{99339F2F-2813-4F55-87E2-54E312633BBA}"/>
              </a:ext>
            </a:extLst>
          </p:cNvPr>
          <p:cNvSpPr/>
          <p:nvPr>
            <p:custDataLst>
              <p:tags r:id="rId5"/>
            </p:custDataLst>
          </p:nvPr>
        </p:nvSpPr>
        <p:spPr>
          <a:xfrm>
            <a:off x="1778104" y="3555173"/>
            <a:ext cx="713527" cy="713527"/>
          </a:xfrm>
          <a:prstGeom prst="ellipse">
            <a:avLst/>
          </a:prstGeom>
          <a:gradFill flip="none" rotWithShape="1">
            <a:gsLst>
              <a:gs pos="0">
                <a:schemeClr val="accent1">
                  <a:alpha val="22000"/>
                </a:schemeClr>
              </a:gs>
              <a:gs pos="49000">
                <a:schemeClr val="accent1">
                  <a:alpha val="11000"/>
                </a:schemeClr>
              </a:gs>
              <a:gs pos="95000">
                <a:schemeClr val="accent1">
                  <a:alpha val="0"/>
                </a:schemeClr>
              </a:gs>
            </a:gsLst>
            <a:lin ang="2700000" scaled="1"/>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思源黑体 CN Light" panose="020B0300000000000000" pitchFamily="34" charset="-122"/>
            </a:endParaRPr>
          </a:p>
        </p:txBody>
      </p:sp>
      <p:sp>
        <p:nvSpPr>
          <p:cNvPr id="16" name="椭圆 15">
            <a:extLst>
              <a:ext uri="{FF2B5EF4-FFF2-40B4-BE49-F238E27FC236}">
                <a16:creationId xmlns:a16="http://schemas.microsoft.com/office/drawing/2014/main" id="{64C99BAD-D350-4E49-8F2A-E841F3993764}"/>
              </a:ext>
            </a:extLst>
          </p:cNvPr>
          <p:cNvSpPr/>
          <p:nvPr>
            <p:custDataLst>
              <p:tags r:id="rId6"/>
            </p:custDataLst>
          </p:nvPr>
        </p:nvSpPr>
        <p:spPr>
          <a:xfrm>
            <a:off x="13950628" y="1228232"/>
            <a:ext cx="813245" cy="813242"/>
          </a:xfrm>
          <a:prstGeom prst="ellipse">
            <a:avLst/>
          </a:prstGeom>
          <a:gradFill flip="none" rotWithShape="1">
            <a:gsLst>
              <a:gs pos="0">
                <a:schemeClr val="accent1">
                  <a:alpha val="22000"/>
                </a:schemeClr>
              </a:gs>
              <a:gs pos="49000">
                <a:schemeClr val="accent1">
                  <a:alpha val="11000"/>
                </a:schemeClr>
              </a:gs>
              <a:gs pos="95000">
                <a:schemeClr val="accent1">
                  <a:alpha val="0"/>
                </a:schemeClr>
              </a:gs>
            </a:gsLst>
            <a:lin ang="2700000" scaled="1"/>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思源黑体 CN Light" panose="020B0300000000000000" pitchFamily="34" charset="-122"/>
            </a:endParaRPr>
          </a:p>
        </p:txBody>
      </p:sp>
      <p:sp>
        <p:nvSpPr>
          <p:cNvPr id="17" name="椭圆 16">
            <a:extLst>
              <a:ext uri="{FF2B5EF4-FFF2-40B4-BE49-F238E27FC236}">
                <a16:creationId xmlns:a16="http://schemas.microsoft.com/office/drawing/2014/main" id="{1218D575-5042-423A-A0E7-9538AAD18707}"/>
              </a:ext>
            </a:extLst>
          </p:cNvPr>
          <p:cNvSpPr/>
          <p:nvPr>
            <p:custDataLst>
              <p:tags r:id="rId7"/>
            </p:custDataLst>
          </p:nvPr>
        </p:nvSpPr>
        <p:spPr>
          <a:xfrm>
            <a:off x="370699" y="8746487"/>
            <a:ext cx="2058940" cy="2058940"/>
          </a:xfrm>
          <a:prstGeom prst="ellipse">
            <a:avLst/>
          </a:prstGeom>
          <a:gradFill flip="none" rotWithShape="1">
            <a:gsLst>
              <a:gs pos="0">
                <a:schemeClr val="accent1">
                  <a:alpha val="50000"/>
                </a:schemeClr>
              </a:gs>
              <a:gs pos="49000">
                <a:schemeClr val="accent1">
                  <a:alpha val="20000"/>
                </a:schemeClr>
              </a:gs>
              <a:gs pos="95000">
                <a:schemeClr val="accent1">
                  <a:alpha val="0"/>
                </a:schemeClr>
              </a:gs>
            </a:gsLst>
            <a:lin ang="2700000" scaled="1"/>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048" tIns="65024" rIns="130048" bIns="65024" numCol="1" spcCol="0" rtlCol="0" fromWordArt="0" anchor="ctr" anchorCtr="0" forceAA="0" compatLnSpc="1">
            <a:prstTxWarp prst="textNoShape">
              <a:avLst/>
            </a:prstTxWarp>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思源黑体 CN Light" panose="020B0300000000000000" pitchFamily="34" charset="-122"/>
            </a:endParaRPr>
          </a:p>
        </p:txBody>
      </p:sp>
      <p:grpSp>
        <p:nvGrpSpPr>
          <p:cNvPr id="29" name="组合 28">
            <a:extLst>
              <a:ext uri="{FF2B5EF4-FFF2-40B4-BE49-F238E27FC236}">
                <a16:creationId xmlns:a16="http://schemas.microsoft.com/office/drawing/2014/main" id="{155BD6AF-196A-460F-8359-F770DEF2D224}"/>
              </a:ext>
            </a:extLst>
          </p:cNvPr>
          <p:cNvGrpSpPr/>
          <p:nvPr/>
        </p:nvGrpSpPr>
        <p:grpSpPr>
          <a:xfrm>
            <a:off x="4874356" y="3625541"/>
            <a:ext cx="765387" cy="652497"/>
            <a:chOff x="-1785938" y="5584826"/>
            <a:chExt cx="538163" cy="458787"/>
          </a:xfrm>
        </p:grpSpPr>
        <p:sp>
          <p:nvSpPr>
            <p:cNvPr id="30" name="Freeform 5">
              <a:extLst>
                <a:ext uri="{FF2B5EF4-FFF2-40B4-BE49-F238E27FC236}">
                  <a16:creationId xmlns:a16="http://schemas.microsoft.com/office/drawing/2014/main" id="{665096E6-7209-4BB2-BBE6-62D3695906E5}"/>
                </a:ext>
              </a:extLst>
            </p:cNvPr>
            <p:cNvSpPr>
              <a:spLocks/>
            </p:cNvSpPr>
            <p:nvPr/>
          </p:nvSpPr>
          <p:spPr bwMode="auto">
            <a:xfrm>
              <a:off x="-1717675" y="5584826"/>
              <a:ext cx="388938" cy="134938"/>
            </a:xfrm>
            <a:custGeom>
              <a:avLst/>
              <a:gdLst>
                <a:gd name="T0" fmla="*/ 0 w 245"/>
                <a:gd name="T1" fmla="*/ 85 h 85"/>
                <a:gd name="T2" fmla="*/ 211 w 245"/>
                <a:gd name="T3" fmla="*/ 0 h 85"/>
                <a:gd name="T4" fmla="*/ 245 w 245"/>
                <a:gd name="T5" fmla="*/ 85 h 85"/>
              </a:gdLst>
              <a:ahLst/>
              <a:cxnLst>
                <a:cxn ang="0">
                  <a:pos x="T0" y="T1"/>
                </a:cxn>
                <a:cxn ang="0">
                  <a:pos x="T2" y="T3"/>
                </a:cxn>
                <a:cxn ang="0">
                  <a:pos x="T4" y="T5"/>
                </a:cxn>
              </a:cxnLst>
              <a:rect l="0" t="0" r="r" b="b"/>
              <a:pathLst>
                <a:path w="245" h="85">
                  <a:moveTo>
                    <a:pt x="0" y="85"/>
                  </a:moveTo>
                  <a:lnTo>
                    <a:pt x="211" y="0"/>
                  </a:lnTo>
                  <a:lnTo>
                    <a:pt x="245" y="85"/>
                  </a:ln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30048" tIns="65024" rIns="130048" bIns="65024" numCol="1" anchor="t" anchorCtr="0" compatLnSpc="1">
              <a:prstTxWarp prst="textNoShape">
                <a:avLst/>
              </a:prstTxWarp>
            </a:bodyPr>
            <a:lstStyle/>
            <a:p>
              <a:endParaRPr lang="zh-CN" altLang="en-US" sz="3413"/>
            </a:p>
          </p:txBody>
        </p:sp>
        <p:sp>
          <p:nvSpPr>
            <p:cNvPr id="31" name="Freeform 6">
              <a:extLst>
                <a:ext uri="{FF2B5EF4-FFF2-40B4-BE49-F238E27FC236}">
                  <a16:creationId xmlns:a16="http://schemas.microsoft.com/office/drawing/2014/main" id="{5C468FEA-56FD-4068-A1D8-50B11B77AA03}"/>
                </a:ext>
              </a:extLst>
            </p:cNvPr>
            <p:cNvSpPr>
              <a:spLocks/>
            </p:cNvSpPr>
            <p:nvPr/>
          </p:nvSpPr>
          <p:spPr bwMode="auto">
            <a:xfrm>
              <a:off x="-1785938" y="5719763"/>
              <a:ext cx="538163" cy="323850"/>
            </a:xfrm>
            <a:custGeom>
              <a:avLst/>
              <a:gdLst>
                <a:gd name="T0" fmla="*/ 0 w 140"/>
                <a:gd name="T1" fmla="*/ 0 h 84"/>
                <a:gd name="T2" fmla="*/ 140 w 140"/>
                <a:gd name="T3" fmla="*/ 0 h 84"/>
                <a:gd name="T4" fmla="*/ 140 w 140"/>
                <a:gd name="T5" fmla="*/ 21 h 84"/>
                <a:gd name="T6" fmla="*/ 119 w 140"/>
                <a:gd name="T7" fmla="*/ 40 h 84"/>
                <a:gd name="T8" fmla="*/ 140 w 140"/>
                <a:gd name="T9" fmla="*/ 63 h 84"/>
                <a:gd name="T10" fmla="*/ 140 w 140"/>
                <a:gd name="T11" fmla="*/ 84 h 84"/>
                <a:gd name="T12" fmla="*/ 0 w 140"/>
                <a:gd name="T13" fmla="*/ 84 h 84"/>
                <a:gd name="T14" fmla="*/ 0 w 140"/>
                <a:gd name="T15" fmla="*/ 63 h 84"/>
                <a:gd name="T16" fmla="*/ 21 w 140"/>
                <a:gd name="T17" fmla="*/ 42 h 84"/>
                <a:gd name="T18" fmla="*/ 0 w 140"/>
                <a:gd name="T19" fmla="*/ 21 h 84"/>
                <a:gd name="T20" fmla="*/ 0 w 140"/>
                <a:gd name="T2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84">
                  <a:moveTo>
                    <a:pt x="0" y="0"/>
                  </a:moveTo>
                  <a:cubicBezTo>
                    <a:pt x="140" y="0"/>
                    <a:pt x="140" y="0"/>
                    <a:pt x="140" y="0"/>
                  </a:cubicBezTo>
                  <a:cubicBezTo>
                    <a:pt x="140" y="21"/>
                    <a:pt x="140" y="21"/>
                    <a:pt x="140" y="21"/>
                  </a:cubicBezTo>
                  <a:cubicBezTo>
                    <a:pt x="130" y="21"/>
                    <a:pt x="119" y="28"/>
                    <a:pt x="119" y="40"/>
                  </a:cubicBezTo>
                  <a:cubicBezTo>
                    <a:pt x="119" y="52"/>
                    <a:pt x="130" y="63"/>
                    <a:pt x="140" y="63"/>
                  </a:cubicBezTo>
                  <a:cubicBezTo>
                    <a:pt x="140" y="84"/>
                    <a:pt x="140" y="84"/>
                    <a:pt x="140" y="84"/>
                  </a:cubicBezTo>
                  <a:cubicBezTo>
                    <a:pt x="0" y="84"/>
                    <a:pt x="0" y="84"/>
                    <a:pt x="0" y="84"/>
                  </a:cubicBezTo>
                  <a:cubicBezTo>
                    <a:pt x="0" y="63"/>
                    <a:pt x="0" y="63"/>
                    <a:pt x="0" y="63"/>
                  </a:cubicBezTo>
                  <a:cubicBezTo>
                    <a:pt x="11" y="63"/>
                    <a:pt x="21" y="56"/>
                    <a:pt x="21" y="42"/>
                  </a:cubicBezTo>
                  <a:cubicBezTo>
                    <a:pt x="21" y="28"/>
                    <a:pt x="11" y="21"/>
                    <a:pt x="0" y="21"/>
                  </a:cubicBezTo>
                  <a:lnTo>
                    <a:pt x="0" y="0"/>
                  </a:lnTo>
                  <a:close/>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30048" tIns="65024" rIns="130048" bIns="65024" numCol="1" anchor="t" anchorCtr="0" compatLnSpc="1">
              <a:prstTxWarp prst="textNoShape">
                <a:avLst/>
              </a:prstTxWarp>
            </a:bodyPr>
            <a:lstStyle/>
            <a:p>
              <a:endParaRPr lang="zh-CN" altLang="en-US" sz="3413"/>
            </a:p>
          </p:txBody>
        </p:sp>
        <p:sp>
          <p:nvSpPr>
            <p:cNvPr id="32" name="Line 7">
              <a:extLst>
                <a:ext uri="{FF2B5EF4-FFF2-40B4-BE49-F238E27FC236}">
                  <a16:creationId xmlns:a16="http://schemas.microsoft.com/office/drawing/2014/main" id="{EC069E0B-A60E-4D6E-BBD8-2113DEFB174B}"/>
                </a:ext>
              </a:extLst>
            </p:cNvPr>
            <p:cNvSpPr>
              <a:spLocks noChangeShapeType="1"/>
            </p:cNvSpPr>
            <p:nvPr/>
          </p:nvSpPr>
          <p:spPr bwMode="auto">
            <a:xfrm>
              <a:off x="-1609725" y="5846763"/>
              <a:ext cx="80963" cy="0"/>
            </a:xfrm>
            <a:prstGeom prst="line">
              <a:avLst/>
            </a:prstGeom>
            <a:noFill/>
            <a:ln w="1270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30048" tIns="65024" rIns="130048" bIns="65024" numCol="1" anchor="t" anchorCtr="0" compatLnSpc="1">
              <a:prstTxWarp prst="textNoShape">
                <a:avLst/>
              </a:prstTxWarp>
            </a:bodyPr>
            <a:lstStyle/>
            <a:p>
              <a:endParaRPr lang="zh-CN" altLang="en-US" sz="3413"/>
            </a:p>
          </p:txBody>
        </p:sp>
        <p:sp>
          <p:nvSpPr>
            <p:cNvPr id="33" name="Line 8">
              <a:extLst>
                <a:ext uri="{FF2B5EF4-FFF2-40B4-BE49-F238E27FC236}">
                  <a16:creationId xmlns:a16="http://schemas.microsoft.com/office/drawing/2014/main" id="{4F1043C7-7CC3-4EF2-9834-3BA7EAAE6B3D}"/>
                </a:ext>
              </a:extLst>
            </p:cNvPr>
            <p:cNvSpPr>
              <a:spLocks noChangeShapeType="1"/>
            </p:cNvSpPr>
            <p:nvPr/>
          </p:nvSpPr>
          <p:spPr bwMode="auto">
            <a:xfrm>
              <a:off x="-1609725" y="5927726"/>
              <a:ext cx="188913" cy="0"/>
            </a:xfrm>
            <a:prstGeom prst="line">
              <a:avLst/>
            </a:prstGeom>
            <a:noFill/>
            <a:ln w="1270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30048" tIns="65024" rIns="130048" bIns="65024" numCol="1" anchor="t" anchorCtr="0" compatLnSpc="1">
              <a:prstTxWarp prst="textNoShape">
                <a:avLst/>
              </a:prstTxWarp>
            </a:bodyPr>
            <a:lstStyle/>
            <a:p>
              <a:endParaRPr lang="zh-CN" altLang="en-US" sz="3413"/>
            </a:p>
          </p:txBody>
        </p:sp>
      </p:grpSp>
      <p:grpSp>
        <p:nvGrpSpPr>
          <p:cNvPr id="37" name="组合 36">
            <a:extLst>
              <a:ext uri="{FF2B5EF4-FFF2-40B4-BE49-F238E27FC236}">
                <a16:creationId xmlns:a16="http://schemas.microsoft.com/office/drawing/2014/main" id="{8CBF7C42-EB77-4F68-B90E-0A517FA4EB23}"/>
              </a:ext>
            </a:extLst>
          </p:cNvPr>
          <p:cNvGrpSpPr/>
          <p:nvPr/>
        </p:nvGrpSpPr>
        <p:grpSpPr>
          <a:xfrm>
            <a:off x="8275756" y="2483556"/>
            <a:ext cx="771971" cy="718108"/>
            <a:chOff x="13413736" y="2711480"/>
            <a:chExt cx="440330" cy="409609"/>
          </a:xfrm>
        </p:grpSpPr>
        <p:sp>
          <p:nvSpPr>
            <p:cNvPr id="38" name="Freeform 26">
              <a:extLst>
                <a:ext uri="{FF2B5EF4-FFF2-40B4-BE49-F238E27FC236}">
                  <a16:creationId xmlns:a16="http://schemas.microsoft.com/office/drawing/2014/main" id="{ACAB4ECD-133E-44BC-89EA-F0D20A584FCC}"/>
                </a:ext>
              </a:extLst>
            </p:cNvPr>
            <p:cNvSpPr>
              <a:spLocks/>
            </p:cNvSpPr>
            <p:nvPr/>
          </p:nvSpPr>
          <p:spPr bwMode="auto">
            <a:xfrm>
              <a:off x="13611756" y="2898294"/>
              <a:ext cx="242310" cy="222795"/>
            </a:xfrm>
            <a:custGeom>
              <a:avLst/>
              <a:gdLst>
                <a:gd name="T0" fmla="*/ 94 w 186"/>
                <a:gd name="T1" fmla="*/ 135 h 161"/>
                <a:gd name="T2" fmla="*/ 0 w 186"/>
                <a:gd name="T3" fmla="*/ 135 h 161"/>
                <a:gd name="T4" fmla="*/ 0 w 186"/>
                <a:gd name="T5" fmla="*/ 67 h 161"/>
                <a:gd name="T6" fmla="*/ 119 w 186"/>
                <a:gd name="T7" fmla="*/ 67 h 161"/>
                <a:gd name="T8" fmla="*/ 119 w 186"/>
                <a:gd name="T9" fmla="*/ 0 h 161"/>
                <a:gd name="T10" fmla="*/ 186 w 186"/>
                <a:gd name="T11" fmla="*/ 0 h 161"/>
                <a:gd name="T12" fmla="*/ 186 w 186"/>
                <a:gd name="T13" fmla="*/ 135 h 161"/>
                <a:gd name="T14" fmla="*/ 145 w 186"/>
                <a:gd name="T15" fmla="*/ 135 h 161"/>
                <a:gd name="T16" fmla="*/ 119 w 186"/>
                <a:gd name="T17" fmla="*/ 161 h 161"/>
                <a:gd name="T18" fmla="*/ 94 w 186"/>
                <a:gd name="T19" fmla="*/ 13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61">
                  <a:moveTo>
                    <a:pt x="94" y="135"/>
                  </a:moveTo>
                  <a:lnTo>
                    <a:pt x="0" y="135"/>
                  </a:lnTo>
                  <a:lnTo>
                    <a:pt x="0" y="67"/>
                  </a:lnTo>
                  <a:lnTo>
                    <a:pt x="119" y="67"/>
                  </a:lnTo>
                  <a:lnTo>
                    <a:pt x="119" y="0"/>
                  </a:lnTo>
                  <a:lnTo>
                    <a:pt x="186" y="0"/>
                  </a:lnTo>
                  <a:lnTo>
                    <a:pt x="186" y="135"/>
                  </a:lnTo>
                  <a:lnTo>
                    <a:pt x="145" y="135"/>
                  </a:lnTo>
                  <a:lnTo>
                    <a:pt x="119" y="161"/>
                  </a:lnTo>
                  <a:lnTo>
                    <a:pt x="94" y="135"/>
                  </a:lnTo>
                  <a:close/>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30048" tIns="65024" rIns="130048" bIns="65024" numCol="1" anchor="t" anchorCtr="0" compatLnSpc="1">
              <a:prstTxWarp prst="textNoShape">
                <a:avLst/>
              </a:prstTxWarp>
            </a:bodyPr>
            <a:lstStyle/>
            <a:p>
              <a:endParaRPr lang="zh-CN" altLang="en-US" sz="3413"/>
            </a:p>
          </p:txBody>
        </p:sp>
        <p:sp>
          <p:nvSpPr>
            <p:cNvPr id="39" name="Freeform 27">
              <a:extLst>
                <a:ext uri="{FF2B5EF4-FFF2-40B4-BE49-F238E27FC236}">
                  <a16:creationId xmlns:a16="http://schemas.microsoft.com/office/drawing/2014/main" id="{4749964C-6C01-4F25-A43E-E39CFC26E572}"/>
                </a:ext>
              </a:extLst>
            </p:cNvPr>
            <p:cNvSpPr>
              <a:spLocks/>
            </p:cNvSpPr>
            <p:nvPr/>
          </p:nvSpPr>
          <p:spPr bwMode="auto">
            <a:xfrm>
              <a:off x="13413736" y="2711480"/>
              <a:ext cx="353044" cy="326581"/>
            </a:xfrm>
            <a:custGeom>
              <a:avLst/>
              <a:gdLst>
                <a:gd name="T0" fmla="*/ 0 w 271"/>
                <a:gd name="T1" fmla="*/ 0 h 236"/>
                <a:gd name="T2" fmla="*/ 271 w 271"/>
                <a:gd name="T3" fmla="*/ 0 h 236"/>
                <a:gd name="T4" fmla="*/ 271 w 271"/>
                <a:gd name="T5" fmla="*/ 202 h 236"/>
                <a:gd name="T6" fmla="*/ 111 w 271"/>
                <a:gd name="T7" fmla="*/ 202 h 236"/>
                <a:gd name="T8" fmla="*/ 77 w 271"/>
                <a:gd name="T9" fmla="*/ 236 h 236"/>
                <a:gd name="T10" fmla="*/ 43 w 271"/>
                <a:gd name="T11" fmla="*/ 202 h 236"/>
                <a:gd name="T12" fmla="*/ 0 w 271"/>
                <a:gd name="T13" fmla="*/ 202 h 236"/>
                <a:gd name="T14" fmla="*/ 0 w 271"/>
                <a:gd name="T15" fmla="*/ 0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1" h="236">
                  <a:moveTo>
                    <a:pt x="0" y="0"/>
                  </a:moveTo>
                  <a:lnTo>
                    <a:pt x="271" y="0"/>
                  </a:lnTo>
                  <a:lnTo>
                    <a:pt x="271" y="202"/>
                  </a:lnTo>
                  <a:lnTo>
                    <a:pt x="111" y="202"/>
                  </a:lnTo>
                  <a:lnTo>
                    <a:pt x="77" y="236"/>
                  </a:lnTo>
                  <a:lnTo>
                    <a:pt x="43" y="202"/>
                  </a:lnTo>
                  <a:lnTo>
                    <a:pt x="0" y="202"/>
                  </a:lnTo>
                  <a:lnTo>
                    <a:pt x="0" y="0"/>
                  </a:lnTo>
                  <a:close/>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30048" tIns="65024" rIns="130048" bIns="65024" numCol="1" anchor="t" anchorCtr="0" compatLnSpc="1">
              <a:prstTxWarp prst="textNoShape">
                <a:avLst/>
              </a:prstTxWarp>
            </a:bodyPr>
            <a:lstStyle/>
            <a:p>
              <a:endParaRPr lang="zh-CN" altLang="en-US" sz="3413"/>
            </a:p>
          </p:txBody>
        </p:sp>
        <p:sp>
          <p:nvSpPr>
            <p:cNvPr id="40" name="Line 28">
              <a:extLst>
                <a:ext uri="{FF2B5EF4-FFF2-40B4-BE49-F238E27FC236}">
                  <a16:creationId xmlns:a16="http://schemas.microsoft.com/office/drawing/2014/main" id="{0B8D019B-D71A-4E95-B4C9-7D2D3A6FC9E6}"/>
                </a:ext>
              </a:extLst>
            </p:cNvPr>
            <p:cNvSpPr>
              <a:spLocks noChangeShapeType="1"/>
            </p:cNvSpPr>
            <p:nvPr/>
          </p:nvSpPr>
          <p:spPr bwMode="auto">
            <a:xfrm>
              <a:off x="13580490" y="2851244"/>
              <a:ext cx="9120" cy="0"/>
            </a:xfrm>
            <a:prstGeom prst="line">
              <a:avLst/>
            </a:prstGeom>
            <a:noFill/>
            <a:ln w="1270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30048" tIns="65024" rIns="130048" bIns="65024" numCol="1" anchor="t" anchorCtr="0" compatLnSpc="1">
              <a:prstTxWarp prst="textNoShape">
                <a:avLst/>
              </a:prstTxWarp>
            </a:bodyPr>
            <a:lstStyle/>
            <a:p>
              <a:endParaRPr lang="zh-CN" altLang="en-US" sz="3413"/>
            </a:p>
          </p:txBody>
        </p:sp>
        <p:sp>
          <p:nvSpPr>
            <p:cNvPr id="41" name="Line 29">
              <a:extLst>
                <a:ext uri="{FF2B5EF4-FFF2-40B4-BE49-F238E27FC236}">
                  <a16:creationId xmlns:a16="http://schemas.microsoft.com/office/drawing/2014/main" id="{6B8D632D-B103-4611-B331-610CF6E11F42}"/>
                </a:ext>
              </a:extLst>
            </p:cNvPr>
            <p:cNvSpPr>
              <a:spLocks noChangeShapeType="1"/>
            </p:cNvSpPr>
            <p:nvPr/>
          </p:nvSpPr>
          <p:spPr bwMode="auto">
            <a:xfrm>
              <a:off x="13656049" y="2851244"/>
              <a:ext cx="13027" cy="0"/>
            </a:xfrm>
            <a:prstGeom prst="line">
              <a:avLst/>
            </a:prstGeom>
            <a:noFill/>
            <a:ln w="1270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30048" tIns="65024" rIns="130048" bIns="65024" numCol="1" anchor="t" anchorCtr="0" compatLnSpc="1">
              <a:prstTxWarp prst="textNoShape">
                <a:avLst/>
              </a:prstTxWarp>
            </a:bodyPr>
            <a:lstStyle/>
            <a:p>
              <a:endParaRPr lang="zh-CN" altLang="en-US" sz="3413"/>
            </a:p>
          </p:txBody>
        </p:sp>
        <p:sp>
          <p:nvSpPr>
            <p:cNvPr id="42" name="Line 30">
              <a:extLst>
                <a:ext uri="{FF2B5EF4-FFF2-40B4-BE49-F238E27FC236}">
                  <a16:creationId xmlns:a16="http://schemas.microsoft.com/office/drawing/2014/main" id="{2832EAE5-D440-42A5-8674-C04DDBE74750}"/>
                </a:ext>
              </a:extLst>
            </p:cNvPr>
            <p:cNvSpPr>
              <a:spLocks noChangeShapeType="1"/>
            </p:cNvSpPr>
            <p:nvPr/>
          </p:nvSpPr>
          <p:spPr bwMode="auto">
            <a:xfrm>
              <a:off x="13502325" y="2851244"/>
              <a:ext cx="11725" cy="0"/>
            </a:xfrm>
            <a:prstGeom prst="line">
              <a:avLst/>
            </a:prstGeom>
            <a:noFill/>
            <a:ln w="12700"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130048" tIns="65024" rIns="130048" bIns="65024" numCol="1" anchor="t" anchorCtr="0" compatLnSpc="1">
              <a:prstTxWarp prst="textNoShape">
                <a:avLst/>
              </a:prstTxWarp>
            </a:bodyPr>
            <a:lstStyle/>
            <a:p>
              <a:endParaRPr lang="zh-CN" altLang="en-US" sz="3413"/>
            </a:p>
          </p:txBody>
        </p:sp>
      </p:grpSp>
      <p:grpSp>
        <p:nvGrpSpPr>
          <p:cNvPr id="43" name="组合 42">
            <a:extLst>
              <a:ext uri="{FF2B5EF4-FFF2-40B4-BE49-F238E27FC236}">
                <a16:creationId xmlns:a16="http://schemas.microsoft.com/office/drawing/2014/main" id="{6D48F016-D1A8-4CB3-B309-3A78F3CBFA13}"/>
              </a:ext>
            </a:extLst>
          </p:cNvPr>
          <p:cNvGrpSpPr/>
          <p:nvPr/>
        </p:nvGrpSpPr>
        <p:grpSpPr>
          <a:xfrm>
            <a:off x="13575334" y="6434621"/>
            <a:ext cx="783451" cy="783451"/>
            <a:chOff x="13676313" y="3425825"/>
            <a:chExt cx="1928812" cy="1928813"/>
          </a:xfrm>
        </p:grpSpPr>
        <p:sp>
          <p:nvSpPr>
            <p:cNvPr id="44" name="Freeform 28">
              <a:extLst>
                <a:ext uri="{FF2B5EF4-FFF2-40B4-BE49-F238E27FC236}">
                  <a16:creationId xmlns:a16="http://schemas.microsoft.com/office/drawing/2014/main" id="{F1492339-1440-4128-9404-F8CF9B9BE7E6}"/>
                </a:ext>
              </a:extLst>
            </p:cNvPr>
            <p:cNvSpPr>
              <a:spLocks/>
            </p:cNvSpPr>
            <p:nvPr/>
          </p:nvSpPr>
          <p:spPr bwMode="auto">
            <a:xfrm>
              <a:off x="13676313" y="3425825"/>
              <a:ext cx="1928812" cy="1928813"/>
            </a:xfrm>
            <a:custGeom>
              <a:avLst/>
              <a:gdLst>
                <a:gd name="T0" fmla="*/ 1215 w 1215"/>
                <a:gd name="T1" fmla="*/ 444 h 1215"/>
                <a:gd name="T2" fmla="*/ 781 w 1215"/>
                <a:gd name="T3" fmla="*/ 0 h 1215"/>
                <a:gd name="T4" fmla="*/ 0 w 1215"/>
                <a:gd name="T5" fmla="*/ 781 h 1215"/>
                <a:gd name="T6" fmla="*/ 444 w 1215"/>
                <a:gd name="T7" fmla="*/ 1215 h 1215"/>
                <a:gd name="T8" fmla="*/ 1215 w 1215"/>
                <a:gd name="T9" fmla="*/ 444 h 1215"/>
              </a:gdLst>
              <a:ahLst/>
              <a:cxnLst>
                <a:cxn ang="0">
                  <a:pos x="T0" y="T1"/>
                </a:cxn>
                <a:cxn ang="0">
                  <a:pos x="T2" y="T3"/>
                </a:cxn>
                <a:cxn ang="0">
                  <a:pos x="T4" y="T5"/>
                </a:cxn>
                <a:cxn ang="0">
                  <a:pos x="T6" y="T7"/>
                </a:cxn>
                <a:cxn ang="0">
                  <a:pos x="T8" y="T9"/>
                </a:cxn>
              </a:cxnLst>
              <a:rect l="0" t="0" r="r" b="b"/>
              <a:pathLst>
                <a:path w="1215" h="1215">
                  <a:moveTo>
                    <a:pt x="1215" y="444"/>
                  </a:moveTo>
                  <a:lnTo>
                    <a:pt x="781" y="0"/>
                  </a:lnTo>
                  <a:lnTo>
                    <a:pt x="0" y="781"/>
                  </a:lnTo>
                  <a:lnTo>
                    <a:pt x="444" y="1215"/>
                  </a:lnTo>
                  <a:lnTo>
                    <a:pt x="1215" y="444"/>
                  </a:lnTo>
                  <a:close/>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30048" tIns="65024" rIns="130048" bIns="65024" numCol="1" anchor="t" anchorCtr="0" compatLnSpc="1">
              <a:prstTxWarp prst="textNoShape">
                <a:avLst/>
              </a:prstTxWarp>
            </a:bodyPr>
            <a:lstStyle/>
            <a:p>
              <a:endParaRPr lang="zh-CN" altLang="en-US" sz="3413"/>
            </a:p>
          </p:txBody>
        </p:sp>
        <p:sp>
          <p:nvSpPr>
            <p:cNvPr id="45" name="Line 29">
              <a:extLst>
                <a:ext uri="{FF2B5EF4-FFF2-40B4-BE49-F238E27FC236}">
                  <a16:creationId xmlns:a16="http://schemas.microsoft.com/office/drawing/2014/main" id="{99015845-0517-4493-B5C1-13D8FFA6A9F6}"/>
                </a:ext>
              </a:extLst>
            </p:cNvPr>
            <p:cNvSpPr>
              <a:spLocks noChangeShapeType="1"/>
            </p:cNvSpPr>
            <p:nvPr/>
          </p:nvSpPr>
          <p:spPr bwMode="auto">
            <a:xfrm>
              <a:off x="14212888" y="4665663"/>
              <a:ext cx="168275" cy="15240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30048" tIns="65024" rIns="130048" bIns="65024" numCol="1" anchor="t" anchorCtr="0" compatLnSpc="1">
              <a:prstTxWarp prst="textNoShape">
                <a:avLst/>
              </a:prstTxWarp>
            </a:bodyPr>
            <a:lstStyle/>
            <a:p>
              <a:endParaRPr lang="zh-CN" altLang="en-US" sz="3413"/>
            </a:p>
          </p:txBody>
        </p:sp>
        <p:sp>
          <p:nvSpPr>
            <p:cNvPr id="46" name="Line 30">
              <a:extLst>
                <a:ext uri="{FF2B5EF4-FFF2-40B4-BE49-F238E27FC236}">
                  <a16:creationId xmlns:a16="http://schemas.microsoft.com/office/drawing/2014/main" id="{5B569262-EEFC-4F29-8299-77F56B58BE40}"/>
                </a:ext>
              </a:extLst>
            </p:cNvPr>
            <p:cNvSpPr>
              <a:spLocks noChangeShapeType="1"/>
            </p:cNvSpPr>
            <p:nvPr/>
          </p:nvSpPr>
          <p:spPr bwMode="auto">
            <a:xfrm flipV="1">
              <a:off x="14962188" y="4711700"/>
              <a:ext cx="642937" cy="642938"/>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30048" tIns="65024" rIns="130048" bIns="65024" numCol="1" anchor="t" anchorCtr="0" compatLnSpc="1">
              <a:prstTxWarp prst="textNoShape">
                <a:avLst/>
              </a:prstTxWarp>
            </a:bodyPr>
            <a:lstStyle/>
            <a:p>
              <a:endParaRPr lang="zh-CN" altLang="en-US" sz="3413"/>
            </a:p>
          </p:txBody>
        </p:sp>
        <p:sp>
          <p:nvSpPr>
            <p:cNvPr id="47" name="Line 31">
              <a:extLst>
                <a:ext uri="{FF2B5EF4-FFF2-40B4-BE49-F238E27FC236}">
                  <a16:creationId xmlns:a16="http://schemas.microsoft.com/office/drawing/2014/main" id="{AEB83981-C49E-453F-B69E-527868713483}"/>
                </a:ext>
              </a:extLst>
            </p:cNvPr>
            <p:cNvSpPr>
              <a:spLocks noChangeShapeType="1"/>
            </p:cNvSpPr>
            <p:nvPr/>
          </p:nvSpPr>
          <p:spPr bwMode="auto">
            <a:xfrm flipV="1">
              <a:off x="13676313" y="3425825"/>
              <a:ext cx="642937" cy="642938"/>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30048" tIns="65024" rIns="130048" bIns="65024" numCol="1" anchor="t" anchorCtr="0" compatLnSpc="1">
              <a:prstTxWarp prst="textNoShape">
                <a:avLst/>
              </a:prstTxWarp>
            </a:bodyPr>
            <a:lstStyle/>
            <a:p>
              <a:endParaRPr lang="zh-CN" altLang="en-US" sz="3413"/>
            </a:p>
          </p:txBody>
        </p:sp>
      </p:grpSp>
      <p:grpSp>
        <p:nvGrpSpPr>
          <p:cNvPr id="48" name="组合 47">
            <a:extLst>
              <a:ext uri="{FF2B5EF4-FFF2-40B4-BE49-F238E27FC236}">
                <a16:creationId xmlns:a16="http://schemas.microsoft.com/office/drawing/2014/main" id="{EAD80C88-E5DA-44D5-8AB7-86AAD5C55C47}"/>
              </a:ext>
            </a:extLst>
          </p:cNvPr>
          <p:cNvGrpSpPr/>
          <p:nvPr/>
        </p:nvGrpSpPr>
        <p:grpSpPr>
          <a:xfrm>
            <a:off x="11569655" y="3684694"/>
            <a:ext cx="784006" cy="662482"/>
            <a:chOff x="12453712" y="4905375"/>
            <a:chExt cx="2744788" cy="2319338"/>
          </a:xfrm>
        </p:grpSpPr>
        <p:sp>
          <p:nvSpPr>
            <p:cNvPr id="49" name="Freeform 35">
              <a:extLst>
                <a:ext uri="{FF2B5EF4-FFF2-40B4-BE49-F238E27FC236}">
                  <a16:creationId xmlns:a16="http://schemas.microsoft.com/office/drawing/2014/main" id="{D77FF31F-C0FB-48DD-850B-99D18A897457}"/>
                </a:ext>
              </a:extLst>
            </p:cNvPr>
            <p:cNvSpPr>
              <a:spLocks/>
            </p:cNvSpPr>
            <p:nvPr/>
          </p:nvSpPr>
          <p:spPr bwMode="auto">
            <a:xfrm>
              <a:off x="12453712" y="5692775"/>
              <a:ext cx="1011238" cy="1531938"/>
            </a:xfrm>
            <a:custGeom>
              <a:avLst/>
              <a:gdLst>
                <a:gd name="T0" fmla="*/ 49 w 49"/>
                <a:gd name="T1" fmla="*/ 39 h 74"/>
                <a:gd name="T2" fmla="*/ 49 w 49"/>
                <a:gd name="T3" fmla="*/ 49 h 74"/>
                <a:gd name="T4" fmla="*/ 24 w 49"/>
                <a:gd name="T5" fmla="*/ 74 h 74"/>
                <a:gd name="T6" fmla="*/ 24 w 49"/>
                <a:gd name="T7" fmla="*/ 74 h 74"/>
                <a:gd name="T8" fmla="*/ 0 w 49"/>
                <a:gd name="T9" fmla="*/ 49 h 74"/>
                <a:gd name="T10" fmla="*/ 0 w 49"/>
                <a:gd name="T11" fmla="*/ 0 h 74"/>
              </a:gdLst>
              <a:ahLst/>
              <a:cxnLst>
                <a:cxn ang="0">
                  <a:pos x="T0" y="T1"/>
                </a:cxn>
                <a:cxn ang="0">
                  <a:pos x="T2" y="T3"/>
                </a:cxn>
                <a:cxn ang="0">
                  <a:pos x="T4" y="T5"/>
                </a:cxn>
                <a:cxn ang="0">
                  <a:pos x="T6" y="T7"/>
                </a:cxn>
                <a:cxn ang="0">
                  <a:pos x="T8" y="T9"/>
                </a:cxn>
                <a:cxn ang="0">
                  <a:pos x="T10" y="T11"/>
                </a:cxn>
              </a:cxnLst>
              <a:rect l="0" t="0" r="r" b="b"/>
              <a:pathLst>
                <a:path w="49" h="74">
                  <a:moveTo>
                    <a:pt x="49" y="39"/>
                  </a:moveTo>
                  <a:cubicBezTo>
                    <a:pt x="49" y="49"/>
                    <a:pt x="49" y="49"/>
                    <a:pt x="49" y="49"/>
                  </a:cubicBezTo>
                  <a:cubicBezTo>
                    <a:pt x="49" y="63"/>
                    <a:pt x="38" y="74"/>
                    <a:pt x="24" y="74"/>
                  </a:cubicBezTo>
                  <a:cubicBezTo>
                    <a:pt x="24" y="74"/>
                    <a:pt x="24" y="74"/>
                    <a:pt x="24" y="74"/>
                  </a:cubicBezTo>
                  <a:cubicBezTo>
                    <a:pt x="10" y="74"/>
                    <a:pt x="0" y="63"/>
                    <a:pt x="0" y="49"/>
                  </a:cubicBezTo>
                  <a:cubicBezTo>
                    <a:pt x="0" y="0"/>
                    <a:pt x="0" y="0"/>
                    <a:pt x="0" y="0"/>
                  </a:cubicBez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30048" tIns="65024" rIns="130048" bIns="65024" numCol="1" anchor="t" anchorCtr="0" compatLnSpc="1">
              <a:prstTxWarp prst="textNoShape">
                <a:avLst/>
              </a:prstTxWarp>
            </a:bodyPr>
            <a:lstStyle/>
            <a:p>
              <a:endParaRPr lang="zh-CN" altLang="en-US" sz="3413">
                <a:ln>
                  <a:solidFill>
                    <a:schemeClr val="bg1"/>
                  </a:solidFill>
                </a:ln>
              </a:endParaRPr>
            </a:p>
          </p:txBody>
        </p:sp>
        <p:sp>
          <p:nvSpPr>
            <p:cNvPr id="50" name="Freeform 36">
              <a:extLst>
                <a:ext uri="{FF2B5EF4-FFF2-40B4-BE49-F238E27FC236}">
                  <a16:creationId xmlns:a16="http://schemas.microsoft.com/office/drawing/2014/main" id="{5B0CD92C-92E9-4D6A-81EA-6DCBF70AC11E}"/>
                </a:ext>
              </a:extLst>
            </p:cNvPr>
            <p:cNvSpPr>
              <a:spLocks/>
            </p:cNvSpPr>
            <p:nvPr/>
          </p:nvSpPr>
          <p:spPr bwMode="auto">
            <a:xfrm>
              <a:off x="14187262" y="5692775"/>
              <a:ext cx="1011238" cy="1531938"/>
            </a:xfrm>
            <a:custGeom>
              <a:avLst/>
              <a:gdLst>
                <a:gd name="T0" fmla="*/ 0 w 49"/>
                <a:gd name="T1" fmla="*/ 39 h 74"/>
                <a:gd name="T2" fmla="*/ 0 w 49"/>
                <a:gd name="T3" fmla="*/ 49 h 74"/>
                <a:gd name="T4" fmla="*/ 24 w 49"/>
                <a:gd name="T5" fmla="*/ 74 h 74"/>
                <a:gd name="T6" fmla="*/ 24 w 49"/>
                <a:gd name="T7" fmla="*/ 74 h 74"/>
                <a:gd name="T8" fmla="*/ 49 w 49"/>
                <a:gd name="T9" fmla="*/ 49 h 74"/>
                <a:gd name="T10" fmla="*/ 49 w 49"/>
                <a:gd name="T11" fmla="*/ 0 h 74"/>
              </a:gdLst>
              <a:ahLst/>
              <a:cxnLst>
                <a:cxn ang="0">
                  <a:pos x="T0" y="T1"/>
                </a:cxn>
                <a:cxn ang="0">
                  <a:pos x="T2" y="T3"/>
                </a:cxn>
                <a:cxn ang="0">
                  <a:pos x="T4" y="T5"/>
                </a:cxn>
                <a:cxn ang="0">
                  <a:pos x="T6" y="T7"/>
                </a:cxn>
                <a:cxn ang="0">
                  <a:pos x="T8" y="T9"/>
                </a:cxn>
                <a:cxn ang="0">
                  <a:pos x="T10" y="T11"/>
                </a:cxn>
              </a:cxnLst>
              <a:rect l="0" t="0" r="r" b="b"/>
              <a:pathLst>
                <a:path w="49" h="74">
                  <a:moveTo>
                    <a:pt x="0" y="39"/>
                  </a:moveTo>
                  <a:cubicBezTo>
                    <a:pt x="0" y="49"/>
                    <a:pt x="0" y="49"/>
                    <a:pt x="0" y="49"/>
                  </a:cubicBezTo>
                  <a:cubicBezTo>
                    <a:pt x="0" y="63"/>
                    <a:pt x="10" y="74"/>
                    <a:pt x="24" y="74"/>
                  </a:cubicBezTo>
                  <a:cubicBezTo>
                    <a:pt x="24" y="74"/>
                    <a:pt x="24" y="74"/>
                    <a:pt x="24" y="74"/>
                  </a:cubicBezTo>
                  <a:cubicBezTo>
                    <a:pt x="38" y="74"/>
                    <a:pt x="49" y="63"/>
                    <a:pt x="49" y="49"/>
                  </a:cubicBezTo>
                  <a:cubicBezTo>
                    <a:pt x="49" y="0"/>
                    <a:pt x="49" y="0"/>
                    <a:pt x="49" y="0"/>
                  </a:cubicBez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30048" tIns="65024" rIns="130048" bIns="65024" numCol="1" anchor="t" anchorCtr="0" compatLnSpc="1">
              <a:prstTxWarp prst="textNoShape">
                <a:avLst/>
              </a:prstTxWarp>
            </a:bodyPr>
            <a:lstStyle/>
            <a:p>
              <a:endParaRPr lang="zh-CN" altLang="en-US" sz="3413">
                <a:ln>
                  <a:solidFill>
                    <a:schemeClr val="bg1"/>
                  </a:solidFill>
                </a:ln>
              </a:endParaRPr>
            </a:p>
          </p:txBody>
        </p:sp>
        <p:sp>
          <p:nvSpPr>
            <p:cNvPr id="51" name="Freeform 37">
              <a:extLst>
                <a:ext uri="{FF2B5EF4-FFF2-40B4-BE49-F238E27FC236}">
                  <a16:creationId xmlns:a16="http://schemas.microsoft.com/office/drawing/2014/main" id="{D5218415-148A-4C0A-A819-CC2185E7503C}"/>
                </a:ext>
              </a:extLst>
            </p:cNvPr>
            <p:cNvSpPr>
              <a:spLocks/>
            </p:cNvSpPr>
            <p:nvPr/>
          </p:nvSpPr>
          <p:spPr bwMode="auto">
            <a:xfrm>
              <a:off x="12453712" y="4905375"/>
              <a:ext cx="2744788" cy="1593850"/>
            </a:xfrm>
            <a:custGeom>
              <a:avLst/>
              <a:gdLst>
                <a:gd name="T0" fmla="*/ 38 w 133"/>
                <a:gd name="T1" fmla="*/ 0 h 77"/>
                <a:gd name="T2" fmla="*/ 94 w 133"/>
                <a:gd name="T3" fmla="*/ 0 h 77"/>
                <a:gd name="T4" fmla="*/ 133 w 133"/>
                <a:gd name="T5" fmla="*/ 38 h 77"/>
                <a:gd name="T6" fmla="*/ 133 w 133"/>
                <a:gd name="T7" fmla="*/ 38 h 77"/>
                <a:gd name="T8" fmla="*/ 94 w 133"/>
                <a:gd name="T9" fmla="*/ 77 h 77"/>
                <a:gd name="T10" fmla="*/ 38 w 133"/>
                <a:gd name="T11" fmla="*/ 77 h 77"/>
                <a:gd name="T12" fmla="*/ 0 w 133"/>
                <a:gd name="T13" fmla="*/ 38 h 77"/>
                <a:gd name="T14" fmla="*/ 0 w 133"/>
                <a:gd name="T15" fmla="*/ 38 h 77"/>
                <a:gd name="T16" fmla="*/ 38 w 133"/>
                <a:gd name="T1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77">
                  <a:moveTo>
                    <a:pt x="38" y="0"/>
                  </a:moveTo>
                  <a:cubicBezTo>
                    <a:pt x="94" y="0"/>
                    <a:pt x="94" y="0"/>
                    <a:pt x="94" y="0"/>
                  </a:cubicBezTo>
                  <a:cubicBezTo>
                    <a:pt x="115" y="0"/>
                    <a:pt x="133" y="17"/>
                    <a:pt x="133" y="38"/>
                  </a:cubicBezTo>
                  <a:cubicBezTo>
                    <a:pt x="133" y="38"/>
                    <a:pt x="133" y="38"/>
                    <a:pt x="133" y="38"/>
                  </a:cubicBezTo>
                  <a:cubicBezTo>
                    <a:pt x="133" y="60"/>
                    <a:pt x="115" y="77"/>
                    <a:pt x="94" y="77"/>
                  </a:cubicBezTo>
                  <a:cubicBezTo>
                    <a:pt x="38" y="77"/>
                    <a:pt x="38" y="77"/>
                    <a:pt x="38" y="77"/>
                  </a:cubicBezTo>
                  <a:cubicBezTo>
                    <a:pt x="17" y="77"/>
                    <a:pt x="0" y="60"/>
                    <a:pt x="0" y="38"/>
                  </a:cubicBezTo>
                  <a:cubicBezTo>
                    <a:pt x="0" y="38"/>
                    <a:pt x="0" y="38"/>
                    <a:pt x="0" y="38"/>
                  </a:cubicBezTo>
                  <a:cubicBezTo>
                    <a:pt x="0" y="17"/>
                    <a:pt x="17" y="0"/>
                    <a:pt x="38" y="0"/>
                  </a:cubicBez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30048" tIns="65024" rIns="130048" bIns="65024" numCol="1" anchor="t" anchorCtr="0" compatLnSpc="1">
              <a:prstTxWarp prst="textNoShape">
                <a:avLst/>
              </a:prstTxWarp>
            </a:bodyPr>
            <a:lstStyle/>
            <a:p>
              <a:endParaRPr lang="zh-CN" altLang="en-US" sz="3413">
                <a:ln>
                  <a:solidFill>
                    <a:schemeClr val="bg1"/>
                  </a:solidFill>
                </a:ln>
              </a:endParaRPr>
            </a:p>
          </p:txBody>
        </p:sp>
        <p:sp>
          <p:nvSpPr>
            <p:cNvPr id="52" name="Line 38">
              <a:extLst>
                <a:ext uri="{FF2B5EF4-FFF2-40B4-BE49-F238E27FC236}">
                  <a16:creationId xmlns:a16="http://schemas.microsoft.com/office/drawing/2014/main" id="{D206E362-7834-4A34-815F-F477172D7A65}"/>
                </a:ext>
              </a:extLst>
            </p:cNvPr>
            <p:cNvSpPr>
              <a:spLocks noChangeShapeType="1"/>
            </p:cNvSpPr>
            <p:nvPr/>
          </p:nvSpPr>
          <p:spPr bwMode="auto">
            <a:xfrm flipH="1">
              <a:off x="13031562" y="5692775"/>
              <a:ext cx="577850"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30048" tIns="65024" rIns="130048" bIns="65024" numCol="1" anchor="t" anchorCtr="0" compatLnSpc="1">
              <a:prstTxWarp prst="textNoShape">
                <a:avLst/>
              </a:prstTxWarp>
            </a:bodyPr>
            <a:lstStyle/>
            <a:p>
              <a:endParaRPr lang="zh-CN" altLang="en-US" sz="3413">
                <a:ln>
                  <a:solidFill>
                    <a:schemeClr val="bg1"/>
                  </a:solidFill>
                </a:ln>
              </a:endParaRPr>
            </a:p>
          </p:txBody>
        </p:sp>
        <p:sp>
          <p:nvSpPr>
            <p:cNvPr id="53" name="Line 39">
              <a:extLst>
                <a:ext uri="{FF2B5EF4-FFF2-40B4-BE49-F238E27FC236}">
                  <a16:creationId xmlns:a16="http://schemas.microsoft.com/office/drawing/2014/main" id="{439C51E1-5F04-40C9-A4B4-DECC34563ACF}"/>
                </a:ext>
              </a:extLst>
            </p:cNvPr>
            <p:cNvSpPr>
              <a:spLocks noChangeShapeType="1"/>
            </p:cNvSpPr>
            <p:nvPr/>
          </p:nvSpPr>
          <p:spPr bwMode="auto">
            <a:xfrm>
              <a:off x="13320487" y="5402263"/>
              <a:ext cx="0" cy="579438"/>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130048" tIns="65024" rIns="130048" bIns="65024" numCol="1" anchor="t" anchorCtr="0" compatLnSpc="1">
              <a:prstTxWarp prst="textNoShape">
                <a:avLst/>
              </a:prstTxWarp>
            </a:bodyPr>
            <a:lstStyle/>
            <a:p>
              <a:endParaRPr lang="zh-CN" altLang="en-US" sz="3413">
                <a:ln>
                  <a:solidFill>
                    <a:schemeClr val="bg1"/>
                  </a:solidFill>
                </a:ln>
              </a:endParaRPr>
            </a:p>
          </p:txBody>
        </p:sp>
        <p:sp>
          <p:nvSpPr>
            <p:cNvPr id="54" name="Freeform 40">
              <a:extLst>
                <a:ext uri="{FF2B5EF4-FFF2-40B4-BE49-F238E27FC236}">
                  <a16:creationId xmlns:a16="http://schemas.microsoft.com/office/drawing/2014/main" id="{574CA0C5-8782-45D5-9917-B82C87BB9484}"/>
                </a:ext>
              </a:extLst>
            </p:cNvPr>
            <p:cNvSpPr>
              <a:spLocks/>
            </p:cNvSpPr>
            <p:nvPr/>
          </p:nvSpPr>
          <p:spPr bwMode="auto">
            <a:xfrm>
              <a:off x="14393637" y="5402263"/>
              <a:ext cx="288925" cy="290513"/>
            </a:xfrm>
            <a:custGeom>
              <a:avLst/>
              <a:gdLst>
                <a:gd name="T0" fmla="*/ 7 w 14"/>
                <a:gd name="T1" fmla="*/ 0 h 14"/>
                <a:gd name="T2" fmla="*/ 7 w 14"/>
                <a:gd name="T3" fmla="*/ 0 h 14"/>
                <a:gd name="T4" fmla="*/ 14 w 14"/>
                <a:gd name="T5" fmla="*/ 7 h 14"/>
                <a:gd name="T6" fmla="*/ 14 w 14"/>
                <a:gd name="T7" fmla="*/ 7 h 14"/>
                <a:gd name="T8" fmla="*/ 7 w 14"/>
                <a:gd name="T9" fmla="*/ 14 h 14"/>
                <a:gd name="T10" fmla="*/ 7 w 14"/>
                <a:gd name="T11" fmla="*/ 14 h 14"/>
                <a:gd name="T12" fmla="*/ 0 w 14"/>
                <a:gd name="T13" fmla="*/ 7 h 14"/>
                <a:gd name="T14" fmla="*/ 0 w 14"/>
                <a:gd name="T15" fmla="*/ 7 h 14"/>
                <a:gd name="T16" fmla="*/ 7 w 14"/>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7" y="0"/>
                  </a:moveTo>
                  <a:cubicBezTo>
                    <a:pt x="7" y="0"/>
                    <a:pt x="7" y="0"/>
                    <a:pt x="7" y="0"/>
                  </a:cubicBezTo>
                  <a:cubicBezTo>
                    <a:pt x="11" y="0"/>
                    <a:pt x="14" y="4"/>
                    <a:pt x="14" y="7"/>
                  </a:cubicBezTo>
                  <a:cubicBezTo>
                    <a:pt x="14" y="7"/>
                    <a:pt x="14" y="7"/>
                    <a:pt x="14" y="7"/>
                  </a:cubicBezTo>
                  <a:cubicBezTo>
                    <a:pt x="14" y="11"/>
                    <a:pt x="11" y="14"/>
                    <a:pt x="7" y="14"/>
                  </a:cubicBezTo>
                  <a:cubicBezTo>
                    <a:pt x="7" y="14"/>
                    <a:pt x="7" y="14"/>
                    <a:pt x="7" y="14"/>
                  </a:cubicBezTo>
                  <a:cubicBezTo>
                    <a:pt x="3" y="14"/>
                    <a:pt x="0" y="11"/>
                    <a:pt x="0" y="7"/>
                  </a:cubicBezTo>
                  <a:cubicBezTo>
                    <a:pt x="0" y="7"/>
                    <a:pt x="0" y="7"/>
                    <a:pt x="0" y="7"/>
                  </a:cubicBezTo>
                  <a:cubicBezTo>
                    <a:pt x="0" y="4"/>
                    <a:pt x="3" y="0"/>
                    <a:pt x="7" y="0"/>
                  </a:cubicBezTo>
                  <a:close/>
                </a:path>
              </a:pathLst>
            </a:custGeom>
            <a:solidFill>
              <a:schemeClr val="bg1"/>
            </a:solidFill>
            <a:ln w="12700">
              <a:solidFill>
                <a:schemeClr val="bg1"/>
              </a:solidFill>
              <a:round/>
              <a:headEnd/>
              <a:tailEnd/>
            </a:ln>
          </p:spPr>
          <p:txBody>
            <a:bodyPr vert="horz" wrap="square" lIns="130048" tIns="65024" rIns="130048" bIns="65024" numCol="1" anchor="t" anchorCtr="0" compatLnSpc="1">
              <a:prstTxWarp prst="textNoShape">
                <a:avLst/>
              </a:prstTxWarp>
            </a:bodyPr>
            <a:lstStyle/>
            <a:p>
              <a:endParaRPr lang="zh-CN" altLang="en-US" sz="3413">
                <a:ln>
                  <a:solidFill>
                    <a:schemeClr val="bg1"/>
                  </a:solidFill>
                </a:ln>
              </a:endParaRPr>
            </a:p>
          </p:txBody>
        </p:sp>
        <p:sp>
          <p:nvSpPr>
            <p:cNvPr id="55" name="Freeform 41">
              <a:extLst>
                <a:ext uri="{FF2B5EF4-FFF2-40B4-BE49-F238E27FC236}">
                  <a16:creationId xmlns:a16="http://schemas.microsoft.com/office/drawing/2014/main" id="{878E18CF-A37D-4826-AE10-679F042F8128}"/>
                </a:ext>
              </a:extLst>
            </p:cNvPr>
            <p:cNvSpPr>
              <a:spLocks/>
            </p:cNvSpPr>
            <p:nvPr/>
          </p:nvSpPr>
          <p:spPr bwMode="auto">
            <a:xfrm>
              <a:off x="14104712" y="5775325"/>
              <a:ext cx="288925" cy="290513"/>
            </a:xfrm>
            <a:custGeom>
              <a:avLst/>
              <a:gdLst>
                <a:gd name="T0" fmla="*/ 7 w 14"/>
                <a:gd name="T1" fmla="*/ 0 h 14"/>
                <a:gd name="T2" fmla="*/ 7 w 14"/>
                <a:gd name="T3" fmla="*/ 0 h 14"/>
                <a:gd name="T4" fmla="*/ 14 w 14"/>
                <a:gd name="T5" fmla="*/ 7 h 14"/>
                <a:gd name="T6" fmla="*/ 14 w 14"/>
                <a:gd name="T7" fmla="*/ 7 h 14"/>
                <a:gd name="T8" fmla="*/ 7 w 14"/>
                <a:gd name="T9" fmla="*/ 14 h 14"/>
                <a:gd name="T10" fmla="*/ 7 w 14"/>
                <a:gd name="T11" fmla="*/ 14 h 14"/>
                <a:gd name="T12" fmla="*/ 0 w 14"/>
                <a:gd name="T13" fmla="*/ 7 h 14"/>
                <a:gd name="T14" fmla="*/ 0 w 14"/>
                <a:gd name="T15" fmla="*/ 7 h 14"/>
                <a:gd name="T16" fmla="*/ 7 w 14"/>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7" y="0"/>
                  </a:moveTo>
                  <a:cubicBezTo>
                    <a:pt x="7" y="0"/>
                    <a:pt x="7" y="0"/>
                    <a:pt x="7" y="0"/>
                  </a:cubicBezTo>
                  <a:cubicBezTo>
                    <a:pt x="11" y="0"/>
                    <a:pt x="14" y="3"/>
                    <a:pt x="14" y="7"/>
                  </a:cubicBezTo>
                  <a:cubicBezTo>
                    <a:pt x="14" y="7"/>
                    <a:pt x="14" y="7"/>
                    <a:pt x="14" y="7"/>
                  </a:cubicBezTo>
                  <a:cubicBezTo>
                    <a:pt x="14" y="11"/>
                    <a:pt x="11" y="14"/>
                    <a:pt x="7" y="14"/>
                  </a:cubicBezTo>
                  <a:cubicBezTo>
                    <a:pt x="7" y="14"/>
                    <a:pt x="7" y="14"/>
                    <a:pt x="7" y="14"/>
                  </a:cubicBezTo>
                  <a:cubicBezTo>
                    <a:pt x="3" y="14"/>
                    <a:pt x="0" y="11"/>
                    <a:pt x="0" y="7"/>
                  </a:cubicBezTo>
                  <a:cubicBezTo>
                    <a:pt x="0" y="7"/>
                    <a:pt x="0" y="7"/>
                    <a:pt x="0" y="7"/>
                  </a:cubicBezTo>
                  <a:cubicBezTo>
                    <a:pt x="0" y="3"/>
                    <a:pt x="3" y="0"/>
                    <a:pt x="7" y="0"/>
                  </a:cubicBezTo>
                  <a:close/>
                </a:path>
              </a:pathLst>
            </a:custGeom>
            <a:solidFill>
              <a:schemeClr val="bg1"/>
            </a:solidFill>
            <a:ln w="12700">
              <a:solidFill>
                <a:schemeClr val="bg1"/>
              </a:solidFill>
              <a:round/>
              <a:headEnd/>
              <a:tailEnd/>
            </a:ln>
          </p:spPr>
          <p:txBody>
            <a:bodyPr vert="horz" wrap="square" lIns="130048" tIns="65024" rIns="130048" bIns="65024" numCol="1" anchor="t" anchorCtr="0" compatLnSpc="1">
              <a:prstTxWarp prst="textNoShape">
                <a:avLst/>
              </a:prstTxWarp>
            </a:bodyPr>
            <a:lstStyle/>
            <a:p>
              <a:endParaRPr lang="zh-CN" altLang="en-US" sz="3413">
                <a:ln>
                  <a:solidFill>
                    <a:schemeClr val="bg1"/>
                  </a:solidFill>
                </a:ln>
              </a:endParaRPr>
            </a:p>
          </p:txBody>
        </p:sp>
      </p:grpSp>
      <p:pic>
        <p:nvPicPr>
          <p:cNvPr id="3074" name="Picture 2" descr="K8S系列二：实战入门- 知乎">
            <a:extLst>
              <a:ext uri="{FF2B5EF4-FFF2-40B4-BE49-F238E27FC236}">
                <a16:creationId xmlns:a16="http://schemas.microsoft.com/office/drawing/2014/main" id="{AD94B812-CEC6-9E4F-8C42-51A108BF9584}"/>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394768" y="7430042"/>
            <a:ext cx="3106477" cy="1607602"/>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20" descr="scikit-learn - 维基百科，自由的百科全书">
            <a:extLst>
              <a:ext uri="{FF2B5EF4-FFF2-40B4-BE49-F238E27FC236}">
                <a16:creationId xmlns:a16="http://schemas.microsoft.com/office/drawing/2014/main" id="{21993426-A442-6447-A9D0-2013C871E4F5}"/>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122508" y="8971373"/>
            <a:ext cx="1190577" cy="640927"/>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 descr="GitHub - tensorflow/tensorflow: An Open Source Machine Learning Framework  for Everyone">
            <a:extLst>
              <a:ext uri="{FF2B5EF4-FFF2-40B4-BE49-F238E27FC236}">
                <a16:creationId xmlns:a16="http://schemas.microsoft.com/office/drawing/2014/main" id="{BF80591F-B68C-2342-A002-953ED6B55421}"/>
              </a:ext>
            </a:extLst>
          </p:cNvPr>
          <p:cNvPicPr>
            <a:picLocks noChangeAspect="1" noChangeArrowheads="1"/>
          </p:cNvPicPr>
          <p:nvPr/>
        </p:nvPicPr>
        <p:blipFill rotWithShape="1">
          <a:blip r:embed="rId22">
            <a:extLst>
              <a:ext uri="{28A0092B-C50C-407E-A947-70E740481C1C}">
                <a14:useLocalDpi xmlns:a14="http://schemas.microsoft.com/office/drawing/2010/main" val="0"/>
              </a:ext>
            </a:extLst>
          </a:blip>
          <a:srcRect l="7874" t="24049" r="7477" b="21710"/>
          <a:stretch/>
        </p:blipFill>
        <p:spPr bwMode="auto">
          <a:xfrm>
            <a:off x="2677739" y="10595304"/>
            <a:ext cx="2196617" cy="472406"/>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4">
            <a:extLst>
              <a:ext uri="{FF2B5EF4-FFF2-40B4-BE49-F238E27FC236}">
                <a16:creationId xmlns:a16="http://schemas.microsoft.com/office/drawing/2014/main" id="{C6796D4A-BBBE-AC40-BDCF-E2BB9EBBCA5B}"/>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406294" y="7021712"/>
            <a:ext cx="1404591" cy="348351"/>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6">
            <a:extLst>
              <a:ext uri="{FF2B5EF4-FFF2-40B4-BE49-F238E27FC236}">
                <a16:creationId xmlns:a16="http://schemas.microsoft.com/office/drawing/2014/main" id="{62D634FD-4981-E447-AA91-D98859DA9FBD}"/>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p:blipFill>
        <p:spPr bwMode="auto">
          <a:xfrm>
            <a:off x="11127072" y="7329439"/>
            <a:ext cx="1545382" cy="590512"/>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8">
            <a:extLst>
              <a:ext uri="{FF2B5EF4-FFF2-40B4-BE49-F238E27FC236}">
                <a16:creationId xmlns:a16="http://schemas.microsoft.com/office/drawing/2014/main" id="{D442B32B-92A2-1245-92C8-2458BAC98FB1}"/>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p:blipFill>
        <p:spPr bwMode="auto">
          <a:xfrm>
            <a:off x="10146304" y="5575395"/>
            <a:ext cx="1266246" cy="654037"/>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10" descr="Ray - Scaling Python made simple, for any workload">
            <a:extLst>
              <a:ext uri="{FF2B5EF4-FFF2-40B4-BE49-F238E27FC236}">
                <a16:creationId xmlns:a16="http://schemas.microsoft.com/office/drawing/2014/main" id="{D827BD31-1101-8341-A4D4-9CB9C08E25DE}"/>
              </a:ext>
            </a:extLst>
          </p:cNvPr>
          <p:cNvPicPr>
            <a:picLocks noChangeAspect="1" noChangeArrowheads="1"/>
          </p:cNvPicPr>
          <p:nvPr/>
        </p:nvPicPr>
        <p:blipFill rotWithShape="1">
          <a:blip r:embed="rId26">
            <a:extLst>
              <a:ext uri="{28A0092B-C50C-407E-A947-70E740481C1C}">
                <a14:useLocalDpi xmlns:a14="http://schemas.microsoft.com/office/drawing/2010/main" val="0"/>
              </a:ext>
            </a:extLst>
          </a:blip>
          <a:srcRect l="10027" t="11130" r="7989" b="11417"/>
          <a:stretch/>
        </p:blipFill>
        <p:spPr bwMode="auto">
          <a:xfrm>
            <a:off x="8793742" y="5109354"/>
            <a:ext cx="1537513" cy="726729"/>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12" descr="上新了! 热门开源AutoML 工具NNI 2.0 来袭！">
            <a:extLst>
              <a:ext uri="{FF2B5EF4-FFF2-40B4-BE49-F238E27FC236}">
                <a16:creationId xmlns:a16="http://schemas.microsoft.com/office/drawing/2014/main" id="{0EB5234C-8E1B-3845-BB3B-E384D49814A3}"/>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1229369" y="9037643"/>
            <a:ext cx="1468037" cy="538267"/>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14">
            <a:extLst>
              <a:ext uri="{FF2B5EF4-FFF2-40B4-BE49-F238E27FC236}">
                <a16:creationId xmlns:a16="http://schemas.microsoft.com/office/drawing/2014/main" id="{4AED7D0F-C7A2-4143-90A4-0F0711C2DCB4}"/>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p:blipFill>
        <p:spPr bwMode="auto">
          <a:xfrm>
            <a:off x="11406305" y="8308910"/>
            <a:ext cx="1316022" cy="311853"/>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16">
            <a:extLst>
              <a:ext uri="{FF2B5EF4-FFF2-40B4-BE49-F238E27FC236}">
                <a16:creationId xmlns:a16="http://schemas.microsoft.com/office/drawing/2014/main" id="{7B760AF6-C3E5-DE43-97FE-115023861E72}"/>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p:blipFill>
        <p:spPr bwMode="auto">
          <a:xfrm>
            <a:off x="6211118" y="5830654"/>
            <a:ext cx="960977" cy="960977"/>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18" descr="GitHub - apache/incubator-mxnet: Lightweight, Portable, Flexible  Distributed/Mobile Deep Learning with Dynamic, Mutation-aware Dataflow Dep  Scheduler; for Python, R, Julia, Scala, Go, Javascript and more">
            <a:extLst>
              <a:ext uri="{FF2B5EF4-FFF2-40B4-BE49-F238E27FC236}">
                <a16:creationId xmlns:a16="http://schemas.microsoft.com/office/drawing/2014/main" id="{0492419E-ECD2-E244-BA89-185D29669F2F}"/>
              </a:ext>
            </a:extLst>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7058130" y="5363166"/>
            <a:ext cx="1597560" cy="546365"/>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descr="徽标&#10;&#10;描述已自动生成">
            <a:extLst>
              <a:ext uri="{FF2B5EF4-FFF2-40B4-BE49-F238E27FC236}">
                <a16:creationId xmlns:a16="http://schemas.microsoft.com/office/drawing/2014/main" id="{F232A20F-841C-8247-B35A-8817853BC52B}"/>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5093012" y="7624695"/>
            <a:ext cx="1351332" cy="996068"/>
          </a:xfrm>
          <a:prstGeom prst="rect">
            <a:avLst/>
          </a:prstGeom>
        </p:spPr>
      </p:pic>
      <p:sp>
        <p:nvSpPr>
          <p:cNvPr id="80" name="文本框 79">
            <a:extLst>
              <a:ext uri="{FF2B5EF4-FFF2-40B4-BE49-F238E27FC236}">
                <a16:creationId xmlns:a16="http://schemas.microsoft.com/office/drawing/2014/main" id="{46E0B371-D246-C94E-BC0B-AE46F77A5A96}"/>
              </a:ext>
            </a:extLst>
          </p:cNvPr>
          <p:cNvSpPr txBox="1"/>
          <p:nvPr/>
        </p:nvSpPr>
        <p:spPr>
          <a:xfrm>
            <a:off x="13149590" y="3444582"/>
            <a:ext cx="1402295" cy="329321"/>
          </a:xfrm>
          <a:prstGeom prst="rect">
            <a:avLst/>
          </a:prstGeom>
          <a:noFill/>
        </p:spPr>
        <p:txBody>
          <a:bodyPr wrap="square" lIns="0" tIns="0" rIns="0" bIns="0" rtlCol="0">
            <a:spAutoFit/>
          </a:bodyPr>
          <a:lstStyle>
            <a:defPPr>
              <a:defRPr lang="zh-CN"/>
            </a:defPPr>
            <a:lvl1pPr hangingPunct="0">
              <a:lnSpc>
                <a:spcPct val="120000"/>
              </a:lnSpc>
              <a:defRPr sz="1600"/>
            </a:lvl1pPr>
          </a:lstStyle>
          <a:p>
            <a:pPr algn="ctr"/>
            <a:r>
              <a:rPr lang="zh-CN" altLang="en-US" sz="1991" dirty="0">
                <a:solidFill>
                  <a:schemeClr val="bg1">
                    <a:lumMod val="50000"/>
                  </a:schemeClr>
                </a:solidFill>
              </a:rPr>
              <a:t>媒体处理</a:t>
            </a:r>
          </a:p>
        </p:txBody>
      </p:sp>
      <p:sp>
        <p:nvSpPr>
          <p:cNvPr id="82" name="文本框 81">
            <a:extLst>
              <a:ext uri="{FF2B5EF4-FFF2-40B4-BE49-F238E27FC236}">
                <a16:creationId xmlns:a16="http://schemas.microsoft.com/office/drawing/2014/main" id="{C61A25B5-5DF0-9642-A47A-DC7825C327F4}"/>
              </a:ext>
            </a:extLst>
          </p:cNvPr>
          <p:cNvSpPr txBox="1"/>
          <p:nvPr/>
        </p:nvSpPr>
        <p:spPr>
          <a:xfrm>
            <a:off x="240182" y="8584438"/>
            <a:ext cx="1657590"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2400" dirty="0">
                <a:solidFill>
                  <a:schemeClr val="bg1">
                    <a:lumMod val="50000"/>
                  </a:schemeClr>
                </a:solidFill>
                <a:latin typeface="FangSong" panose="02010609060101010101" pitchFamily="49" charset="-122"/>
                <a:ea typeface="FangSong" panose="02010609060101010101" pitchFamily="49" charset="-122"/>
              </a:rPr>
              <a:t>目标识别</a:t>
            </a:r>
            <a:endParaRPr lang="zh-CN" altLang="en-US" dirty="0">
              <a:solidFill>
                <a:schemeClr val="bg1">
                  <a:lumMod val="50000"/>
                </a:schemeClr>
              </a:solidFill>
            </a:endParaRPr>
          </a:p>
        </p:txBody>
      </p:sp>
      <p:sp>
        <p:nvSpPr>
          <p:cNvPr id="83" name="文本框 82">
            <a:extLst>
              <a:ext uri="{FF2B5EF4-FFF2-40B4-BE49-F238E27FC236}">
                <a16:creationId xmlns:a16="http://schemas.microsoft.com/office/drawing/2014/main" id="{DDEB2B82-CEAE-8F47-B63B-640BC9E8B01B}"/>
              </a:ext>
            </a:extLst>
          </p:cNvPr>
          <p:cNvSpPr txBox="1"/>
          <p:nvPr/>
        </p:nvSpPr>
        <p:spPr>
          <a:xfrm>
            <a:off x="520543" y="7741750"/>
            <a:ext cx="1423459"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2400" dirty="0">
                <a:solidFill>
                  <a:schemeClr val="bg1">
                    <a:lumMod val="50000"/>
                  </a:schemeClr>
                </a:solidFill>
                <a:latin typeface="FangSong" panose="02010609060101010101" pitchFamily="49" charset="-122"/>
                <a:ea typeface="FangSong" panose="02010609060101010101" pitchFamily="49" charset="-122"/>
              </a:rPr>
              <a:t>文本分类</a:t>
            </a:r>
            <a:endParaRPr lang="zh-CN" altLang="en-US" dirty="0">
              <a:solidFill>
                <a:schemeClr val="bg1">
                  <a:lumMod val="50000"/>
                </a:schemeClr>
              </a:solidFill>
            </a:endParaRPr>
          </a:p>
        </p:txBody>
      </p:sp>
      <p:sp>
        <p:nvSpPr>
          <p:cNvPr id="84" name="文本框 83">
            <a:extLst>
              <a:ext uri="{FF2B5EF4-FFF2-40B4-BE49-F238E27FC236}">
                <a16:creationId xmlns:a16="http://schemas.microsoft.com/office/drawing/2014/main" id="{D71C5551-0DA7-D343-9028-4993FA842D56}"/>
              </a:ext>
            </a:extLst>
          </p:cNvPr>
          <p:cNvSpPr txBox="1"/>
          <p:nvPr/>
        </p:nvSpPr>
        <p:spPr>
          <a:xfrm>
            <a:off x="511971" y="6741860"/>
            <a:ext cx="1616503"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2400" dirty="0">
                <a:solidFill>
                  <a:schemeClr val="bg1">
                    <a:lumMod val="50000"/>
                  </a:schemeClr>
                </a:solidFill>
                <a:latin typeface="FangSong" panose="02010609060101010101" pitchFamily="49" charset="-122"/>
                <a:ea typeface="FangSong" panose="02010609060101010101" pitchFamily="49" charset="-122"/>
              </a:rPr>
              <a:t>人脸识别</a:t>
            </a:r>
            <a:endParaRPr lang="zh-CN" altLang="en-US" dirty="0">
              <a:solidFill>
                <a:schemeClr val="bg1">
                  <a:lumMod val="50000"/>
                </a:schemeClr>
              </a:solidFill>
            </a:endParaRPr>
          </a:p>
        </p:txBody>
      </p:sp>
      <p:sp>
        <p:nvSpPr>
          <p:cNvPr id="86" name="文本框 85">
            <a:extLst>
              <a:ext uri="{FF2B5EF4-FFF2-40B4-BE49-F238E27FC236}">
                <a16:creationId xmlns:a16="http://schemas.microsoft.com/office/drawing/2014/main" id="{255A61C4-0FD7-8A4E-AE5E-92893A9C106D}"/>
              </a:ext>
            </a:extLst>
          </p:cNvPr>
          <p:cNvSpPr txBox="1"/>
          <p:nvPr/>
        </p:nvSpPr>
        <p:spPr>
          <a:xfrm>
            <a:off x="1031690" y="5495038"/>
            <a:ext cx="1492827"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2400" dirty="0">
                <a:solidFill>
                  <a:schemeClr val="bg1">
                    <a:lumMod val="50000"/>
                  </a:schemeClr>
                </a:solidFill>
                <a:latin typeface="FangSong" panose="02010609060101010101" pitchFamily="49" charset="-122"/>
                <a:ea typeface="FangSong" panose="02010609060101010101" pitchFamily="49" charset="-122"/>
              </a:rPr>
              <a:t>图像增强</a:t>
            </a:r>
            <a:endParaRPr lang="zh-CN" altLang="en-US" dirty="0">
              <a:solidFill>
                <a:schemeClr val="bg1">
                  <a:lumMod val="50000"/>
                </a:schemeClr>
              </a:solidFill>
            </a:endParaRPr>
          </a:p>
        </p:txBody>
      </p:sp>
      <p:sp>
        <p:nvSpPr>
          <p:cNvPr id="88" name="文本框 87">
            <a:extLst>
              <a:ext uri="{FF2B5EF4-FFF2-40B4-BE49-F238E27FC236}">
                <a16:creationId xmlns:a16="http://schemas.microsoft.com/office/drawing/2014/main" id="{8FE66646-28B9-4F47-8B85-BCC067C93A8F}"/>
              </a:ext>
            </a:extLst>
          </p:cNvPr>
          <p:cNvSpPr txBox="1"/>
          <p:nvPr/>
        </p:nvSpPr>
        <p:spPr>
          <a:xfrm>
            <a:off x="1790011" y="4347176"/>
            <a:ext cx="1340322"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altLang="zh-CN" dirty="0" err="1">
                <a:solidFill>
                  <a:schemeClr val="bg1">
                    <a:lumMod val="50000"/>
                  </a:schemeClr>
                </a:solidFill>
                <a:latin typeface="FangSong" panose="02010609060101010101" pitchFamily="49" charset="-122"/>
                <a:ea typeface="FangSong" panose="02010609060101010101" pitchFamily="49" charset="-122"/>
              </a:rPr>
              <a:t>a</a:t>
            </a:r>
            <a:r>
              <a:rPr lang="en-US" altLang="zh-CN" sz="2400" dirty="0" err="1">
                <a:solidFill>
                  <a:schemeClr val="bg1">
                    <a:lumMod val="50000"/>
                  </a:schemeClr>
                </a:solidFill>
                <a:latin typeface="FangSong" panose="02010609060101010101" pitchFamily="49" charset="-122"/>
                <a:ea typeface="FangSong" panose="02010609060101010101" pitchFamily="49" charset="-122"/>
              </a:rPr>
              <a:t>sr</a:t>
            </a:r>
            <a:r>
              <a:rPr lang="en-US" altLang="zh-CN" sz="2400" dirty="0">
                <a:solidFill>
                  <a:schemeClr val="bg1">
                    <a:lumMod val="50000"/>
                  </a:schemeClr>
                </a:solidFill>
                <a:latin typeface="FangSong" panose="02010609060101010101" pitchFamily="49" charset="-122"/>
                <a:ea typeface="FangSong" panose="02010609060101010101" pitchFamily="49" charset="-122"/>
              </a:rPr>
              <a:t>/</a:t>
            </a:r>
            <a:r>
              <a:rPr lang="en-US" altLang="zh-CN" sz="2400" dirty="0" err="1">
                <a:solidFill>
                  <a:schemeClr val="bg1">
                    <a:lumMod val="50000"/>
                  </a:schemeClr>
                </a:solidFill>
                <a:latin typeface="FangSong" panose="02010609060101010101" pitchFamily="49" charset="-122"/>
                <a:ea typeface="FangSong" panose="02010609060101010101" pitchFamily="49" charset="-122"/>
              </a:rPr>
              <a:t>tts</a:t>
            </a:r>
            <a:endParaRPr lang="zh-CN" altLang="en-US" dirty="0">
              <a:solidFill>
                <a:schemeClr val="bg1">
                  <a:lumMod val="50000"/>
                </a:schemeClr>
              </a:solidFill>
            </a:endParaRPr>
          </a:p>
        </p:txBody>
      </p:sp>
      <p:sp>
        <p:nvSpPr>
          <p:cNvPr id="90" name="文本框 89">
            <a:extLst>
              <a:ext uri="{FF2B5EF4-FFF2-40B4-BE49-F238E27FC236}">
                <a16:creationId xmlns:a16="http://schemas.microsoft.com/office/drawing/2014/main" id="{7E8C869E-3185-3243-AECA-6592C3DA09F1}"/>
              </a:ext>
            </a:extLst>
          </p:cNvPr>
          <p:cNvSpPr txBox="1"/>
          <p:nvPr/>
        </p:nvSpPr>
        <p:spPr>
          <a:xfrm>
            <a:off x="2698678" y="3205568"/>
            <a:ext cx="1340322"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dirty="0">
                <a:solidFill>
                  <a:schemeClr val="bg1">
                    <a:lumMod val="50000"/>
                  </a:schemeClr>
                </a:solidFill>
                <a:latin typeface="FangSong" panose="02010609060101010101" pitchFamily="49" charset="-122"/>
                <a:ea typeface="FangSong" panose="02010609060101010101" pitchFamily="49" charset="-122"/>
              </a:rPr>
              <a:t>搜索</a:t>
            </a:r>
            <a:endParaRPr lang="zh-CN" altLang="en-US" dirty="0">
              <a:solidFill>
                <a:schemeClr val="bg1">
                  <a:lumMod val="50000"/>
                </a:schemeClr>
              </a:solidFill>
            </a:endParaRPr>
          </a:p>
        </p:txBody>
      </p:sp>
      <p:sp>
        <p:nvSpPr>
          <p:cNvPr id="92" name="文本框 91">
            <a:extLst>
              <a:ext uri="{FF2B5EF4-FFF2-40B4-BE49-F238E27FC236}">
                <a16:creationId xmlns:a16="http://schemas.microsoft.com/office/drawing/2014/main" id="{FACA1DF9-93B2-8540-B2AB-33DF2C1BA9A5}"/>
              </a:ext>
            </a:extLst>
          </p:cNvPr>
          <p:cNvSpPr txBox="1"/>
          <p:nvPr/>
        </p:nvSpPr>
        <p:spPr>
          <a:xfrm>
            <a:off x="3704377" y="2350603"/>
            <a:ext cx="1455344"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altLang="zh-CN" sz="2400" dirty="0" err="1">
                <a:solidFill>
                  <a:schemeClr val="bg1">
                    <a:lumMod val="50000"/>
                  </a:schemeClr>
                </a:solidFill>
                <a:latin typeface="FangSong" panose="02010609060101010101" pitchFamily="49" charset="-122"/>
                <a:ea typeface="FangSong" panose="02010609060101010101" pitchFamily="49" charset="-122"/>
              </a:rPr>
              <a:t>ocr</a:t>
            </a:r>
            <a:endParaRPr lang="zh-CN" altLang="en-US" dirty="0">
              <a:solidFill>
                <a:schemeClr val="bg1">
                  <a:lumMod val="50000"/>
                </a:schemeClr>
              </a:solidFill>
            </a:endParaRPr>
          </a:p>
        </p:txBody>
      </p:sp>
      <p:sp>
        <p:nvSpPr>
          <p:cNvPr id="94" name="文本框 93">
            <a:extLst>
              <a:ext uri="{FF2B5EF4-FFF2-40B4-BE49-F238E27FC236}">
                <a16:creationId xmlns:a16="http://schemas.microsoft.com/office/drawing/2014/main" id="{CD4298C5-CB25-0B48-BA1E-5837AA651276}"/>
              </a:ext>
            </a:extLst>
          </p:cNvPr>
          <p:cNvSpPr txBox="1"/>
          <p:nvPr/>
        </p:nvSpPr>
        <p:spPr>
          <a:xfrm>
            <a:off x="4971441" y="1744330"/>
            <a:ext cx="1472903"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dirty="0">
                <a:solidFill>
                  <a:schemeClr val="bg1">
                    <a:lumMod val="50000"/>
                  </a:schemeClr>
                </a:solidFill>
                <a:latin typeface="FangSong" panose="02010609060101010101" pitchFamily="49" charset="-122"/>
                <a:ea typeface="FangSong" panose="02010609060101010101" pitchFamily="49" charset="-122"/>
              </a:rPr>
              <a:t>图像修复</a:t>
            </a:r>
            <a:endParaRPr lang="zh-CN" altLang="en-US" dirty="0">
              <a:solidFill>
                <a:schemeClr val="bg1">
                  <a:lumMod val="50000"/>
                </a:schemeClr>
              </a:solidFill>
            </a:endParaRPr>
          </a:p>
        </p:txBody>
      </p:sp>
      <p:sp>
        <p:nvSpPr>
          <p:cNvPr id="96" name="文本框 95">
            <a:extLst>
              <a:ext uri="{FF2B5EF4-FFF2-40B4-BE49-F238E27FC236}">
                <a16:creationId xmlns:a16="http://schemas.microsoft.com/office/drawing/2014/main" id="{02CF73F7-F70E-C246-A5D3-3768EF38A502}"/>
              </a:ext>
            </a:extLst>
          </p:cNvPr>
          <p:cNvSpPr txBox="1"/>
          <p:nvPr/>
        </p:nvSpPr>
        <p:spPr>
          <a:xfrm>
            <a:off x="6201416" y="1292932"/>
            <a:ext cx="1492827"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2400" dirty="0">
                <a:solidFill>
                  <a:schemeClr val="bg1">
                    <a:lumMod val="50000"/>
                  </a:schemeClr>
                </a:solidFill>
                <a:latin typeface="FangSong" panose="02010609060101010101" pitchFamily="49" charset="-122"/>
                <a:ea typeface="FangSong" panose="02010609060101010101" pitchFamily="49" charset="-122"/>
              </a:rPr>
              <a:t>图像生成</a:t>
            </a:r>
            <a:endParaRPr lang="zh-CN" altLang="en-US" dirty="0">
              <a:solidFill>
                <a:schemeClr val="bg1">
                  <a:lumMod val="50000"/>
                </a:schemeClr>
              </a:solidFill>
            </a:endParaRPr>
          </a:p>
        </p:txBody>
      </p:sp>
      <p:sp>
        <p:nvSpPr>
          <p:cNvPr id="98" name="文本框 97">
            <a:extLst>
              <a:ext uri="{FF2B5EF4-FFF2-40B4-BE49-F238E27FC236}">
                <a16:creationId xmlns:a16="http://schemas.microsoft.com/office/drawing/2014/main" id="{B9008B52-56DD-C74D-9664-65C7334C8B3B}"/>
              </a:ext>
            </a:extLst>
          </p:cNvPr>
          <p:cNvSpPr txBox="1"/>
          <p:nvPr/>
        </p:nvSpPr>
        <p:spPr>
          <a:xfrm>
            <a:off x="7863287" y="1081058"/>
            <a:ext cx="1441610"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2400" dirty="0">
                <a:solidFill>
                  <a:schemeClr val="bg1">
                    <a:lumMod val="50000"/>
                  </a:schemeClr>
                </a:solidFill>
                <a:latin typeface="FangSong" panose="02010609060101010101" pitchFamily="49" charset="-122"/>
                <a:ea typeface="FangSong" panose="02010609060101010101" pitchFamily="49" charset="-122"/>
              </a:rPr>
              <a:t>图像分割</a:t>
            </a:r>
            <a:endParaRPr lang="zh-CN" altLang="en-US" dirty="0">
              <a:solidFill>
                <a:schemeClr val="bg1">
                  <a:lumMod val="50000"/>
                </a:schemeClr>
              </a:solidFill>
            </a:endParaRPr>
          </a:p>
        </p:txBody>
      </p:sp>
      <p:sp>
        <p:nvSpPr>
          <p:cNvPr id="100" name="文本框 99">
            <a:extLst>
              <a:ext uri="{FF2B5EF4-FFF2-40B4-BE49-F238E27FC236}">
                <a16:creationId xmlns:a16="http://schemas.microsoft.com/office/drawing/2014/main" id="{2E9AD293-5199-4B4C-9EAB-DFA4BD0062F7}"/>
              </a:ext>
            </a:extLst>
          </p:cNvPr>
          <p:cNvSpPr txBox="1"/>
          <p:nvPr/>
        </p:nvSpPr>
        <p:spPr>
          <a:xfrm>
            <a:off x="9573104" y="1212955"/>
            <a:ext cx="1441610"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dirty="0">
                <a:solidFill>
                  <a:schemeClr val="bg1">
                    <a:lumMod val="50000"/>
                  </a:schemeClr>
                </a:solidFill>
                <a:latin typeface="FangSong" panose="02010609060101010101" pitchFamily="49" charset="-122"/>
                <a:ea typeface="FangSong" panose="02010609060101010101" pitchFamily="49" charset="-122"/>
              </a:rPr>
              <a:t>智能客服</a:t>
            </a:r>
            <a:endParaRPr lang="zh-CN" altLang="en-US" dirty="0">
              <a:solidFill>
                <a:schemeClr val="bg1">
                  <a:lumMod val="50000"/>
                </a:schemeClr>
              </a:solidFill>
            </a:endParaRPr>
          </a:p>
        </p:txBody>
      </p:sp>
      <p:sp>
        <p:nvSpPr>
          <p:cNvPr id="101" name="文本框 100">
            <a:extLst>
              <a:ext uri="{FF2B5EF4-FFF2-40B4-BE49-F238E27FC236}">
                <a16:creationId xmlns:a16="http://schemas.microsoft.com/office/drawing/2014/main" id="{B5916B01-5294-4F4C-B2CB-88B19CE1A61F}"/>
              </a:ext>
            </a:extLst>
          </p:cNvPr>
          <p:cNvSpPr txBox="1"/>
          <p:nvPr/>
        </p:nvSpPr>
        <p:spPr>
          <a:xfrm>
            <a:off x="10882193" y="1764148"/>
            <a:ext cx="1441610"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2400" dirty="0">
                <a:solidFill>
                  <a:schemeClr val="bg1">
                    <a:lumMod val="50000"/>
                  </a:schemeClr>
                </a:solidFill>
                <a:latin typeface="FangSong" panose="02010609060101010101" pitchFamily="49" charset="-122"/>
                <a:ea typeface="FangSong" panose="02010609060101010101" pitchFamily="49" charset="-122"/>
              </a:rPr>
              <a:t>二维码</a:t>
            </a:r>
            <a:endParaRPr lang="zh-CN" altLang="en-US" dirty="0">
              <a:solidFill>
                <a:schemeClr val="bg1">
                  <a:lumMod val="50000"/>
                </a:schemeClr>
              </a:solidFill>
            </a:endParaRPr>
          </a:p>
        </p:txBody>
      </p:sp>
      <p:sp>
        <p:nvSpPr>
          <p:cNvPr id="103" name="文本框 102">
            <a:extLst>
              <a:ext uri="{FF2B5EF4-FFF2-40B4-BE49-F238E27FC236}">
                <a16:creationId xmlns:a16="http://schemas.microsoft.com/office/drawing/2014/main" id="{479D3574-E867-C54A-95CC-ECB73E7D5605}"/>
              </a:ext>
            </a:extLst>
          </p:cNvPr>
          <p:cNvSpPr txBox="1"/>
          <p:nvPr/>
        </p:nvSpPr>
        <p:spPr>
          <a:xfrm>
            <a:off x="12130152" y="2571883"/>
            <a:ext cx="1617502"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2400" dirty="0">
                <a:solidFill>
                  <a:schemeClr val="bg1">
                    <a:lumMod val="50000"/>
                  </a:schemeClr>
                </a:solidFill>
                <a:latin typeface="FangSong" panose="02010609060101010101" pitchFamily="49" charset="-122"/>
                <a:ea typeface="FangSong" panose="02010609060101010101" pitchFamily="49" charset="-122"/>
              </a:rPr>
              <a:t>视频特征</a:t>
            </a:r>
            <a:endParaRPr lang="zh-CN" altLang="en-US" dirty="0">
              <a:solidFill>
                <a:schemeClr val="bg1">
                  <a:lumMod val="50000"/>
                </a:schemeClr>
              </a:solidFill>
            </a:endParaRPr>
          </a:p>
        </p:txBody>
      </p:sp>
      <p:sp>
        <p:nvSpPr>
          <p:cNvPr id="105" name="文本框 104">
            <a:extLst>
              <a:ext uri="{FF2B5EF4-FFF2-40B4-BE49-F238E27FC236}">
                <a16:creationId xmlns:a16="http://schemas.microsoft.com/office/drawing/2014/main" id="{F7886C44-0EC2-8C44-B55B-477488F8649A}"/>
              </a:ext>
            </a:extLst>
          </p:cNvPr>
          <p:cNvSpPr txBox="1"/>
          <p:nvPr/>
        </p:nvSpPr>
        <p:spPr>
          <a:xfrm>
            <a:off x="13912640" y="4457935"/>
            <a:ext cx="1494593"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2400" dirty="0">
                <a:solidFill>
                  <a:schemeClr val="bg1">
                    <a:lumMod val="50000"/>
                  </a:schemeClr>
                </a:solidFill>
                <a:latin typeface="FangSong" panose="02010609060101010101" pitchFamily="49" charset="-122"/>
                <a:ea typeface="FangSong" panose="02010609060101010101" pitchFamily="49" charset="-122"/>
              </a:rPr>
              <a:t>安全评论</a:t>
            </a:r>
            <a:endParaRPr lang="zh-CN" altLang="en-US" dirty="0">
              <a:solidFill>
                <a:schemeClr val="bg1">
                  <a:lumMod val="50000"/>
                </a:schemeClr>
              </a:solidFill>
            </a:endParaRPr>
          </a:p>
        </p:txBody>
      </p:sp>
      <p:sp>
        <p:nvSpPr>
          <p:cNvPr id="107" name="文本框 106">
            <a:extLst>
              <a:ext uri="{FF2B5EF4-FFF2-40B4-BE49-F238E27FC236}">
                <a16:creationId xmlns:a16="http://schemas.microsoft.com/office/drawing/2014/main" id="{80DCC5AE-03C0-2042-86E1-107396434A55}"/>
              </a:ext>
            </a:extLst>
          </p:cNvPr>
          <p:cNvSpPr txBox="1"/>
          <p:nvPr/>
        </p:nvSpPr>
        <p:spPr>
          <a:xfrm>
            <a:off x="14378761" y="5505831"/>
            <a:ext cx="1927708"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2400" dirty="0">
                <a:solidFill>
                  <a:schemeClr val="bg1">
                    <a:lumMod val="50000"/>
                  </a:schemeClr>
                </a:solidFill>
                <a:latin typeface="FangSong" panose="02010609060101010101" pitchFamily="49" charset="-122"/>
                <a:ea typeface="FangSong" panose="02010609060101010101" pitchFamily="49" charset="-122"/>
              </a:rPr>
              <a:t>语种识别</a:t>
            </a:r>
            <a:endParaRPr lang="zh-CN" altLang="en-US" dirty="0">
              <a:solidFill>
                <a:schemeClr val="bg1">
                  <a:lumMod val="50000"/>
                </a:schemeClr>
              </a:solidFill>
            </a:endParaRPr>
          </a:p>
        </p:txBody>
      </p:sp>
      <p:sp>
        <p:nvSpPr>
          <p:cNvPr id="109" name="文本框 108">
            <a:extLst>
              <a:ext uri="{FF2B5EF4-FFF2-40B4-BE49-F238E27FC236}">
                <a16:creationId xmlns:a16="http://schemas.microsoft.com/office/drawing/2014/main" id="{BDB8BA3F-6765-BF44-B522-DE1DB70759DE}"/>
              </a:ext>
            </a:extLst>
          </p:cNvPr>
          <p:cNvSpPr txBox="1"/>
          <p:nvPr/>
        </p:nvSpPr>
        <p:spPr>
          <a:xfrm>
            <a:off x="14732199" y="6453461"/>
            <a:ext cx="1975572"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2400" dirty="0">
                <a:solidFill>
                  <a:schemeClr val="bg1">
                    <a:lumMod val="50000"/>
                  </a:schemeClr>
                </a:solidFill>
                <a:latin typeface="FangSong" panose="02010609060101010101" pitchFamily="49" charset="-122"/>
                <a:ea typeface="FangSong" panose="02010609060101010101" pitchFamily="49" charset="-122"/>
              </a:rPr>
              <a:t>鉴黄</a:t>
            </a:r>
            <a:endParaRPr lang="zh-CN" altLang="en-US" dirty="0">
              <a:solidFill>
                <a:schemeClr val="bg1">
                  <a:lumMod val="50000"/>
                </a:schemeClr>
              </a:solidFill>
            </a:endParaRPr>
          </a:p>
        </p:txBody>
      </p:sp>
      <p:sp>
        <p:nvSpPr>
          <p:cNvPr id="110" name="文本框 109">
            <a:extLst>
              <a:ext uri="{FF2B5EF4-FFF2-40B4-BE49-F238E27FC236}">
                <a16:creationId xmlns:a16="http://schemas.microsoft.com/office/drawing/2014/main" id="{B5FFC63A-78F7-B24B-A5EC-ABFB1D748490}"/>
              </a:ext>
            </a:extLst>
          </p:cNvPr>
          <p:cNvSpPr txBox="1"/>
          <p:nvPr/>
        </p:nvSpPr>
        <p:spPr>
          <a:xfrm>
            <a:off x="15189797" y="7492147"/>
            <a:ext cx="1718473"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2400" dirty="0">
                <a:solidFill>
                  <a:schemeClr val="bg1">
                    <a:lumMod val="50000"/>
                  </a:schemeClr>
                </a:solidFill>
                <a:latin typeface="FangSong" panose="02010609060101010101" pitchFamily="49" charset="-122"/>
                <a:ea typeface="FangSong" panose="02010609060101010101" pitchFamily="49" charset="-122"/>
              </a:rPr>
              <a:t>人声识别</a:t>
            </a:r>
            <a:endParaRPr lang="zh-CN" altLang="en-US" dirty="0">
              <a:solidFill>
                <a:schemeClr val="bg1">
                  <a:lumMod val="50000"/>
                </a:schemeClr>
              </a:solidFill>
            </a:endParaRPr>
          </a:p>
        </p:txBody>
      </p:sp>
      <p:sp>
        <p:nvSpPr>
          <p:cNvPr id="111" name="文本框 110">
            <a:extLst>
              <a:ext uri="{FF2B5EF4-FFF2-40B4-BE49-F238E27FC236}">
                <a16:creationId xmlns:a16="http://schemas.microsoft.com/office/drawing/2014/main" id="{F74AC881-C931-BB4E-8314-3B95AF6F226E}"/>
              </a:ext>
            </a:extLst>
          </p:cNvPr>
          <p:cNvSpPr txBox="1"/>
          <p:nvPr/>
        </p:nvSpPr>
        <p:spPr>
          <a:xfrm>
            <a:off x="15218169" y="8402797"/>
            <a:ext cx="1718473"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sz="2400" dirty="0">
                <a:solidFill>
                  <a:schemeClr val="bg1">
                    <a:lumMod val="50000"/>
                  </a:schemeClr>
                </a:solidFill>
                <a:latin typeface="FangSong" panose="02010609060101010101" pitchFamily="49" charset="-122"/>
                <a:ea typeface="FangSong" panose="02010609060101010101" pitchFamily="49" charset="-122"/>
              </a:rPr>
              <a:t>视频理解</a:t>
            </a:r>
            <a:endParaRPr lang="zh-CN" altLang="en-US" dirty="0">
              <a:solidFill>
                <a:schemeClr val="bg1">
                  <a:lumMod val="50000"/>
                </a:schemeClr>
              </a:solidFill>
            </a:endParaRPr>
          </a:p>
        </p:txBody>
      </p:sp>
      <p:sp>
        <p:nvSpPr>
          <p:cNvPr id="112" name="椭圆 111">
            <a:extLst>
              <a:ext uri="{FF2B5EF4-FFF2-40B4-BE49-F238E27FC236}">
                <a16:creationId xmlns:a16="http://schemas.microsoft.com/office/drawing/2014/main" id="{1F09FE71-3743-8649-B381-D2A980D3CD37}"/>
              </a:ext>
            </a:extLst>
          </p:cNvPr>
          <p:cNvSpPr/>
          <p:nvPr>
            <p:custDataLst>
              <p:tags r:id="rId8"/>
            </p:custDataLst>
          </p:nvPr>
        </p:nvSpPr>
        <p:spPr>
          <a:xfrm>
            <a:off x="7762273" y="2040196"/>
            <a:ext cx="1616503" cy="1616501"/>
          </a:xfrm>
          <a:prstGeom prst="ellipse">
            <a:avLst/>
          </a:prstGeom>
          <a:gradFill>
            <a:gsLst>
              <a:gs pos="0">
                <a:schemeClr val="accent2"/>
              </a:gs>
              <a:gs pos="77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3413" dirty="0">
              <a:latin typeface="+mj-ea"/>
              <a:ea typeface="+mj-ea"/>
            </a:endParaRPr>
          </a:p>
        </p:txBody>
      </p:sp>
      <p:sp>
        <p:nvSpPr>
          <p:cNvPr id="113" name="矩形 112">
            <a:extLst>
              <a:ext uri="{FF2B5EF4-FFF2-40B4-BE49-F238E27FC236}">
                <a16:creationId xmlns:a16="http://schemas.microsoft.com/office/drawing/2014/main" id="{DA87B56B-75C4-D04D-947F-6031F6ECC33A}"/>
              </a:ext>
            </a:extLst>
          </p:cNvPr>
          <p:cNvSpPr/>
          <p:nvPr>
            <p:custDataLst>
              <p:tags r:id="rId9"/>
            </p:custDataLst>
          </p:nvPr>
        </p:nvSpPr>
        <p:spPr>
          <a:xfrm>
            <a:off x="7658986" y="3734316"/>
            <a:ext cx="1834221" cy="525208"/>
          </a:xfrm>
          <a:prstGeom prst="rect">
            <a:avLst/>
          </a:prstGeom>
          <a:noFill/>
        </p:spPr>
        <p:txBody>
          <a:bodyPr wrap="square" lIns="0" tIns="0" rIns="0" bIns="0" rtlCol="0">
            <a:spAutoFit/>
          </a:bodyPr>
          <a:lstStyle>
            <a:defPPr>
              <a:defRPr lang="zh-CN"/>
            </a:defPPr>
          </a:lstStyle>
          <a:p>
            <a:r>
              <a:rPr lang="zh-CN" altLang="en-US" sz="3413" dirty="0">
                <a:gradFill flip="none" rotWithShape="1">
                  <a:gsLst>
                    <a:gs pos="47000">
                      <a:schemeClr val="accent1"/>
                    </a:gs>
                    <a:gs pos="17000">
                      <a:schemeClr val="accent2"/>
                    </a:gs>
                  </a:gsLst>
                  <a:lin ang="5400000" scaled="0"/>
                </a:gradFill>
                <a:latin typeface="+mj-ea"/>
                <a:ea typeface="+mj-ea"/>
              </a:rPr>
              <a:t>推荐算法</a:t>
            </a:r>
          </a:p>
        </p:txBody>
      </p:sp>
      <p:sp>
        <p:nvSpPr>
          <p:cNvPr id="114" name="椭圆 113">
            <a:extLst>
              <a:ext uri="{FF2B5EF4-FFF2-40B4-BE49-F238E27FC236}">
                <a16:creationId xmlns:a16="http://schemas.microsoft.com/office/drawing/2014/main" id="{6BD824CD-21B8-6840-9A61-7A3F1FE42574}"/>
              </a:ext>
            </a:extLst>
          </p:cNvPr>
          <p:cNvSpPr/>
          <p:nvPr>
            <p:custDataLst>
              <p:tags r:id="rId10"/>
            </p:custDataLst>
          </p:nvPr>
        </p:nvSpPr>
        <p:spPr>
          <a:xfrm>
            <a:off x="11456290" y="3230503"/>
            <a:ext cx="1616503" cy="1616501"/>
          </a:xfrm>
          <a:prstGeom prst="ellipse">
            <a:avLst/>
          </a:prstGeom>
          <a:gradFill>
            <a:gsLst>
              <a:gs pos="0">
                <a:schemeClr val="accent2"/>
              </a:gs>
              <a:gs pos="77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3413" dirty="0">
              <a:latin typeface="+mj-ea"/>
              <a:ea typeface="+mj-ea"/>
            </a:endParaRPr>
          </a:p>
        </p:txBody>
      </p:sp>
      <p:sp>
        <p:nvSpPr>
          <p:cNvPr id="115" name="矩形 114">
            <a:extLst>
              <a:ext uri="{FF2B5EF4-FFF2-40B4-BE49-F238E27FC236}">
                <a16:creationId xmlns:a16="http://schemas.microsoft.com/office/drawing/2014/main" id="{406DEF72-1A7B-2544-AAE2-7D959823F9AE}"/>
              </a:ext>
            </a:extLst>
          </p:cNvPr>
          <p:cNvSpPr/>
          <p:nvPr>
            <p:custDataLst>
              <p:tags r:id="rId11"/>
            </p:custDataLst>
          </p:nvPr>
        </p:nvSpPr>
        <p:spPr>
          <a:xfrm>
            <a:off x="11269678" y="4868668"/>
            <a:ext cx="2216490" cy="525208"/>
          </a:xfrm>
          <a:prstGeom prst="rect">
            <a:avLst/>
          </a:prstGeom>
          <a:noFill/>
        </p:spPr>
        <p:txBody>
          <a:bodyPr wrap="square" lIns="0" tIns="0" rIns="0" bIns="0" rtlCol="0">
            <a:spAutoFit/>
          </a:bodyPr>
          <a:lstStyle>
            <a:defPPr>
              <a:defRPr lang="zh-CN"/>
            </a:defPPr>
          </a:lstStyle>
          <a:p>
            <a:r>
              <a:rPr lang="zh-CN" altLang="en-US" sz="3413" dirty="0">
                <a:gradFill flip="none" rotWithShape="1">
                  <a:gsLst>
                    <a:gs pos="47000">
                      <a:schemeClr val="accent1"/>
                    </a:gs>
                    <a:gs pos="17000">
                      <a:schemeClr val="accent2"/>
                    </a:gs>
                  </a:gsLst>
                  <a:lin ang="5400000" scaled="0"/>
                </a:gradFill>
                <a:latin typeface="+mj-ea"/>
                <a:ea typeface="+mj-ea"/>
              </a:rPr>
              <a:t>音视频文本</a:t>
            </a:r>
          </a:p>
        </p:txBody>
      </p:sp>
      <p:sp>
        <p:nvSpPr>
          <p:cNvPr id="116" name="矩形 115">
            <a:extLst>
              <a:ext uri="{FF2B5EF4-FFF2-40B4-BE49-F238E27FC236}">
                <a16:creationId xmlns:a16="http://schemas.microsoft.com/office/drawing/2014/main" id="{4D8C6EDD-B274-D84B-8643-418E680314CE}"/>
              </a:ext>
            </a:extLst>
          </p:cNvPr>
          <p:cNvSpPr/>
          <p:nvPr>
            <p:custDataLst>
              <p:tags r:id="rId12"/>
            </p:custDataLst>
          </p:nvPr>
        </p:nvSpPr>
        <p:spPr>
          <a:xfrm>
            <a:off x="1984795" y="8045227"/>
            <a:ext cx="1939388" cy="525208"/>
          </a:xfrm>
          <a:prstGeom prst="rect">
            <a:avLst/>
          </a:prstGeom>
          <a:noFill/>
        </p:spPr>
        <p:txBody>
          <a:bodyPr wrap="square" lIns="0" tIns="0" rIns="0" bIns="0" rtlCol="0">
            <a:spAutoFit/>
          </a:bodyPr>
          <a:lstStyle>
            <a:defPPr>
              <a:defRPr lang="zh-CN"/>
            </a:defPPr>
          </a:lstStyle>
          <a:p>
            <a:r>
              <a:rPr lang="zh-CN" altLang="en-US" sz="3413" dirty="0">
                <a:gradFill flip="none" rotWithShape="1">
                  <a:gsLst>
                    <a:gs pos="47000">
                      <a:schemeClr val="accent1"/>
                    </a:gs>
                    <a:gs pos="17000">
                      <a:schemeClr val="accent2"/>
                    </a:gs>
                  </a:gsLst>
                  <a:lin ang="5400000" scaled="0"/>
                </a:gradFill>
                <a:latin typeface="+mj-ea"/>
                <a:ea typeface="+mj-ea"/>
              </a:rPr>
              <a:t>数据处理</a:t>
            </a:r>
          </a:p>
        </p:txBody>
      </p:sp>
      <p:sp>
        <p:nvSpPr>
          <p:cNvPr id="117" name="椭圆 116">
            <a:extLst>
              <a:ext uri="{FF2B5EF4-FFF2-40B4-BE49-F238E27FC236}">
                <a16:creationId xmlns:a16="http://schemas.microsoft.com/office/drawing/2014/main" id="{950F44B6-D1AC-6F4F-A103-9017E553FF1C}"/>
              </a:ext>
            </a:extLst>
          </p:cNvPr>
          <p:cNvSpPr/>
          <p:nvPr>
            <p:custDataLst>
              <p:tags r:id="rId13"/>
            </p:custDataLst>
          </p:nvPr>
        </p:nvSpPr>
        <p:spPr>
          <a:xfrm>
            <a:off x="2324405" y="6256987"/>
            <a:ext cx="1616503" cy="1616501"/>
          </a:xfrm>
          <a:prstGeom prst="ellipse">
            <a:avLst/>
          </a:prstGeom>
          <a:gradFill>
            <a:gsLst>
              <a:gs pos="0">
                <a:schemeClr val="accent2"/>
              </a:gs>
              <a:gs pos="77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3413" dirty="0">
              <a:latin typeface="+mj-ea"/>
              <a:ea typeface="+mj-ea"/>
            </a:endParaRPr>
          </a:p>
        </p:txBody>
      </p:sp>
      <p:sp>
        <p:nvSpPr>
          <p:cNvPr id="118" name="文本框 117">
            <a:extLst>
              <a:ext uri="{FF2B5EF4-FFF2-40B4-BE49-F238E27FC236}">
                <a16:creationId xmlns:a16="http://schemas.microsoft.com/office/drawing/2014/main" id="{ED00CE81-FD90-1F40-ABA9-51085EADC00A}"/>
              </a:ext>
            </a:extLst>
          </p:cNvPr>
          <p:cNvSpPr txBox="1"/>
          <p:nvPr/>
        </p:nvSpPr>
        <p:spPr>
          <a:xfrm>
            <a:off x="1813205" y="8584438"/>
            <a:ext cx="2588341" cy="565924"/>
          </a:xfrm>
          <a:prstGeom prst="rect">
            <a:avLst/>
          </a:prstGeom>
          <a:noFill/>
        </p:spPr>
        <p:txBody>
          <a:bodyPr wrap="square" lIns="0" tIns="0" rIns="0" bIns="0" rtlCol="0">
            <a:spAutoFit/>
          </a:bodyPr>
          <a:lstStyle>
            <a:defPPr>
              <a:defRPr lang="zh-CN"/>
            </a:defPPr>
            <a:lvl1pPr hangingPunct="0">
              <a:lnSpc>
                <a:spcPct val="120000"/>
              </a:lnSpc>
              <a:defRPr sz="1600"/>
            </a:lvl1pPr>
          </a:lstStyle>
          <a:p>
            <a:r>
              <a:rPr lang="zh-CN" altLang="en-US" b="0" dirty="0">
                <a:solidFill>
                  <a:schemeClr val="bg2">
                    <a:lumMod val="50000"/>
                  </a:schemeClr>
                </a:solidFill>
                <a:latin typeface="Microsoft YaHei" panose="020B0503020204020204" pitchFamily="34" charset="-122"/>
                <a:ea typeface="Microsoft YaHei" panose="020B0503020204020204" pitchFamily="34" charset="-122"/>
              </a:rPr>
              <a:t>下载</a:t>
            </a:r>
            <a:r>
              <a:rPr lang="en-US" altLang="zh-CN" b="0" dirty="0">
                <a:solidFill>
                  <a:schemeClr val="bg2">
                    <a:lumMod val="50000"/>
                  </a:schemeClr>
                </a:solidFill>
                <a:latin typeface="Microsoft YaHei" panose="020B0503020204020204" pitchFamily="34" charset="-122"/>
                <a:ea typeface="Microsoft YaHei" panose="020B0503020204020204" pitchFamily="34" charset="-122"/>
              </a:rPr>
              <a:t>/</a:t>
            </a:r>
            <a:r>
              <a:rPr lang="zh-CN" altLang="en-US" b="0" dirty="0">
                <a:solidFill>
                  <a:schemeClr val="bg2">
                    <a:lumMod val="50000"/>
                  </a:schemeClr>
                </a:solidFill>
                <a:latin typeface="Microsoft YaHei" panose="020B0503020204020204" pitchFamily="34" charset="-122"/>
                <a:ea typeface="Microsoft YaHei" panose="020B0503020204020204" pitchFamily="34" charset="-122"/>
              </a:rPr>
              <a:t>裁剪分割抽取</a:t>
            </a:r>
            <a:endParaRPr lang="en-US" altLang="zh-CN" b="0" dirty="0">
              <a:solidFill>
                <a:schemeClr val="bg2">
                  <a:lumMod val="50000"/>
                </a:schemeClr>
              </a:solidFill>
              <a:latin typeface="Microsoft YaHei" panose="020B0503020204020204" pitchFamily="34" charset="-122"/>
              <a:ea typeface="Microsoft YaHei" panose="020B0503020204020204" pitchFamily="34" charset="-122"/>
            </a:endParaRPr>
          </a:p>
          <a:p>
            <a:r>
              <a:rPr lang="zh-CN" altLang="en-US" b="0" dirty="0">
                <a:solidFill>
                  <a:schemeClr val="bg2">
                    <a:lumMod val="50000"/>
                  </a:schemeClr>
                </a:solidFill>
                <a:latin typeface="Microsoft YaHei" panose="020B0503020204020204" pitchFamily="34" charset="-122"/>
                <a:ea typeface="Microsoft YaHei" panose="020B0503020204020204" pitchFamily="34" charset="-122"/>
              </a:rPr>
              <a:t>编解码</a:t>
            </a:r>
            <a:r>
              <a:rPr lang="en-US" altLang="zh-CN" b="0" dirty="0">
                <a:solidFill>
                  <a:schemeClr val="bg2">
                    <a:lumMod val="50000"/>
                  </a:schemeClr>
                </a:solidFill>
                <a:latin typeface="Microsoft YaHei" panose="020B0503020204020204" pitchFamily="34" charset="-122"/>
                <a:ea typeface="Microsoft YaHei" panose="020B0503020204020204" pitchFamily="34" charset="-122"/>
              </a:rPr>
              <a:t>/</a:t>
            </a:r>
            <a:r>
              <a:rPr lang="zh-CN" altLang="en-US" b="0" dirty="0">
                <a:solidFill>
                  <a:schemeClr val="bg2">
                    <a:lumMod val="50000"/>
                  </a:schemeClr>
                </a:solidFill>
                <a:latin typeface="Microsoft YaHei" panose="020B0503020204020204" pitchFamily="34" charset="-122"/>
                <a:ea typeface="Microsoft YaHei" panose="020B0503020204020204" pitchFamily="34" charset="-122"/>
              </a:rPr>
              <a:t>特征提取</a:t>
            </a:r>
            <a:endParaRPr lang="en-US" altLang="zh-CN" b="0" dirty="0">
              <a:solidFill>
                <a:schemeClr val="bg2">
                  <a:lumMod val="50000"/>
                </a:schemeClr>
              </a:solidFill>
              <a:latin typeface="Microsoft YaHei" panose="020B0503020204020204" pitchFamily="34" charset="-122"/>
              <a:ea typeface="Microsoft YaHei" panose="020B0503020204020204" pitchFamily="34" charset="-122"/>
            </a:endParaRPr>
          </a:p>
        </p:txBody>
      </p:sp>
      <p:sp>
        <p:nvSpPr>
          <p:cNvPr id="119" name="椭圆 118">
            <a:extLst>
              <a:ext uri="{FF2B5EF4-FFF2-40B4-BE49-F238E27FC236}">
                <a16:creationId xmlns:a16="http://schemas.microsoft.com/office/drawing/2014/main" id="{C9003D60-7BF6-214B-8A70-6B7C9E05036D}"/>
              </a:ext>
            </a:extLst>
          </p:cNvPr>
          <p:cNvSpPr>
            <a:spLocks/>
          </p:cNvSpPr>
          <p:nvPr>
            <p:custDataLst>
              <p:tags r:id="rId14"/>
            </p:custDataLst>
          </p:nvPr>
        </p:nvSpPr>
        <p:spPr>
          <a:xfrm>
            <a:off x="3973812" y="3250742"/>
            <a:ext cx="1616503" cy="1616501"/>
          </a:xfrm>
          <a:prstGeom prst="ellipse">
            <a:avLst/>
          </a:prstGeom>
          <a:gradFill>
            <a:gsLst>
              <a:gs pos="0">
                <a:schemeClr val="accent2"/>
              </a:gs>
              <a:gs pos="77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3413" dirty="0">
              <a:latin typeface="+mj-ea"/>
              <a:ea typeface="+mj-ea"/>
            </a:endParaRPr>
          </a:p>
        </p:txBody>
      </p:sp>
      <p:sp>
        <p:nvSpPr>
          <p:cNvPr id="120" name="矩形 119">
            <a:extLst>
              <a:ext uri="{FF2B5EF4-FFF2-40B4-BE49-F238E27FC236}">
                <a16:creationId xmlns:a16="http://schemas.microsoft.com/office/drawing/2014/main" id="{A4D1AB72-DF51-0E41-BCAB-0F40B0C76A28}"/>
              </a:ext>
            </a:extLst>
          </p:cNvPr>
          <p:cNvSpPr/>
          <p:nvPr>
            <p:custDataLst>
              <p:tags r:id="rId15"/>
            </p:custDataLst>
          </p:nvPr>
        </p:nvSpPr>
        <p:spPr>
          <a:xfrm>
            <a:off x="3314990" y="4904923"/>
            <a:ext cx="2851777" cy="525208"/>
          </a:xfrm>
          <a:prstGeom prst="rect">
            <a:avLst/>
          </a:prstGeom>
          <a:noFill/>
        </p:spPr>
        <p:txBody>
          <a:bodyPr wrap="square" lIns="0" tIns="0" rIns="0" bIns="0" rtlCol="0">
            <a:spAutoFit/>
          </a:bodyPr>
          <a:lstStyle>
            <a:defPPr>
              <a:defRPr lang="zh-CN"/>
            </a:defPPr>
          </a:lstStyle>
          <a:p>
            <a:r>
              <a:rPr lang="zh-CN" altLang="en-US" sz="3413" dirty="0">
                <a:gradFill flip="none" rotWithShape="1">
                  <a:gsLst>
                    <a:gs pos="47000">
                      <a:schemeClr val="accent1"/>
                    </a:gs>
                    <a:gs pos="17000">
                      <a:schemeClr val="accent2"/>
                    </a:gs>
                  </a:gsLst>
                  <a:lin ang="5400000" scaled="0"/>
                </a:gradFill>
                <a:latin typeface="+mj-ea"/>
                <a:ea typeface="+mj-ea"/>
              </a:rPr>
              <a:t>传统机器学习</a:t>
            </a:r>
          </a:p>
        </p:txBody>
      </p:sp>
      <p:sp>
        <p:nvSpPr>
          <p:cNvPr id="121" name="文本框 120">
            <a:extLst>
              <a:ext uri="{FF2B5EF4-FFF2-40B4-BE49-F238E27FC236}">
                <a16:creationId xmlns:a16="http://schemas.microsoft.com/office/drawing/2014/main" id="{2C8F8BF9-DA74-0849-813D-315C2B52E603}"/>
              </a:ext>
            </a:extLst>
          </p:cNvPr>
          <p:cNvSpPr txBox="1"/>
          <p:nvPr/>
        </p:nvSpPr>
        <p:spPr>
          <a:xfrm>
            <a:off x="3400474" y="5406847"/>
            <a:ext cx="2521096" cy="270459"/>
          </a:xfrm>
          <a:prstGeom prst="rect">
            <a:avLst/>
          </a:prstGeom>
          <a:noFill/>
        </p:spPr>
        <p:txBody>
          <a:bodyPr wrap="square" lIns="0" tIns="0" rIns="0" bIns="0" rtlCol="0">
            <a:spAutoFit/>
          </a:bodyPr>
          <a:lstStyle>
            <a:defPPr>
              <a:defRPr lang="zh-CN"/>
            </a:defPPr>
            <a:lvl1pPr hangingPunct="0">
              <a:lnSpc>
                <a:spcPct val="120000"/>
              </a:lnSpc>
              <a:defRPr sz="1600"/>
            </a:lvl1pPr>
          </a:lstStyle>
          <a:p>
            <a:r>
              <a:rPr lang="en-US" altLang="zh-CN" b="0" dirty="0" err="1">
                <a:solidFill>
                  <a:schemeClr val="bg2">
                    <a:lumMod val="50000"/>
                  </a:schemeClr>
                </a:solidFill>
                <a:latin typeface="Microsoft YaHei" panose="020B0503020204020204" pitchFamily="34" charset="-122"/>
                <a:ea typeface="Microsoft YaHei" panose="020B0503020204020204" pitchFamily="34" charset="-122"/>
              </a:rPr>
              <a:t>xgb</a:t>
            </a:r>
            <a:r>
              <a:rPr lang="en-US" altLang="zh-CN" b="0" dirty="0">
                <a:solidFill>
                  <a:schemeClr val="bg2">
                    <a:lumMod val="50000"/>
                  </a:schemeClr>
                </a:solidFill>
                <a:latin typeface="Microsoft YaHei" panose="020B0503020204020204" pitchFamily="34" charset="-122"/>
                <a:ea typeface="Microsoft YaHei" panose="020B0503020204020204" pitchFamily="34" charset="-122"/>
              </a:rPr>
              <a:t>/</a:t>
            </a:r>
            <a:r>
              <a:rPr lang="en-US" altLang="zh-CN" b="0" dirty="0" err="1">
                <a:solidFill>
                  <a:schemeClr val="bg2">
                    <a:lumMod val="50000"/>
                  </a:schemeClr>
                </a:solidFill>
                <a:latin typeface="Microsoft YaHei" panose="020B0503020204020204" pitchFamily="34" charset="-122"/>
                <a:ea typeface="Microsoft YaHei" panose="020B0503020204020204" pitchFamily="34" charset="-122"/>
              </a:rPr>
              <a:t>gbdt</a:t>
            </a:r>
            <a:r>
              <a:rPr lang="en-US" altLang="zh-CN" b="0" dirty="0">
                <a:solidFill>
                  <a:schemeClr val="bg2">
                    <a:lumMod val="50000"/>
                  </a:schemeClr>
                </a:solidFill>
                <a:latin typeface="Microsoft YaHei" panose="020B0503020204020204" pitchFamily="34" charset="-122"/>
                <a:ea typeface="Microsoft YaHei" panose="020B0503020204020204" pitchFamily="34" charset="-122"/>
              </a:rPr>
              <a:t>/</a:t>
            </a:r>
            <a:r>
              <a:rPr lang="en-US" altLang="zh-CN" b="0" dirty="0" err="1">
                <a:solidFill>
                  <a:schemeClr val="bg2">
                    <a:lumMod val="50000"/>
                  </a:schemeClr>
                </a:solidFill>
                <a:latin typeface="Microsoft YaHei" panose="020B0503020204020204" pitchFamily="34" charset="-122"/>
                <a:ea typeface="Microsoft YaHei" panose="020B0503020204020204" pitchFamily="34" charset="-122"/>
              </a:rPr>
              <a:t>lr</a:t>
            </a:r>
            <a:r>
              <a:rPr lang="en-US" altLang="zh-CN" b="0" dirty="0">
                <a:solidFill>
                  <a:schemeClr val="bg2">
                    <a:lumMod val="50000"/>
                  </a:schemeClr>
                </a:solidFill>
                <a:latin typeface="Microsoft YaHei" panose="020B0503020204020204" pitchFamily="34" charset="-122"/>
                <a:ea typeface="Microsoft YaHei" panose="020B0503020204020204" pitchFamily="34" charset="-122"/>
              </a:rPr>
              <a:t>/</a:t>
            </a:r>
            <a:r>
              <a:rPr lang="zh-CN" altLang="en-US" b="0" dirty="0">
                <a:solidFill>
                  <a:schemeClr val="bg2">
                    <a:lumMod val="50000"/>
                  </a:schemeClr>
                </a:solidFill>
                <a:latin typeface="Microsoft YaHei" panose="020B0503020204020204" pitchFamily="34" charset="-122"/>
                <a:ea typeface="Microsoft YaHei" panose="020B0503020204020204" pitchFamily="34" charset="-122"/>
              </a:rPr>
              <a:t>超参搜索</a:t>
            </a:r>
            <a:endParaRPr lang="en-US" altLang="zh-CN" b="0" dirty="0">
              <a:solidFill>
                <a:schemeClr val="bg2">
                  <a:lumMod val="50000"/>
                </a:schemeClr>
              </a:solidFill>
              <a:latin typeface="Microsoft YaHei" panose="020B0503020204020204" pitchFamily="34" charset="-122"/>
              <a:ea typeface="Microsoft YaHei" panose="020B0503020204020204" pitchFamily="34" charset="-122"/>
            </a:endParaRPr>
          </a:p>
        </p:txBody>
      </p:sp>
      <p:sp>
        <p:nvSpPr>
          <p:cNvPr id="122" name="矩形 121">
            <a:extLst>
              <a:ext uri="{FF2B5EF4-FFF2-40B4-BE49-F238E27FC236}">
                <a16:creationId xmlns:a16="http://schemas.microsoft.com/office/drawing/2014/main" id="{DC872790-0076-8A48-BA0D-28DF1DEAF13F}"/>
              </a:ext>
            </a:extLst>
          </p:cNvPr>
          <p:cNvSpPr/>
          <p:nvPr>
            <p:custDataLst>
              <p:tags r:id="rId16"/>
            </p:custDataLst>
          </p:nvPr>
        </p:nvSpPr>
        <p:spPr>
          <a:xfrm>
            <a:off x="13443713" y="7958736"/>
            <a:ext cx="1616503" cy="525208"/>
          </a:xfrm>
          <a:prstGeom prst="rect">
            <a:avLst/>
          </a:prstGeom>
          <a:noFill/>
        </p:spPr>
        <p:txBody>
          <a:bodyPr wrap="square" lIns="0" tIns="0" rIns="0" bIns="0" rtlCol="0">
            <a:spAutoFit/>
          </a:bodyPr>
          <a:lstStyle>
            <a:defPPr>
              <a:defRPr lang="zh-CN"/>
            </a:defPPr>
          </a:lstStyle>
          <a:p>
            <a:r>
              <a:rPr lang="zh-CN" altLang="en-US" sz="3413" dirty="0">
                <a:gradFill flip="none" rotWithShape="1">
                  <a:gsLst>
                    <a:gs pos="47000">
                      <a:schemeClr val="accent1"/>
                    </a:gs>
                    <a:gs pos="17000">
                      <a:schemeClr val="accent2"/>
                    </a:gs>
                  </a:gsLst>
                  <a:lin ang="5400000" scaled="0"/>
                </a:gradFill>
                <a:latin typeface="+mj-ea"/>
                <a:ea typeface="+mj-ea"/>
              </a:rPr>
              <a:t>多模态</a:t>
            </a:r>
          </a:p>
        </p:txBody>
      </p:sp>
      <p:sp>
        <p:nvSpPr>
          <p:cNvPr id="123" name="椭圆 122">
            <a:extLst>
              <a:ext uri="{FF2B5EF4-FFF2-40B4-BE49-F238E27FC236}">
                <a16:creationId xmlns:a16="http://schemas.microsoft.com/office/drawing/2014/main" id="{273EB288-16B6-2144-8225-D2D3614A7F5C}"/>
              </a:ext>
            </a:extLst>
          </p:cNvPr>
          <p:cNvSpPr/>
          <p:nvPr>
            <p:custDataLst>
              <p:tags r:id="rId17"/>
            </p:custDataLst>
          </p:nvPr>
        </p:nvSpPr>
        <p:spPr>
          <a:xfrm>
            <a:off x="13311208" y="6170496"/>
            <a:ext cx="1616503" cy="1616501"/>
          </a:xfrm>
          <a:prstGeom prst="ellipse">
            <a:avLst/>
          </a:prstGeom>
          <a:gradFill>
            <a:gsLst>
              <a:gs pos="0">
                <a:schemeClr val="accent2"/>
              </a:gs>
              <a:gs pos="77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3413" dirty="0">
              <a:latin typeface="+mj-ea"/>
              <a:ea typeface="+mj-ea"/>
            </a:endParaRPr>
          </a:p>
        </p:txBody>
      </p:sp>
      <p:sp>
        <p:nvSpPr>
          <p:cNvPr id="124" name="文本框 123">
            <a:extLst>
              <a:ext uri="{FF2B5EF4-FFF2-40B4-BE49-F238E27FC236}">
                <a16:creationId xmlns:a16="http://schemas.microsoft.com/office/drawing/2014/main" id="{866FB64C-DB2C-294D-98E9-EE2C49F795F0}"/>
              </a:ext>
            </a:extLst>
          </p:cNvPr>
          <p:cNvSpPr txBox="1"/>
          <p:nvPr/>
        </p:nvSpPr>
        <p:spPr>
          <a:xfrm>
            <a:off x="13469335" y="8552134"/>
            <a:ext cx="1419547" cy="270395"/>
          </a:xfrm>
          <a:prstGeom prst="rect">
            <a:avLst/>
          </a:prstGeom>
          <a:noFill/>
        </p:spPr>
        <p:txBody>
          <a:bodyPr wrap="square" lIns="0" tIns="0" rIns="0" bIns="0" rtlCol="0">
            <a:spAutoFit/>
          </a:bodyPr>
          <a:lstStyle>
            <a:defPPr>
              <a:defRPr lang="zh-CN"/>
            </a:defPPr>
            <a:lvl1pPr hangingPunct="0">
              <a:lnSpc>
                <a:spcPct val="120000"/>
              </a:lnSpc>
              <a:defRPr sz="1600"/>
            </a:lvl1pPr>
          </a:lstStyle>
          <a:p>
            <a:r>
              <a:rPr lang="en-US" altLang="zh-CN" b="0" dirty="0">
                <a:solidFill>
                  <a:schemeClr val="bg2">
                    <a:lumMod val="50000"/>
                  </a:schemeClr>
                </a:solidFill>
                <a:latin typeface="Microsoft YaHei" panose="020B0503020204020204" pitchFamily="34" charset="-122"/>
                <a:ea typeface="Microsoft YaHei" panose="020B0503020204020204" pitchFamily="34" charset="-122"/>
              </a:rPr>
              <a:t>c</a:t>
            </a:r>
            <a:r>
              <a:rPr lang="en" altLang="zh-CN" b="0" dirty="0" err="1">
                <a:solidFill>
                  <a:schemeClr val="bg2">
                    <a:lumMod val="50000"/>
                  </a:schemeClr>
                </a:solidFill>
                <a:latin typeface="Microsoft YaHei" panose="020B0503020204020204" pitchFamily="34" charset="-122"/>
                <a:ea typeface="Microsoft YaHei" panose="020B0503020204020204" pitchFamily="34" charset="-122"/>
              </a:rPr>
              <a:t>ontainAI</a:t>
            </a:r>
            <a:endParaRPr lang="zh-CN" altLang="en-US" b="0" dirty="0">
              <a:solidFill>
                <a:schemeClr val="bg2">
                  <a:lumMod val="50000"/>
                </a:schemeClr>
              </a:solidFill>
              <a:latin typeface="Microsoft YaHei" panose="020B0503020204020204" pitchFamily="34" charset="-122"/>
              <a:ea typeface="Microsoft YaHei" panose="020B0503020204020204" pitchFamily="34" charset="-122"/>
            </a:endParaRPr>
          </a:p>
        </p:txBody>
      </p:sp>
      <p:sp>
        <p:nvSpPr>
          <p:cNvPr id="125" name="文本框 124">
            <a:extLst>
              <a:ext uri="{FF2B5EF4-FFF2-40B4-BE49-F238E27FC236}">
                <a16:creationId xmlns:a16="http://schemas.microsoft.com/office/drawing/2014/main" id="{35CDE0C8-AB27-894A-B0A1-36F1F4B6450F}"/>
              </a:ext>
            </a:extLst>
          </p:cNvPr>
          <p:cNvSpPr txBox="1"/>
          <p:nvPr/>
        </p:nvSpPr>
        <p:spPr>
          <a:xfrm>
            <a:off x="6846724" y="4253944"/>
            <a:ext cx="4035417" cy="270395"/>
          </a:xfrm>
          <a:prstGeom prst="rect">
            <a:avLst/>
          </a:prstGeom>
          <a:noFill/>
        </p:spPr>
        <p:txBody>
          <a:bodyPr wrap="square" lIns="0" tIns="0" rIns="0" bIns="0" rtlCol="0">
            <a:spAutoFit/>
          </a:bodyPr>
          <a:lstStyle>
            <a:defPPr>
              <a:defRPr lang="zh-CN"/>
            </a:defPPr>
            <a:lvl1pPr hangingPunct="0">
              <a:lnSpc>
                <a:spcPct val="120000"/>
              </a:lnSpc>
              <a:defRPr sz="1600"/>
            </a:lvl1pPr>
          </a:lstStyle>
          <a:p>
            <a:r>
              <a:rPr lang="en" altLang="zh-CN" b="0" dirty="0">
                <a:solidFill>
                  <a:schemeClr val="bg2">
                    <a:lumMod val="50000"/>
                  </a:schemeClr>
                </a:solidFill>
                <a:latin typeface="Microsoft YaHei" panose="020B0503020204020204" pitchFamily="34" charset="-122"/>
                <a:ea typeface="Microsoft YaHei" panose="020B0503020204020204" pitchFamily="34" charset="-122"/>
              </a:rPr>
              <a:t>Din</a:t>
            </a:r>
            <a:r>
              <a:rPr lang="en-US" altLang="zh-CN" b="0" dirty="0">
                <a:solidFill>
                  <a:schemeClr val="bg2">
                    <a:lumMod val="50000"/>
                  </a:schemeClr>
                </a:solidFill>
                <a:latin typeface="Microsoft YaHei" panose="020B0503020204020204" pitchFamily="34" charset="-122"/>
                <a:ea typeface="Microsoft YaHei" panose="020B0503020204020204" pitchFamily="34" charset="-122"/>
              </a:rPr>
              <a:t>/</a:t>
            </a:r>
            <a:r>
              <a:rPr lang="en" altLang="zh-CN" b="0" dirty="0" err="1">
                <a:solidFill>
                  <a:schemeClr val="bg2">
                    <a:lumMod val="50000"/>
                  </a:schemeClr>
                </a:solidFill>
                <a:latin typeface="Microsoft YaHei" panose="020B0503020204020204" pitchFamily="34" charset="-122"/>
                <a:ea typeface="Microsoft YaHei" panose="020B0503020204020204" pitchFamily="34" charset="-122"/>
              </a:rPr>
              <a:t>MMoE</a:t>
            </a:r>
            <a:r>
              <a:rPr lang="en-US" altLang="zh-CN" b="0" dirty="0">
                <a:solidFill>
                  <a:schemeClr val="bg2">
                    <a:lumMod val="50000"/>
                  </a:schemeClr>
                </a:solidFill>
                <a:latin typeface="Microsoft YaHei" panose="020B0503020204020204" pitchFamily="34" charset="-122"/>
                <a:ea typeface="Microsoft YaHei" panose="020B0503020204020204" pitchFamily="34" charset="-122"/>
              </a:rPr>
              <a:t>/</a:t>
            </a:r>
            <a:r>
              <a:rPr lang="en" altLang="zh-CN" b="0" dirty="0" err="1">
                <a:solidFill>
                  <a:schemeClr val="bg2">
                    <a:lumMod val="50000"/>
                  </a:schemeClr>
                </a:solidFill>
                <a:latin typeface="Microsoft YaHei" panose="020B0503020204020204" pitchFamily="34" charset="-122"/>
                <a:ea typeface="Microsoft YaHei" panose="020B0503020204020204" pitchFamily="34" charset="-122"/>
              </a:rPr>
              <a:t>DeepFM</a:t>
            </a:r>
            <a:r>
              <a:rPr lang="en-US" altLang="zh-CN" b="0" dirty="0">
                <a:solidFill>
                  <a:schemeClr val="bg2">
                    <a:lumMod val="50000"/>
                  </a:schemeClr>
                </a:solidFill>
                <a:latin typeface="Microsoft YaHei" panose="020B0503020204020204" pitchFamily="34" charset="-122"/>
                <a:ea typeface="Microsoft YaHei" panose="020B0503020204020204" pitchFamily="34" charset="-122"/>
              </a:rPr>
              <a:t>/</a:t>
            </a:r>
            <a:r>
              <a:rPr lang="en" altLang="zh-CN" b="0" dirty="0" err="1">
                <a:solidFill>
                  <a:schemeClr val="bg2">
                    <a:lumMod val="50000"/>
                  </a:schemeClr>
                </a:solidFill>
                <a:latin typeface="Microsoft YaHei" panose="020B0503020204020204" pitchFamily="34" charset="-122"/>
                <a:ea typeface="Microsoft YaHei" panose="020B0503020204020204" pitchFamily="34" charset="-122"/>
              </a:rPr>
              <a:t>ple</a:t>
            </a:r>
            <a:r>
              <a:rPr lang="en-US" altLang="zh-CN" b="0" dirty="0">
                <a:solidFill>
                  <a:schemeClr val="bg2">
                    <a:lumMod val="50000"/>
                  </a:schemeClr>
                </a:solidFill>
                <a:latin typeface="Microsoft YaHei" panose="020B0503020204020204" pitchFamily="34" charset="-122"/>
                <a:ea typeface="Microsoft YaHei" panose="020B0503020204020204" pitchFamily="34" charset="-122"/>
              </a:rPr>
              <a:t>/</a:t>
            </a:r>
            <a:r>
              <a:rPr lang="en" altLang="zh-CN" b="0" dirty="0">
                <a:solidFill>
                  <a:schemeClr val="bg2">
                    <a:lumMod val="50000"/>
                  </a:schemeClr>
                </a:solidFill>
                <a:latin typeface="Microsoft YaHei" panose="020B0503020204020204" pitchFamily="34" charset="-122"/>
                <a:ea typeface="Microsoft YaHei" panose="020B0503020204020204" pitchFamily="34" charset="-122"/>
              </a:rPr>
              <a:t>ESMM</a:t>
            </a:r>
            <a:r>
              <a:rPr lang="en-US" altLang="zh-CN" b="0" dirty="0">
                <a:solidFill>
                  <a:schemeClr val="bg2">
                    <a:lumMod val="50000"/>
                  </a:schemeClr>
                </a:solidFill>
                <a:latin typeface="Microsoft YaHei" panose="020B0503020204020204" pitchFamily="34" charset="-122"/>
                <a:ea typeface="Microsoft YaHei" panose="020B0503020204020204" pitchFamily="34" charset="-122"/>
              </a:rPr>
              <a:t>/DSSM</a:t>
            </a:r>
            <a:endParaRPr lang="zh-CN" altLang="en-US" b="0" dirty="0">
              <a:solidFill>
                <a:schemeClr val="bg2">
                  <a:lumMod val="50000"/>
                </a:schemeClr>
              </a:solidFill>
              <a:latin typeface="Microsoft YaHei" panose="020B0503020204020204" pitchFamily="34" charset="-122"/>
              <a:ea typeface="Microsoft YaHei" panose="020B0503020204020204" pitchFamily="34" charset="-122"/>
            </a:endParaRPr>
          </a:p>
        </p:txBody>
      </p:sp>
      <p:sp>
        <p:nvSpPr>
          <p:cNvPr id="126" name="文本框 125">
            <a:extLst>
              <a:ext uri="{FF2B5EF4-FFF2-40B4-BE49-F238E27FC236}">
                <a16:creationId xmlns:a16="http://schemas.microsoft.com/office/drawing/2014/main" id="{148E5BC5-1575-5D4C-85CB-50C1D0A1693C}"/>
              </a:ext>
            </a:extLst>
          </p:cNvPr>
          <p:cNvSpPr txBox="1"/>
          <p:nvPr/>
        </p:nvSpPr>
        <p:spPr>
          <a:xfrm>
            <a:off x="11561407" y="5372566"/>
            <a:ext cx="1668126" cy="270395"/>
          </a:xfrm>
          <a:prstGeom prst="rect">
            <a:avLst/>
          </a:prstGeom>
          <a:noFill/>
        </p:spPr>
        <p:txBody>
          <a:bodyPr wrap="square" lIns="0" tIns="0" rIns="0" bIns="0" rtlCol="0">
            <a:spAutoFit/>
          </a:bodyPr>
          <a:lstStyle>
            <a:defPPr>
              <a:defRPr lang="zh-CN"/>
            </a:defPPr>
            <a:lvl1pPr hangingPunct="0">
              <a:lnSpc>
                <a:spcPct val="120000"/>
              </a:lnSpc>
              <a:defRPr sz="1600"/>
            </a:lvl1pPr>
          </a:lstStyle>
          <a:p>
            <a:r>
              <a:rPr lang="en-US" altLang="zh-CN" b="0" dirty="0">
                <a:solidFill>
                  <a:schemeClr val="bg2">
                    <a:lumMod val="50000"/>
                  </a:schemeClr>
                </a:solidFill>
                <a:latin typeface="Microsoft YaHei" panose="020B0503020204020204" pitchFamily="34" charset="-122"/>
                <a:ea typeface="Microsoft YaHei" panose="020B0503020204020204" pitchFamily="34" charset="-122"/>
              </a:rPr>
              <a:t>w</a:t>
            </a:r>
            <a:r>
              <a:rPr lang="en" altLang="zh-CN" b="0" dirty="0" err="1">
                <a:solidFill>
                  <a:schemeClr val="bg2">
                    <a:lumMod val="50000"/>
                  </a:schemeClr>
                </a:solidFill>
                <a:latin typeface="Microsoft YaHei" panose="020B0503020204020204" pitchFamily="34" charset="-122"/>
                <a:ea typeface="Microsoft YaHei" panose="020B0503020204020204" pitchFamily="34" charset="-122"/>
              </a:rPr>
              <a:t>enet</a:t>
            </a:r>
            <a:r>
              <a:rPr lang="en-US" altLang="zh-CN" b="0" dirty="0">
                <a:solidFill>
                  <a:schemeClr val="bg2">
                    <a:lumMod val="50000"/>
                  </a:schemeClr>
                </a:solidFill>
                <a:latin typeface="Microsoft YaHei" panose="020B0503020204020204" pitchFamily="34" charset="-122"/>
                <a:ea typeface="Microsoft YaHei" panose="020B0503020204020204" pitchFamily="34" charset="-122"/>
              </a:rPr>
              <a:t>/</a:t>
            </a:r>
            <a:r>
              <a:rPr lang="en-US" altLang="zh-CN" b="0" dirty="0" err="1">
                <a:solidFill>
                  <a:schemeClr val="bg2">
                    <a:lumMod val="50000"/>
                  </a:schemeClr>
                </a:solidFill>
                <a:latin typeface="Microsoft YaHei" panose="020B0503020204020204" pitchFamily="34" charset="-122"/>
                <a:ea typeface="Microsoft YaHei" panose="020B0503020204020204" pitchFamily="34" charset="-122"/>
              </a:rPr>
              <a:t>kaldi</a:t>
            </a:r>
            <a:r>
              <a:rPr lang="en-US" altLang="zh-CN" b="0" dirty="0">
                <a:solidFill>
                  <a:schemeClr val="bg2">
                    <a:lumMod val="50000"/>
                  </a:schemeClr>
                </a:solidFill>
                <a:latin typeface="Microsoft YaHei" panose="020B0503020204020204" pitchFamily="34" charset="-122"/>
                <a:ea typeface="Microsoft YaHei" panose="020B0503020204020204" pitchFamily="34" charset="-122"/>
              </a:rPr>
              <a:t>/</a:t>
            </a:r>
            <a:r>
              <a:rPr lang="en-US" altLang="zh-CN" b="0" dirty="0" err="1">
                <a:solidFill>
                  <a:schemeClr val="bg2">
                    <a:lumMod val="50000"/>
                  </a:schemeClr>
                </a:solidFill>
                <a:latin typeface="Microsoft YaHei" panose="020B0503020204020204" pitchFamily="34" charset="-122"/>
                <a:ea typeface="Microsoft YaHei" panose="020B0503020204020204" pitchFamily="34" charset="-122"/>
              </a:rPr>
              <a:t>bert</a:t>
            </a:r>
            <a:endParaRPr lang="en-US" altLang="zh-CN" b="0" dirty="0">
              <a:solidFill>
                <a:schemeClr val="bg2">
                  <a:lumMod val="50000"/>
                </a:schemeClr>
              </a:solidFill>
              <a:latin typeface="Microsoft YaHei" panose="020B0503020204020204" pitchFamily="34" charset="-122"/>
              <a:ea typeface="Microsoft YaHei" panose="020B0503020204020204" pitchFamily="34" charset="-122"/>
            </a:endParaRPr>
          </a:p>
        </p:txBody>
      </p:sp>
      <p:pic>
        <p:nvPicPr>
          <p:cNvPr id="5" name="图片 4" descr="图标&#10;&#10;描述已自动生成">
            <a:extLst>
              <a:ext uri="{FF2B5EF4-FFF2-40B4-BE49-F238E27FC236}">
                <a16:creationId xmlns:a16="http://schemas.microsoft.com/office/drawing/2014/main" id="{7F52E334-0451-1148-AE73-E91B5F8E1600}"/>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2743421" y="6631741"/>
            <a:ext cx="812800" cy="812800"/>
          </a:xfrm>
          <a:prstGeom prst="rect">
            <a:avLst/>
          </a:prstGeom>
        </p:spPr>
      </p:pic>
      <p:pic>
        <p:nvPicPr>
          <p:cNvPr id="10" name="图片 9" descr="图标&#10;&#10;描述已自动生成">
            <a:extLst>
              <a:ext uri="{FF2B5EF4-FFF2-40B4-BE49-F238E27FC236}">
                <a16:creationId xmlns:a16="http://schemas.microsoft.com/office/drawing/2014/main" id="{1AC819E5-3DCB-804B-A85D-8D06ABEA3DDC}"/>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4392170" y="3659593"/>
            <a:ext cx="812800" cy="812800"/>
          </a:xfrm>
          <a:prstGeom prst="rect">
            <a:avLst/>
          </a:prstGeom>
        </p:spPr>
      </p:pic>
      <p:pic>
        <p:nvPicPr>
          <p:cNvPr id="12" name="图片 11" descr="图标&#10;&#10;描述已自动生成">
            <a:extLst>
              <a:ext uri="{FF2B5EF4-FFF2-40B4-BE49-F238E27FC236}">
                <a16:creationId xmlns:a16="http://schemas.microsoft.com/office/drawing/2014/main" id="{6417C29B-B2E2-7F44-B5B1-647E6832ADD3}"/>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8217397" y="2418989"/>
            <a:ext cx="812800" cy="812800"/>
          </a:xfrm>
          <a:prstGeom prst="rect">
            <a:avLst/>
          </a:prstGeom>
        </p:spPr>
      </p:pic>
      <p:pic>
        <p:nvPicPr>
          <p:cNvPr id="14" name="图片 13" descr="图标&#10;&#10;描述已自动生成">
            <a:extLst>
              <a:ext uri="{FF2B5EF4-FFF2-40B4-BE49-F238E27FC236}">
                <a16:creationId xmlns:a16="http://schemas.microsoft.com/office/drawing/2014/main" id="{25AE97B1-F480-9A48-9B05-68A4A95D7184}"/>
              </a:ext>
            </a:extLst>
          </p:cNvPr>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11822468" y="3621018"/>
            <a:ext cx="812800" cy="812800"/>
          </a:xfrm>
          <a:prstGeom prst="rect">
            <a:avLst/>
          </a:prstGeom>
        </p:spPr>
      </p:pic>
      <p:pic>
        <p:nvPicPr>
          <p:cNvPr id="21" name="图片 20" descr="图标&#10;&#10;描述已自动生成">
            <a:extLst>
              <a:ext uri="{FF2B5EF4-FFF2-40B4-BE49-F238E27FC236}">
                <a16:creationId xmlns:a16="http://schemas.microsoft.com/office/drawing/2014/main" id="{478638A3-36EF-0242-9E6E-12C3193EA09B}"/>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13742637" y="6553727"/>
            <a:ext cx="825500" cy="812800"/>
          </a:xfrm>
          <a:prstGeom prst="rect">
            <a:avLst/>
          </a:prstGeom>
        </p:spPr>
      </p:pic>
      <p:sp>
        <p:nvSpPr>
          <p:cNvPr id="91" name="文本框 90">
            <a:extLst>
              <a:ext uri="{FF2B5EF4-FFF2-40B4-BE49-F238E27FC236}">
                <a16:creationId xmlns:a16="http://schemas.microsoft.com/office/drawing/2014/main" id="{D2460BF1-AD7A-9645-96D5-869F007BB67D}"/>
              </a:ext>
            </a:extLst>
          </p:cNvPr>
          <p:cNvSpPr txBox="1"/>
          <p:nvPr/>
        </p:nvSpPr>
        <p:spPr>
          <a:xfrm>
            <a:off x="176949" y="490454"/>
            <a:ext cx="5229345"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中台：模板封装层次</a:t>
            </a:r>
            <a:endParaRPr lang="en-US" altLang="zh-CN" sz="3413" kern="1200" dirty="0">
              <a:gradFill>
                <a:gsLst>
                  <a:gs pos="43000">
                    <a:schemeClr val="accent1"/>
                  </a:gs>
                  <a:gs pos="100000">
                    <a:schemeClr val="accent2"/>
                  </a:gs>
                </a:gsLst>
                <a:lin ang="2700000" scaled="0"/>
              </a:gradFill>
              <a:latin typeface="+mj-ea"/>
            </a:endParaRPr>
          </a:p>
        </p:txBody>
      </p:sp>
      <p:pic>
        <p:nvPicPr>
          <p:cNvPr id="93" name="图片 92" descr="卡通人物&#10;&#10;低可信度描述已自动生成">
            <a:extLst>
              <a:ext uri="{FF2B5EF4-FFF2-40B4-BE49-F238E27FC236}">
                <a16:creationId xmlns:a16="http://schemas.microsoft.com/office/drawing/2014/main" id="{FA491032-23BF-9942-A906-2885B6F459A9}"/>
              </a:ext>
            </a:extLst>
          </p:cNvPr>
          <p:cNvPicPr>
            <a:picLocks noChangeAspect="1"/>
          </p:cNvPicPr>
          <p:nvPr/>
        </p:nvPicPr>
        <p:blipFill>
          <a:blip r:embed="rId37">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4" name="图片 3" descr="图片包含 游戏机, 画&#10;&#10;描述已自动生成">
            <a:extLst>
              <a:ext uri="{FF2B5EF4-FFF2-40B4-BE49-F238E27FC236}">
                <a16:creationId xmlns:a16="http://schemas.microsoft.com/office/drawing/2014/main" id="{BC3407B8-86C2-1941-A6D5-83AC65D6502D}"/>
              </a:ext>
            </a:extLst>
          </p:cNvPr>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10376126" y="6442160"/>
            <a:ext cx="1995996" cy="562760"/>
          </a:xfrm>
          <a:prstGeom prst="rect">
            <a:avLst/>
          </a:prstGeom>
        </p:spPr>
      </p:pic>
    </p:spTree>
    <p:extLst>
      <p:ext uri="{BB962C8B-B14F-4D97-AF65-F5344CB8AC3E}">
        <p14:creationId xmlns:p14="http://schemas.microsoft.com/office/powerpoint/2010/main" val="8274562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C280D6C7-7319-4246-86A2-7804CC9EACF3}"/>
              </a:ext>
            </a:extLst>
          </p:cNvPr>
          <p:cNvSpPr txBox="1"/>
          <p:nvPr/>
        </p:nvSpPr>
        <p:spPr>
          <a:xfrm>
            <a:off x="1126780" y="7927543"/>
            <a:ext cx="4616209"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dirty="0"/>
              <a:t>l</a:t>
            </a:r>
            <a:r>
              <a:rPr kumimoji="0" lang="en-US" altLang="zh-CN" sz="2400" b="1" i="0" u="none" strike="noStrike" cap="none" spc="0" normalizeH="0" baseline="0" dirty="0">
                <a:ln>
                  <a:noFill/>
                </a:ln>
                <a:solidFill>
                  <a:srgbClr val="000000"/>
                </a:solidFill>
                <a:effectLst/>
                <a:uFillTx/>
                <a:latin typeface="Helvetica Neue"/>
                <a:ea typeface="Helvetica Neue"/>
                <a:cs typeface="Helvetica Neue"/>
                <a:sym typeface="Helvetica Neue"/>
              </a:rPr>
              <a:t>og</a:t>
            </a:r>
            <a:r>
              <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日志聚合查询</a:t>
            </a:r>
            <a:endParaRPr kumimoji="0" lang="zh-CN" altLang="en-US" sz="2400" b="1" i="0" u="none" strike="noStrike" cap="none" spc="0" normalizeH="0" baseline="0" dirty="0">
              <a:ln>
                <a:noFill/>
              </a:ln>
              <a:solidFill>
                <a:srgbClr val="FF0000"/>
              </a:solidFill>
              <a:effectLst/>
              <a:uFillTx/>
              <a:latin typeface="Helvetica Neue"/>
              <a:ea typeface="Helvetica Neue"/>
              <a:cs typeface="Helvetica Neue"/>
              <a:sym typeface="Helvetica Neue"/>
            </a:endParaRPr>
          </a:p>
        </p:txBody>
      </p:sp>
      <p:sp>
        <p:nvSpPr>
          <p:cNvPr id="10" name="文本框 9">
            <a:extLst>
              <a:ext uri="{FF2B5EF4-FFF2-40B4-BE49-F238E27FC236}">
                <a16:creationId xmlns:a16="http://schemas.microsoft.com/office/drawing/2014/main" id="{9051526B-53F1-4F48-AC0B-7322D2BEE8DC}"/>
              </a:ext>
            </a:extLst>
          </p:cNvPr>
          <p:cNvSpPr txBox="1"/>
          <p:nvPr/>
        </p:nvSpPr>
        <p:spPr>
          <a:xfrm>
            <a:off x="9376388" y="9055790"/>
            <a:ext cx="6334144"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dirty="0"/>
              <a:t>p</a:t>
            </a:r>
            <a:r>
              <a:rPr kumimoji="0" lang="en-US" altLang="zh-CN" sz="2400" i="0" u="none" strike="noStrike" cap="none" spc="0" normalizeH="0" baseline="0" dirty="0">
                <a:ln>
                  <a:noFill/>
                </a:ln>
                <a:solidFill>
                  <a:srgbClr val="000000"/>
                </a:solidFill>
                <a:effectLst/>
                <a:uFillTx/>
                <a:latin typeface="Helvetica Neue"/>
                <a:ea typeface="Helvetica Neue"/>
                <a:cs typeface="Helvetica Neue"/>
                <a:sym typeface="Helvetica Neue"/>
              </a:rPr>
              <a:t>od</a:t>
            </a:r>
            <a:r>
              <a:rPr kumimoji="0" lang="zh-CN" altLang="en-US" sz="2400" i="0" u="none" strike="noStrike" cap="none" spc="0" normalizeH="0" baseline="0" dirty="0">
                <a:ln>
                  <a:noFill/>
                </a:ln>
                <a:solidFill>
                  <a:srgbClr val="000000"/>
                </a:solidFill>
                <a:effectLst/>
                <a:uFillTx/>
                <a:latin typeface="Helvetica Neue"/>
                <a:ea typeface="Helvetica Neue"/>
                <a:cs typeface="Helvetica Neue"/>
                <a:sym typeface="Helvetica Neue"/>
              </a:rPr>
              <a:t>资源一目了然</a:t>
            </a:r>
            <a:endParaRPr kumimoji="0" lang="en-US" altLang="zh-CN" sz="240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pic>
        <p:nvPicPr>
          <p:cNvPr id="4" name="图片 3">
            <a:extLst>
              <a:ext uri="{FF2B5EF4-FFF2-40B4-BE49-F238E27FC236}">
                <a16:creationId xmlns:a16="http://schemas.microsoft.com/office/drawing/2014/main" id="{83BBD03A-F0AD-ED42-83A6-8102234C1675}"/>
              </a:ext>
            </a:extLst>
          </p:cNvPr>
          <p:cNvPicPr>
            <a:picLocks noChangeAspect="1"/>
          </p:cNvPicPr>
          <p:nvPr/>
        </p:nvPicPr>
        <p:blipFill>
          <a:blip r:embed="rId3"/>
          <a:stretch>
            <a:fillRect/>
          </a:stretch>
        </p:blipFill>
        <p:spPr>
          <a:xfrm>
            <a:off x="8670131" y="5169857"/>
            <a:ext cx="8400446" cy="35460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12" name="组合 11">
            <a:extLst>
              <a:ext uri="{FF2B5EF4-FFF2-40B4-BE49-F238E27FC236}">
                <a16:creationId xmlns:a16="http://schemas.microsoft.com/office/drawing/2014/main" id="{A0F1F228-9B8C-3042-9B4F-A6A8B5A9121C}"/>
              </a:ext>
            </a:extLst>
          </p:cNvPr>
          <p:cNvGrpSpPr/>
          <p:nvPr/>
        </p:nvGrpSpPr>
        <p:grpSpPr>
          <a:xfrm>
            <a:off x="477075" y="1828800"/>
            <a:ext cx="14783904" cy="3079943"/>
            <a:chOff x="477075" y="1828800"/>
            <a:chExt cx="14783904" cy="3079943"/>
          </a:xfrm>
        </p:grpSpPr>
        <p:pic>
          <p:nvPicPr>
            <p:cNvPr id="5" name="图片 4">
              <a:extLst>
                <a:ext uri="{FF2B5EF4-FFF2-40B4-BE49-F238E27FC236}">
                  <a16:creationId xmlns:a16="http://schemas.microsoft.com/office/drawing/2014/main" id="{897D72E0-E604-DB44-8EDF-8E17E376A61A}"/>
                </a:ext>
              </a:extLst>
            </p:cNvPr>
            <p:cNvPicPr>
              <a:picLocks noChangeAspect="1"/>
            </p:cNvPicPr>
            <p:nvPr/>
          </p:nvPicPr>
          <p:blipFill rotWithShape="1">
            <a:blip r:embed="rId4"/>
            <a:srcRect t="13031" r="26427" b="27352"/>
            <a:stretch/>
          </p:blipFill>
          <p:spPr>
            <a:xfrm>
              <a:off x="477075" y="1844341"/>
              <a:ext cx="7521795" cy="24766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图片 5">
              <a:extLst>
                <a:ext uri="{FF2B5EF4-FFF2-40B4-BE49-F238E27FC236}">
                  <a16:creationId xmlns:a16="http://schemas.microsoft.com/office/drawing/2014/main" id="{2CEBE943-2E6B-BA4E-8A39-8A091F2C4661}"/>
                </a:ext>
              </a:extLst>
            </p:cNvPr>
            <p:cNvPicPr>
              <a:picLocks noChangeAspect="1"/>
            </p:cNvPicPr>
            <p:nvPr/>
          </p:nvPicPr>
          <p:blipFill rotWithShape="1">
            <a:blip r:embed="rId5"/>
            <a:srcRect t="11638" r="17078"/>
            <a:stretch/>
          </p:blipFill>
          <p:spPr>
            <a:xfrm>
              <a:off x="8927824" y="1828800"/>
              <a:ext cx="6333155" cy="24766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文本框 7">
              <a:extLst>
                <a:ext uri="{FF2B5EF4-FFF2-40B4-BE49-F238E27FC236}">
                  <a16:creationId xmlns:a16="http://schemas.microsoft.com/office/drawing/2014/main" id="{A162BA2E-9DEC-5949-A52C-CA1DA64D1E6A}"/>
                </a:ext>
              </a:extLst>
            </p:cNvPr>
            <p:cNvSpPr txBox="1"/>
            <p:nvPr/>
          </p:nvSpPr>
          <p:spPr>
            <a:xfrm>
              <a:off x="2551471" y="4436819"/>
              <a:ext cx="3480619"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2400" b="1" i="0" u="none" strike="noStrike" cap="none" spc="0" normalizeH="0" baseline="0" dirty="0">
                  <a:ln>
                    <a:noFill/>
                  </a:ln>
                  <a:solidFill>
                    <a:srgbClr val="000000"/>
                  </a:solidFill>
                  <a:effectLst/>
                  <a:uFillTx/>
                  <a:latin typeface="Helvetica Neue"/>
                  <a:ea typeface="Helvetica Neue"/>
                  <a:cs typeface="Helvetica Neue"/>
                  <a:sym typeface="Helvetica Neue"/>
                </a:rPr>
                <a:t>debug</a:t>
              </a:r>
              <a:endPar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1" name="文本框 10">
              <a:extLst>
                <a:ext uri="{FF2B5EF4-FFF2-40B4-BE49-F238E27FC236}">
                  <a16:creationId xmlns:a16="http://schemas.microsoft.com/office/drawing/2014/main" id="{5C6ABCB4-8D97-B841-AAA9-F7E14EAAEFED}"/>
                </a:ext>
              </a:extLst>
            </p:cNvPr>
            <p:cNvSpPr txBox="1"/>
            <p:nvPr/>
          </p:nvSpPr>
          <p:spPr>
            <a:xfrm>
              <a:off x="10354091" y="4390564"/>
              <a:ext cx="3480619"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2400" b="1" i="0" u="none" strike="noStrike" cap="none" spc="0" normalizeH="0" baseline="0" dirty="0">
                  <a:ln>
                    <a:noFill/>
                  </a:ln>
                  <a:solidFill>
                    <a:srgbClr val="000000"/>
                  </a:solidFill>
                  <a:effectLst/>
                  <a:uFillTx/>
                  <a:latin typeface="Helvetica Neue"/>
                  <a:ea typeface="Helvetica Neue"/>
                  <a:cs typeface="Helvetica Neue"/>
                  <a:sym typeface="Helvetica Neue"/>
                </a:rPr>
                <a:t>run</a:t>
              </a:r>
              <a:endPar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grpSp>
      <p:pic>
        <p:nvPicPr>
          <p:cNvPr id="13" name="图片 12">
            <a:extLst>
              <a:ext uri="{FF2B5EF4-FFF2-40B4-BE49-F238E27FC236}">
                <a16:creationId xmlns:a16="http://schemas.microsoft.com/office/drawing/2014/main" id="{830B6D25-7114-DE44-B5D0-26CD017BFD56}"/>
              </a:ext>
            </a:extLst>
          </p:cNvPr>
          <p:cNvPicPr>
            <a:picLocks noChangeAspect="1"/>
          </p:cNvPicPr>
          <p:nvPr/>
        </p:nvPicPr>
        <p:blipFill>
          <a:blip r:embed="rId6"/>
          <a:stretch>
            <a:fillRect/>
          </a:stretch>
        </p:blipFill>
        <p:spPr>
          <a:xfrm>
            <a:off x="615802" y="5169857"/>
            <a:ext cx="7288717" cy="26025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文本框 13">
            <a:extLst>
              <a:ext uri="{FF2B5EF4-FFF2-40B4-BE49-F238E27FC236}">
                <a16:creationId xmlns:a16="http://schemas.microsoft.com/office/drawing/2014/main" id="{8650698D-C7C2-1C4A-A77A-A36701DD50FA}"/>
              </a:ext>
            </a:extLst>
          </p:cNvPr>
          <p:cNvSpPr txBox="1"/>
          <p:nvPr/>
        </p:nvSpPr>
        <p:spPr>
          <a:xfrm>
            <a:off x="176948" y="490454"/>
            <a:ext cx="4724835"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中台：单任务调试</a:t>
            </a:r>
            <a:endParaRPr lang="en-US" altLang="zh-CN" sz="3413" kern="1200" dirty="0">
              <a:gradFill>
                <a:gsLst>
                  <a:gs pos="43000">
                    <a:schemeClr val="accent1"/>
                  </a:gs>
                  <a:gs pos="100000">
                    <a:schemeClr val="accent2"/>
                  </a:gs>
                </a:gsLst>
                <a:lin ang="2700000" scaled="0"/>
              </a:gradFill>
              <a:latin typeface="+mj-ea"/>
            </a:endParaRPr>
          </a:p>
        </p:txBody>
      </p:sp>
      <p:pic>
        <p:nvPicPr>
          <p:cNvPr id="15" name="图片 14" descr="卡通人物&#10;&#10;低可信度描述已自动生成">
            <a:extLst>
              <a:ext uri="{FF2B5EF4-FFF2-40B4-BE49-F238E27FC236}">
                <a16:creationId xmlns:a16="http://schemas.microsoft.com/office/drawing/2014/main" id="{760795BB-20D9-9C44-A1D1-8B23B91D45FC}"/>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extLst>
      <p:ext uri="{BB962C8B-B14F-4D97-AF65-F5344CB8AC3E}">
        <p14:creationId xmlns:p14="http://schemas.microsoft.com/office/powerpoint/2010/main" val="592284514"/>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D6EDAE1-B44B-3143-8CBB-79766FCE425E}"/>
              </a:ext>
            </a:extLst>
          </p:cNvPr>
          <p:cNvPicPr>
            <a:picLocks noChangeAspect="1"/>
          </p:cNvPicPr>
          <p:nvPr/>
        </p:nvPicPr>
        <p:blipFill>
          <a:blip r:embed="rId3"/>
          <a:stretch>
            <a:fillRect/>
          </a:stretch>
        </p:blipFill>
        <p:spPr>
          <a:xfrm>
            <a:off x="363421" y="2087187"/>
            <a:ext cx="12862144" cy="6944189"/>
          </a:xfrm>
          <a:prstGeom prst="rect">
            <a:avLst/>
          </a:prstGeom>
        </p:spPr>
      </p:pic>
      <p:sp>
        <p:nvSpPr>
          <p:cNvPr id="4" name="文本框 3">
            <a:extLst>
              <a:ext uri="{FF2B5EF4-FFF2-40B4-BE49-F238E27FC236}">
                <a16:creationId xmlns:a16="http://schemas.microsoft.com/office/drawing/2014/main" id="{90EC0471-2758-4140-858B-FC96E4FA0190}"/>
              </a:ext>
            </a:extLst>
          </p:cNvPr>
          <p:cNvSpPr txBox="1"/>
          <p:nvPr/>
        </p:nvSpPr>
        <p:spPr>
          <a:xfrm>
            <a:off x="176949" y="490454"/>
            <a:ext cx="5174540"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 </a:t>
            </a:r>
            <a:r>
              <a:rPr lang="en-US" altLang="zh-CN" sz="3413" kern="1200" dirty="0">
                <a:gradFill>
                  <a:gsLst>
                    <a:gs pos="43000">
                      <a:schemeClr val="accent1"/>
                    </a:gs>
                    <a:gs pos="100000">
                      <a:schemeClr val="accent2"/>
                    </a:gs>
                  </a:gsLst>
                  <a:lin ang="2700000" scaled="0"/>
                </a:gradFill>
                <a:latin typeface="+mj-ea"/>
              </a:rPr>
              <a:t>pipeline</a:t>
            </a:r>
            <a:r>
              <a:rPr lang="zh-CN" altLang="en-US" sz="3413" kern="1200" dirty="0">
                <a:gradFill>
                  <a:gsLst>
                    <a:gs pos="43000">
                      <a:schemeClr val="accent1"/>
                    </a:gs>
                    <a:gs pos="100000">
                      <a:schemeClr val="accent2"/>
                    </a:gs>
                  </a:gsLst>
                  <a:lin ang="2700000" scaled="0"/>
                </a:gradFill>
                <a:latin typeface="+mj-ea"/>
              </a:rPr>
              <a:t>调试</a:t>
            </a:r>
            <a:endParaRPr lang="en-US" altLang="zh-CN" sz="3413" kern="1200" dirty="0">
              <a:gradFill>
                <a:gsLst>
                  <a:gs pos="43000">
                    <a:schemeClr val="accent1"/>
                  </a:gs>
                  <a:gs pos="100000">
                    <a:schemeClr val="accent2"/>
                  </a:gs>
                </a:gsLst>
                <a:lin ang="2700000" scaled="0"/>
              </a:gradFill>
              <a:latin typeface="+mj-ea"/>
            </a:endParaRPr>
          </a:p>
        </p:txBody>
      </p:sp>
      <p:pic>
        <p:nvPicPr>
          <p:cNvPr id="5" name="图片 4" descr="卡通人物&#10;&#10;低可信度描述已自动生成">
            <a:extLst>
              <a:ext uri="{FF2B5EF4-FFF2-40B4-BE49-F238E27FC236}">
                <a16:creationId xmlns:a16="http://schemas.microsoft.com/office/drawing/2014/main" id="{86179B75-C3AB-DF48-991B-1FCAF19C1A9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6" name="图片 5">
            <a:extLst>
              <a:ext uri="{FF2B5EF4-FFF2-40B4-BE49-F238E27FC236}">
                <a16:creationId xmlns:a16="http://schemas.microsoft.com/office/drawing/2014/main" id="{5764665D-2845-5247-8D46-56334A06FC90}"/>
              </a:ext>
            </a:extLst>
          </p:cNvPr>
          <p:cNvPicPr>
            <a:picLocks noChangeAspect="1"/>
          </p:cNvPicPr>
          <p:nvPr/>
        </p:nvPicPr>
        <p:blipFill rotWithShape="1">
          <a:blip r:embed="rId5"/>
          <a:srcRect r="20693"/>
          <a:stretch/>
        </p:blipFill>
        <p:spPr>
          <a:xfrm>
            <a:off x="12934797" y="2087187"/>
            <a:ext cx="4987257" cy="6678519"/>
          </a:xfrm>
          <a:prstGeom prst="rect">
            <a:avLst/>
          </a:prstGeom>
        </p:spPr>
      </p:pic>
      <p:sp>
        <p:nvSpPr>
          <p:cNvPr id="3" name="文本框 2">
            <a:extLst>
              <a:ext uri="{FF2B5EF4-FFF2-40B4-BE49-F238E27FC236}">
                <a16:creationId xmlns:a16="http://schemas.microsoft.com/office/drawing/2014/main" id="{309E422C-E968-2643-AC4F-A8FC837BD632}"/>
              </a:ext>
            </a:extLst>
          </p:cNvPr>
          <p:cNvSpPr txBox="1"/>
          <p:nvPr/>
        </p:nvSpPr>
        <p:spPr>
          <a:xfrm>
            <a:off x="13225564" y="1618817"/>
            <a:ext cx="1764599" cy="471924"/>
          </a:xfrm>
          <a:prstGeom prst="rect">
            <a:avLst/>
          </a:prstGeom>
          <a:solidFill>
            <a:schemeClr val="bg1"/>
          </a:solid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运行通知</a:t>
            </a:r>
          </a:p>
        </p:txBody>
      </p:sp>
    </p:spTree>
    <p:extLst>
      <p:ext uri="{BB962C8B-B14F-4D97-AF65-F5344CB8AC3E}">
        <p14:creationId xmlns:p14="http://schemas.microsoft.com/office/powerpoint/2010/main" val="2714675298"/>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0AE83DFB-6EA8-984D-8828-65B9B3D68E8D}"/>
              </a:ext>
            </a:extLst>
          </p:cNvPr>
          <p:cNvGrpSpPr/>
          <p:nvPr/>
        </p:nvGrpSpPr>
        <p:grpSpPr>
          <a:xfrm>
            <a:off x="3735187" y="2818150"/>
            <a:ext cx="13789603" cy="4882498"/>
            <a:chOff x="1655850" y="2269187"/>
            <a:chExt cx="15787143" cy="5589769"/>
          </a:xfrm>
        </p:grpSpPr>
        <p:sp>
          <p:nvSpPr>
            <p:cNvPr id="3" name="文本框 2">
              <a:extLst>
                <a:ext uri="{FF2B5EF4-FFF2-40B4-BE49-F238E27FC236}">
                  <a16:creationId xmlns:a16="http://schemas.microsoft.com/office/drawing/2014/main" id="{F1D48984-8EE1-E943-9E6E-74634D67C41F}"/>
                </a:ext>
              </a:extLst>
            </p:cNvPr>
            <p:cNvSpPr txBox="1"/>
            <p:nvPr/>
          </p:nvSpPr>
          <p:spPr>
            <a:xfrm>
              <a:off x="1655850" y="2714912"/>
              <a:ext cx="3642852" cy="82217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zh-CN" altLang="en-US" sz="2000" b="0" u="none" strike="noStrike" cap="none" spc="0" normalizeH="0" baseline="0" dirty="0">
                  <a:ln>
                    <a:noFill/>
                  </a:ln>
                  <a:solidFill>
                    <a:srgbClr val="000000"/>
                  </a:solidFill>
                  <a:effectLst/>
                  <a:uFillTx/>
                  <a:latin typeface="Microsoft YaHei" panose="020B0503020204020204" pitchFamily="34" charset="-122"/>
                  <a:ea typeface="Microsoft YaHei" panose="020B0503020204020204" pitchFamily="34" charset="-122"/>
                  <a:sym typeface="Helvetica Neue"/>
                </a:rPr>
                <a:t>任务流</a:t>
              </a:r>
              <a:endParaRPr kumimoji="0" lang="en-US" altLang="zh-CN" sz="2000" b="0" u="none" strike="noStrike" cap="none" spc="0" normalizeH="0" baseline="0" dirty="0">
                <a:ln>
                  <a:noFill/>
                </a:ln>
                <a:solidFill>
                  <a:srgbClr val="000000"/>
                </a:solidFill>
                <a:effectLst/>
                <a:uFillTx/>
                <a:latin typeface="Microsoft YaHei" panose="020B0503020204020204" pitchFamily="34" charset="-122"/>
                <a:ea typeface="Microsoft YaHei" panose="020B0503020204020204" pitchFamily="34" charset="-122"/>
                <a:sym typeface="Helvetica Neue"/>
              </a:endParaRPr>
            </a:p>
            <a:p>
              <a:pPr marL="0" marR="0" indent="0" algn="ctr" defTabSz="584200" rtl="0" fontAlgn="auto" latinLnBrk="0" hangingPunct="0">
                <a:lnSpc>
                  <a:spcPct val="100000"/>
                </a:lnSpc>
                <a:spcBef>
                  <a:spcPts val="0"/>
                </a:spcBef>
                <a:spcAft>
                  <a:spcPts val="0"/>
                </a:spcAft>
                <a:buClrTx/>
                <a:buSzTx/>
                <a:buFontTx/>
                <a:buNone/>
                <a:tabLst/>
              </a:pPr>
              <a:r>
                <a:rPr kumimoji="0" lang="zh-CN" altLang="en-US" sz="2000" b="0" u="none" strike="noStrike" cap="none" spc="0" normalizeH="0" baseline="0" dirty="0">
                  <a:ln>
                    <a:noFill/>
                  </a:ln>
                  <a:solidFill>
                    <a:srgbClr val="000000"/>
                  </a:solidFill>
                  <a:effectLst/>
                  <a:uFillTx/>
                  <a:latin typeface="Microsoft YaHei" panose="020B0503020204020204" pitchFamily="34" charset="-122"/>
                  <a:ea typeface="Microsoft YaHei" panose="020B0503020204020204" pitchFamily="34" charset="-122"/>
                  <a:sym typeface="Helvetica Neue"/>
                </a:rPr>
                <a:t>（</a:t>
              </a:r>
              <a:r>
                <a:rPr lang="zh-CN" altLang="en-US" sz="2000" b="0" dirty="0">
                  <a:latin typeface="Microsoft YaHei" panose="020B0503020204020204" pitchFamily="34" charset="-122"/>
                  <a:ea typeface="Microsoft YaHei" panose="020B0503020204020204" pitchFamily="34" charset="-122"/>
                </a:rPr>
                <a:t>支持模板变量</a:t>
              </a:r>
              <a:r>
                <a:rPr kumimoji="0" lang="zh-CN" altLang="en-US" sz="2000" b="0" u="none" strike="noStrike" cap="none" spc="0" normalizeH="0" baseline="0" dirty="0">
                  <a:ln>
                    <a:noFill/>
                  </a:ln>
                  <a:solidFill>
                    <a:srgbClr val="000000"/>
                  </a:solidFill>
                  <a:effectLst/>
                  <a:uFillTx/>
                  <a:latin typeface="Microsoft YaHei" panose="020B0503020204020204" pitchFamily="34" charset="-122"/>
                  <a:ea typeface="Microsoft YaHei" panose="020B0503020204020204" pitchFamily="34" charset="-122"/>
                  <a:sym typeface="Helvetica Neue"/>
                </a:rPr>
                <a:t>）</a:t>
              </a:r>
            </a:p>
          </p:txBody>
        </p:sp>
        <p:sp>
          <p:nvSpPr>
            <p:cNvPr id="5" name="文本框 4">
              <a:extLst>
                <a:ext uri="{FF2B5EF4-FFF2-40B4-BE49-F238E27FC236}">
                  <a16:creationId xmlns:a16="http://schemas.microsoft.com/office/drawing/2014/main" id="{95C7448F-A16D-0747-88AB-E5240B2C941A}"/>
                </a:ext>
              </a:extLst>
            </p:cNvPr>
            <p:cNvSpPr txBox="1"/>
            <p:nvPr/>
          </p:nvSpPr>
          <p:spPr>
            <a:xfrm>
              <a:off x="8812517" y="2453674"/>
              <a:ext cx="6895679" cy="43457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zh-CN" altLang="en-US" sz="1800" b="0" dirty="0">
                  <a:latin typeface="Microsoft YaHei" panose="020B0503020204020204" pitchFamily="34" charset="-122"/>
                  <a:ea typeface="Microsoft YaHei" panose="020B0503020204020204" pitchFamily="34" charset="-122"/>
                </a:rPr>
                <a:t>定点</a:t>
              </a:r>
              <a:r>
                <a:rPr lang="en-US" altLang="zh-CN" sz="1800" b="0" dirty="0" err="1">
                  <a:latin typeface="Microsoft YaHei" panose="020B0503020204020204" pitchFamily="34" charset="-122"/>
                  <a:ea typeface="Microsoft YaHei" panose="020B0503020204020204" pitchFamily="34" charset="-122"/>
                </a:rPr>
                <a:t>worfklow</a:t>
              </a:r>
              <a:r>
                <a:rPr lang="zh-CN" altLang="en-US" sz="1800" b="0" dirty="0">
                  <a:latin typeface="Microsoft YaHei" panose="020B0503020204020204" pitchFamily="34" charset="-122"/>
                  <a:ea typeface="Microsoft YaHei" panose="020B0503020204020204" pitchFamily="34" charset="-122"/>
                </a:rPr>
                <a:t> </a:t>
              </a:r>
              <a:r>
                <a:rPr lang="en-US" altLang="zh-CN" sz="1800" b="0" dirty="0" err="1">
                  <a:latin typeface="Microsoft YaHei" panose="020B0503020204020204" pitchFamily="34" charset="-122"/>
                  <a:ea typeface="Microsoft YaHei" panose="020B0503020204020204" pitchFamily="34" charset="-122"/>
                </a:rPr>
                <a:t>yaml</a:t>
              </a:r>
              <a:r>
                <a:rPr lang="zh-CN" altLang="en-US" sz="1800" b="0" dirty="0">
                  <a:latin typeface="Microsoft YaHei" panose="020B0503020204020204" pitchFamily="34" charset="-122"/>
                  <a:ea typeface="Microsoft YaHei" panose="020B0503020204020204" pitchFamily="34" charset="-122"/>
                </a:rPr>
                <a:t>文件（区分提交和未提交）</a:t>
              </a:r>
              <a:endParaRPr kumimoji="0" lang="zh-CN" altLang="en-US" sz="1800" b="0" u="none" strike="noStrike" cap="none" spc="0" normalizeH="0" baseline="0" dirty="0">
                <a:ln>
                  <a:noFill/>
                </a:ln>
                <a:solidFill>
                  <a:srgbClr val="000000"/>
                </a:solidFill>
                <a:effectLst/>
                <a:uFillTx/>
                <a:latin typeface="Microsoft YaHei" panose="020B0503020204020204" pitchFamily="34" charset="-122"/>
                <a:ea typeface="Microsoft YaHei" panose="020B0503020204020204" pitchFamily="34" charset="-122"/>
                <a:sym typeface="Helvetica Neue"/>
              </a:endParaRPr>
            </a:p>
          </p:txBody>
        </p:sp>
        <p:pic>
          <p:nvPicPr>
            <p:cNvPr id="4" name="图片 3">
              <a:extLst>
                <a:ext uri="{FF2B5EF4-FFF2-40B4-BE49-F238E27FC236}">
                  <a16:creationId xmlns:a16="http://schemas.microsoft.com/office/drawing/2014/main" id="{DBFD3E3E-7000-9D47-B12C-FEC43D8F13D2}"/>
                </a:ext>
              </a:extLst>
            </p:cNvPr>
            <p:cNvPicPr>
              <a:picLocks noChangeAspect="1"/>
            </p:cNvPicPr>
            <p:nvPr/>
          </p:nvPicPr>
          <p:blipFill rotWithShape="1">
            <a:blip r:embed="rId3"/>
            <a:srcRect r="50100"/>
            <a:stretch/>
          </p:blipFill>
          <p:spPr>
            <a:xfrm>
              <a:off x="1973852" y="3686387"/>
              <a:ext cx="2914174" cy="4140405"/>
            </a:xfrm>
            <a:prstGeom prst="rect">
              <a:avLst/>
            </a:prstGeom>
          </p:spPr>
        </p:pic>
        <p:sp>
          <p:nvSpPr>
            <p:cNvPr id="8" name="矩形 7">
              <a:extLst>
                <a:ext uri="{FF2B5EF4-FFF2-40B4-BE49-F238E27FC236}">
                  <a16:creationId xmlns:a16="http://schemas.microsoft.com/office/drawing/2014/main" id="{A66C2E01-2F7B-CA4F-8D59-E030D856A779}"/>
                </a:ext>
              </a:extLst>
            </p:cNvPr>
            <p:cNvSpPr/>
            <p:nvPr/>
          </p:nvSpPr>
          <p:spPr>
            <a:xfrm>
              <a:off x="5029479" y="2269187"/>
              <a:ext cx="11999348" cy="1355275"/>
            </a:xfrm>
            <a:prstGeom prst="rect">
              <a:avLst/>
            </a:prstGeom>
            <a:noFill/>
            <a:ln w="12700" cap="flat">
              <a:solidFill>
                <a:schemeClr val="accent5">
                  <a:alpha val="68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6" name="椭圆 15">
              <a:extLst>
                <a:ext uri="{FF2B5EF4-FFF2-40B4-BE49-F238E27FC236}">
                  <a16:creationId xmlns:a16="http://schemas.microsoft.com/office/drawing/2014/main" id="{8774AEA9-C75B-AB44-BEA4-6E1EDBC96BEA}"/>
                </a:ext>
              </a:extLst>
            </p:cNvPr>
            <p:cNvSpPr/>
            <p:nvPr/>
          </p:nvSpPr>
          <p:spPr>
            <a:xfrm>
              <a:off x="5397010" y="3057479"/>
              <a:ext cx="197955" cy="197955"/>
            </a:xfrm>
            <a:prstGeom prst="ellipse">
              <a:avLst/>
            </a:prstGeom>
            <a:solidFill>
              <a:schemeClr val="accent3">
                <a:lumMod val="50000"/>
              </a:schemeClr>
            </a:solidFill>
            <a:ln w="381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 name="椭圆 16">
              <a:extLst>
                <a:ext uri="{FF2B5EF4-FFF2-40B4-BE49-F238E27FC236}">
                  <a16:creationId xmlns:a16="http://schemas.microsoft.com/office/drawing/2014/main" id="{02A42A1F-F73B-094B-A21A-80493974E6A2}"/>
                </a:ext>
              </a:extLst>
            </p:cNvPr>
            <p:cNvSpPr/>
            <p:nvPr/>
          </p:nvSpPr>
          <p:spPr>
            <a:xfrm>
              <a:off x="5686044" y="3057479"/>
              <a:ext cx="197955" cy="197955"/>
            </a:xfrm>
            <a:prstGeom prst="ellipse">
              <a:avLst/>
            </a:prstGeom>
            <a:solidFill>
              <a:schemeClr val="accent3">
                <a:lumMod val="50000"/>
              </a:schemeClr>
            </a:solidFill>
            <a:ln w="381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 name="椭圆 17">
              <a:extLst>
                <a:ext uri="{FF2B5EF4-FFF2-40B4-BE49-F238E27FC236}">
                  <a16:creationId xmlns:a16="http://schemas.microsoft.com/office/drawing/2014/main" id="{96FF34AA-572C-B845-AAC5-CE7156AC155D}"/>
                </a:ext>
              </a:extLst>
            </p:cNvPr>
            <p:cNvSpPr/>
            <p:nvPr/>
          </p:nvSpPr>
          <p:spPr>
            <a:xfrm>
              <a:off x="5975078" y="3057479"/>
              <a:ext cx="197955" cy="197955"/>
            </a:xfrm>
            <a:prstGeom prst="ellipse">
              <a:avLst/>
            </a:prstGeom>
            <a:solidFill>
              <a:schemeClr val="accent3">
                <a:lumMod val="50000"/>
              </a:schemeClr>
            </a:solidFill>
            <a:ln w="381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 name="椭圆 18">
              <a:extLst>
                <a:ext uri="{FF2B5EF4-FFF2-40B4-BE49-F238E27FC236}">
                  <a16:creationId xmlns:a16="http://schemas.microsoft.com/office/drawing/2014/main" id="{6CAE246F-4E52-AA41-8EAA-8C6CE6FF4D7B}"/>
                </a:ext>
              </a:extLst>
            </p:cNvPr>
            <p:cNvSpPr/>
            <p:nvPr/>
          </p:nvSpPr>
          <p:spPr>
            <a:xfrm>
              <a:off x="6264112" y="3057479"/>
              <a:ext cx="197955" cy="197955"/>
            </a:xfrm>
            <a:prstGeom prst="ellipse">
              <a:avLst/>
            </a:prstGeom>
            <a:solidFill>
              <a:schemeClr val="accent3">
                <a:lumMod val="50000"/>
              </a:schemeClr>
            </a:solidFill>
            <a:ln w="381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 name="椭圆 19">
              <a:extLst>
                <a:ext uri="{FF2B5EF4-FFF2-40B4-BE49-F238E27FC236}">
                  <a16:creationId xmlns:a16="http://schemas.microsoft.com/office/drawing/2014/main" id="{65FD5150-B8A5-7642-BB39-30890C5F0F9B}"/>
                </a:ext>
              </a:extLst>
            </p:cNvPr>
            <p:cNvSpPr/>
            <p:nvPr/>
          </p:nvSpPr>
          <p:spPr>
            <a:xfrm>
              <a:off x="6553146" y="3057479"/>
              <a:ext cx="197955" cy="197955"/>
            </a:xfrm>
            <a:prstGeom prst="ellipse">
              <a:avLst/>
            </a:prstGeom>
            <a:solidFill>
              <a:schemeClr val="accent3">
                <a:lumMod val="50000"/>
              </a:schemeClr>
            </a:solidFill>
            <a:ln w="381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 name="椭圆 21">
              <a:extLst>
                <a:ext uri="{FF2B5EF4-FFF2-40B4-BE49-F238E27FC236}">
                  <a16:creationId xmlns:a16="http://schemas.microsoft.com/office/drawing/2014/main" id="{788C4ED4-543D-2349-AE80-E086198156BF}"/>
                </a:ext>
              </a:extLst>
            </p:cNvPr>
            <p:cNvSpPr/>
            <p:nvPr/>
          </p:nvSpPr>
          <p:spPr>
            <a:xfrm>
              <a:off x="6842180" y="3057479"/>
              <a:ext cx="197955" cy="197955"/>
            </a:xfrm>
            <a:prstGeom prst="ellipse">
              <a:avLst/>
            </a:prstGeom>
            <a:solidFill>
              <a:srgbClr val="FF0000"/>
            </a:solidFill>
            <a:ln w="381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3" name="椭圆 22">
              <a:extLst>
                <a:ext uri="{FF2B5EF4-FFF2-40B4-BE49-F238E27FC236}">
                  <a16:creationId xmlns:a16="http://schemas.microsoft.com/office/drawing/2014/main" id="{AB362434-E804-C142-A277-EBE8CB12B3C7}"/>
                </a:ext>
              </a:extLst>
            </p:cNvPr>
            <p:cNvSpPr/>
            <p:nvPr/>
          </p:nvSpPr>
          <p:spPr>
            <a:xfrm>
              <a:off x="7131214" y="3057479"/>
              <a:ext cx="197955" cy="197955"/>
            </a:xfrm>
            <a:prstGeom prst="ellipse">
              <a:avLst/>
            </a:prstGeom>
            <a:solidFill>
              <a:schemeClr val="bg2"/>
            </a:solidFill>
            <a:ln w="381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4" name="椭圆 23">
              <a:extLst>
                <a:ext uri="{FF2B5EF4-FFF2-40B4-BE49-F238E27FC236}">
                  <a16:creationId xmlns:a16="http://schemas.microsoft.com/office/drawing/2014/main" id="{A5C8331F-F79F-DC4C-AEC3-0ED3A5F75FB9}"/>
                </a:ext>
              </a:extLst>
            </p:cNvPr>
            <p:cNvSpPr/>
            <p:nvPr/>
          </p:nvSpPr>
          <p:spPr>
            <a:xfrm>
              <a:off x="7420248" y="3057479"/>
              <a:ext cx="197955" cy="197955"/>
            </a:xfrm>
            <a:prstGeom prst="ellipse">
              <a:avLst/>
            </a:prstGeom>
            <a:solidFill>
              <a:schemeClr val="accent3"/>
            </a:solidFill>
            <a:ln w="381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pic>
          <p:nvPicPr>
            <p:cNvPr id="29" name="图片 28" descr="图标&#10;&#10;描述已自动生成">
              <a:extLst>
                <a:ext uri="{FF2B5EF4-FFF2-40B4-BE49-F238E27FC236}">
                  <a16:creationId xmlns:a16="http://schemas.microsoft.com/office/drawing/2014/main" id="{F95AB4E5-C6E7-344B-8A73-80A620C6EA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900703" y="2569553"/>
              <a:ext cx="252000" cy="252000"/>
            </a:xfrm>
            <a:prstGeom prst="rect">
              <a:avLst/>
            </a:prstGeom>
          </p:spPr>
        </p:pic>
        <p:pic>
          <p:nvPicPr>
            <p:cNvPr id="33" name="图片 32" descr="图标&#10;&#10;描述已自动生成">
              <a:extLst>
                <a:ext uri="{FF2B5EF4-FFF2-40B4-BE49-F238E27FC236}">
                  <a16:creationId xmlns:a16="http://schemas.microsoft.com/office/drawing/2014/main" id="{227A4687-A702-BF48-BE0E-C025417474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405294" y="2569553"/>
              <a:ext cx="252000" cy="252000"/>
            </a:xfrm>
            <a:prstGeom prst="rect">
              <a:avLst/>
            </a:prstGeom>
          </p:spPr>
        </p:pic>
        <p:pic>
          <p:nvPicPr>
            <p:cNvPr id="36" name="图片 35" descr="图标&#10;&#10;描述已自动生成">
              <a:extLst>
                <a:ext uri="{FF2B5EF4-FFF2-40B4-BE49-F238E27FC236}">
                  <a16:creationId xmlns:a16="http://schemas.microsoft.com/office/drawing/2014/main" id="{5FCF5336-1CCC-3749-9491-9AB700799D7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386165" y="2569553"/>
              <a:ext cx="252000" cy="252000"/>
            </a:xfrm>
            <a:prstGeom prst="rect">
              <a:avLst/>
            </a:prstGeom>
          </p:spPr>
        </p:pic>
        <p:pic>
          <p:nvPicPr>
            <p:cNvPr id="37" name="图片 36" descr="图标&#10;&#10;描述已自动生成">
              <a:extLst>
                <a:ext uri="{FF2B5EF4-FFF2-40B4-BE49-F238E27FC236}">
                  <a16:creationId xmlns:a16="http://schemas.microsoft.com/office/drawing/2014/main" id="{D845EBBD-D16A-664E-9D37-725A05F17A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661328" y="2569553"/>
              <a:ext cx="252000" cy="252000"/>
            </a:xfrm>
            <a:prstGeom prst="rect">
              <a:avLst/>
            </a:prstGeom>
          </p:spPr>
        </p:pic>
        <p:pic>
          <p:nvPicPr>
            <p:cNvPr id="38" name="图片 37" descr="图标&#10;&#10;描述已自动生成">
              <a:extLst>
                <a:ext uri="{FF2B5EF4-FFF2-40B4-BE49-F238E27FC236}">
                  <a16:creationId xmlns:a16="http://schemas.microsoft.com/office/drawing/2014/main" id="{596FFF5C-E144-5F41-ADD9-878193D416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146350" y="2569553"/>
              <a:ext cx="252000" cy="252000"/>
            </a:xfrm>
            <a:prstGeom prst="rect">
              <a:avLst/>
            </a:prstGeom>
          </p:spPr>
        </p:pic>
        <p:pic>
          <p:nvPicPr>
            <p:cNvPr id="39" name="图片 38" descr="图标&#10;&#10;描述已自动生成">
              <a:extLst>
                <a:ext uri="{FF2B5EF4-FFF2-40B4-BE49-F238E27FC236}">
                  <a16:creationId xmlns:a16="http://schemas.microsoft.com/office/drawing/2014/main" id="{18516587-5E96-B945-8B09-DAAE29DD46E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692505" y="2569553"/>
              <a:ext cx="252000" cy="252000"/>
            </a:xfrm>
            <a:prstGeom prst="rect">
              <a:avLst/>
            </a:prstGeom>
          </p:spPr>
        </p:pic>
        <p:pic>
          <p:nvPicPr>
            <p:cNvPr id="40" name="图片 39" descr="图标&#10;&#10;描述已自动生成">
              <a:extLst>
                <a:ext uri="{FF2B5EF4-FFF2-40B4-BE49-F238E27FC236}">
                  <a16:creationId xmlns:a16="http://schemas.microsoft.com/office/drawing/2014/main" id="{F18DD8BC-18FA-1E4A-9BA7-CB89FE35F4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983371" y="2569553"/>
              <a:ext cx="252000" cy="252000"/>
            </a:xfrm>
            <a:prstGeom prst="rect">
              <a:avLst/>
            </a:prstGeom>
          </p:spPr>
        </p:pic>
        <p:pic>
          <p:nvPicPr>
            <p:cNvPr id="41" name="图片 40" descr="图标&#10;&#10;描述已自动生成">
              <a:extLst>
                <a:ext uri="{FF2B5EF4-FFF2-40B4-BE49-F238E27FC236}">
                  <a16:creationId xmlns:a16="http://schemas.microsoft.com/office/drawing/2014/main" id="{9CC3A323-3917-4742-BC68-D2392BF455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253634" y="2569553"/>
              <a:ext cx="252000" cy="252000"/>
            </a:xfrm>
            <a:prstGeom prst="rect">
              <a:avLst/>
            </a:prstGeom>
          </p:spPr>
        </p:pic>
        <p:pic>
          <p:nvPicPr>
            <p:cNvPr id="42" name="图片 41" descr="图标&#10;&#10;描述已自动生成">
              <a:extLst>
                <a:ext uri="{FF2B5EF4-FFF2-40B4-BE49-F238E27FC236}">
                  <a16:creationId xmlns:a16="http://schemas.microsoft.com/office/drawing/2014/main" id="{ACB9541E-0B08-2047-BBB1-ABBFD641DC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535217" y="2569553"/>
              <a:ext cx="252000" cy="252000"/>
            </a:xfrm>
            <a:prstGeom prst="rect">
              <a:avLst/>
            </a:prstGeom>
          </p:spPr>
        </p:pic>
        <p:pic>
          <p:nvPicPr>
            <p:cNvPr id="44" name="图片 43" descr="图标&#10;&#10;描述已自动生成">
              <a:extLst>
                <a:ext uri="{FF2B5EF4-FFF2-40B4-BE49-F238E27FC236}">
                  <a16:creationId xmlns:a16="http://schemas.microsoft.com/office/drawing/2014/main" id="{143EE417-B7D5-F641-A790-2CAD311F36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822350" y="2569553"/>
              <a:ext cx="252000" cy="252000"/>
            </a:xfrm>
            <a:prstGeom prst="rect">
              <a:avLst/>
            </a:prstGeom>
          </p:spPr>
        </p:pic>
        <p:pic>
          <p:nvPicPr>
            <p:cNvPr id="45" name="图片 44" descr="图标&#10;&#10;描述已自动生成">
              <a:extLst>
                <a:ext uri="{FF2B5EF4-FFF2-40B4-BE49-F238E27FC236}">
                  <a16:creationId xmlns:a16="http://schemas.microsoft.com/office/drawing/2014/main" id="{56FA0C48-F6ED-764F-AF96-ADC50B334A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114217" y="2569553"/>
              <a:ext cx="252000" cy="252000"/>
            </a:xfrm>
            <a:prstGeom prst="rect">
              <a:avLst/>
            </a:prstGeom>
          </p:spPr>
        </p:pic>
        <p:pic>
          <p:nvPicPr>
            <p:cNvPr id="46" name="图片 45" descr="图标&#10;&#10;描述已自动生成">
              <a:extLst>
                <a:ext uri="{FF2B5EF4-FFF2-40B4-BE49-F238E27FC236}">
                  <a16:creationId xmlns:a16="http://schemas.microsoft.com/office/drawing/2014/main" id="{2C955228-A41B-BD42-85D8-B29E809E7F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391066" y="2569553"/>
              <a:ext cx="252000" cy="252000"/>
            </a:xfrm>
            <a:prstGeom prst="rect">
              <a:avLst/>
            </a:prstGeom>
          </p:spPr>
        </p:pic>
        <p:sp>
          <p:nvSpPr>
            <p:cNvPr id="47" name="文本框 46">
              <a:extLst>
                <a:ext uri="{FF2B5EF4-FFF2-40B4-BE49-F238E27FC236}">
                  <a16:creationId xmlns:a16="http://schemas.microsoft.com/office/drawing/2014/main" id="{2F8A2138-2331-CC41-AA85-8FBA787F2993}"/>
                </a:ext>
              </a:extLst>
            </p:cNvPr>
            <p:cNvSpPr txBox="1"/>
            <p:nvPr/>
          </p:nvSpPr>
          <p:spPr>
            <a:xfrm>
              <a:off x="8812517" y="2939166"/>
              <a:ext cx="8630476" cy="43457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zh-CN" altLang="en-US" sz="1800" b="0" dirty="0">
                  <a:latin typeface="Microsoft YaHei" panose="020B0503020204020204" pitchFamily="34" charset="-122"/>
                  <a:ea typeface="Microsoft YaHei" panose="020B0503020204020204" pitchFamily="34" charset="-122"/>
                </a:rPr>
                <a:t>定点</a:t>
              </a:r>
              <a:r>
                <a:rPr lang="en-US" altLang="zh-CN" sz="1800" b="0" dirty="0" err="1">
                  <a:latin typeface="Microsoft YaHei" panose="020B0503020204020204" pitchFamily="34" charset="-122"/>
                  <a:ea typeface="Microsoft YaHei" panose="020B0503020204020204" pitchFamily="34" charset="-122"/>
                </a:rPr>
                <a:t>yaml</a:t>
              </a:r>
              <a:r>
                <a:rPr lang="zh-CN" altLang="en-US" sz="1800" b="0" dirty="0">
                  <a:latin typeface="Microsoft YaHei" panose="020B0503020204020204" pitchFamily="34" charset="-122"/>
                  <a:ea typeface="Microsoft YaHei" panose="020B0503020204020204" pitchFamily="34" charset="-122"/>
                </a:rPr>
                <a:t>发起的</a:t>
              </a:r>
              <a:r>
                <a:rPr lang="en-US" altLang="zh-CN" sz="1800" b="0" dirty="0">
                  <a:latin typeface="Microsoft YaHei" panose="020B0503020204020204" pitchFamily="34" charset="-122"/>
                  <a:ea typeface="Microsoft YaHei" panose="020B0503020204020204" pitchFamily="34" charset="-122"/>
                </a:rPr>
                <a:t>workflow</a:t>
              </a:r>
              <a:r>
                <a:rPr lang="zh-CN" altLang="en-US" sz="1800" b="0" dirty="0">
                  <a:latin typeface="Microsoft YaHei" panose="020B0503020204020204" pitchFamily="34" charset="-122"/>
                  <a:ea typeface="Microsoft YaHei" panose="020B0503020204020204" pitchFamily="34" charset="-122"/>
                </a:rPr>
                <a:t>实例（区分创建、挂起、运行、成功、失败）</a:t>
              </a:r>
              <a:endParaRPr kumimoji="0" lang="zh-CN" altLang="en-US" sz="1800" b="0" u="none" strike="noStrike" cap="none" spc="0" normalizeH="0" baseline="0" dirty="0">
                <a:ln>
                  <a:noFill/>
                </a:ln>
                <a:solidFill>
                  <a:srgbClr val="000000"/>
                </a:solidFill>
                <a:effectLst/>
                <a:uFillTx/>
                <a:latin typeface="Microsoft YaHei" panose="020B0503020204020204" pitchFamily="34" charset="-122"/>
                <a:ea typeface="Microsoft YaHei" panose="020B0503020204020204" pitchFamily="34" charset="-122"/>
                <a:sym typeface="Helvetica Neue"/>
              </a:endParaRPr>
            </a:p>
          </p:txBody>
        </p:sp>
        <p:pic>
          <p:nvPicPr>
            <p:cNvPr id="30" name="图片 29">
              <a:extLst>
                <a:ext uri="{FF2B5EF4-FFF2-40B4-BE49-F238E27FC236}">
                  <a16:creationId xmlns:a16="http://schemas.microsoft.com/office/drawing/2014/main" id="{704E1A80-D5C4-FF43-8C03-96848490E453}"/>
                </a:ext>
              </a:extLst>
            </p:cNvPr>
            <p:cNvPicPr>
              <a:picLocks noChangeAspect="1"/>
            </p:cNvPicPr>
            <p:nvPr/>
          </p:nvPicPr>
          <p:blipFill rotWithShape="1">
            <a:blip r:embed="rId6"/>
            <a:srcRect b="19189"/>
            <a:stretch/>
          </p:blipFill>
          <p:spPr>
            <a:xfrm>
              <a:off x="5029479" y="4206352"/>
              <a:ext cx="8566808" cy="3652604"/>
            </a:xfrm>
            <a:prstGeom prst="rect">
              <a:avLst/>
            </a:prstGeom>
          </p:spPr>
        </p:pic>
        <p:cxnSp>
          <p:nvCxnSpPr>
            <p:cNvPr id="49" name="直线箭头连接符 48">
              <a:extLst>
                <a:ext uri="{FF2B5EF4-FFF2-40B4-BE49-F238E27FC236}">
                  <a16:creationId xmlns:a16="http://schemas.microsoft.com/office/drawing/2014/main" id="{7B01103C-AA79-824D-ABE9-FE0C5F07D20D}"/>
                </a:ext>
              </a:extLst>
            </p:cNvPr>
            <p:cNvCxnSpPr>
              <a:cxnSpLocks/>
            </p:cNvCxnSpPr>
            <p:nvPr/>
          </p:nvCxnSpPr>
          <p:spPr>
            <a:xfrm flipH="1">
              <a:off x="5270127" y="3155744"/>
              <a:ext cx="155873" cy="1119883"/>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51" name="直线箭头连接符 50">
              <a:extLst>
                <a:ext uri="{FF2B5EF4-FFF2-40B4-BE49-F238E27FC236}">
                  <a16:creationId xmlns:a16="http://schemas.microsoft.com/office/drawing/2014/main" id="{79DB9FFE-CAFA-8F44-A797-E48D0A7E6C6D}"/>
                </a:ext>
              </a:extLst>
            </p:cNvPr>
            <p:cNvCxnSpPr>
              <a:cxnSpLocks/>
            </p:cNvCxnSpPr>
            <p:nvPr/>
          </p:nvCxnSpPr>
          <p:spPr>
            <a:xfrm>
              <a:off x="5578400" y="3238869"/>
              <a:ext cx="1255430" cy="895674"/>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55" name="文本框 54">
              <a:extLst>
                <a:ext uri="{FF2B5EF4-FFF2-40B4-BE49-F238E27FC236}">
                  <a16:creationId xmlns:a16="http://schemas.microsoft.com/office/drawing/2014/main" id="{26DBC590-E720-034A-B5AB-49E18E8E1514}"/>
                </a:ext>
              </a:extLst>
            </p:cNvPr>
            <p:cNvSpPr txBox="1"/>
            <p:nvPr/>
          </p:nvSpPr>
          <p:spPr>
            <a:xfrm>
              <a:off x="13596287" y="5615190"/>
              <a:ext cx="2496198"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zh-CN" altLang="en-US" sz="2000" b="0" u="none" strike="noStrike" cap="none" spc="0" normalizeH="0" baseline="0" dirty="0">
                  <a:ln>
                    <a:noFill/>
                  </a:ln>
                  <a:solidFill>
                    <a:srgbClr val="000000"/>
                  </a:solidFill>
                  <a:effectLst/>
                  <a:uFillTx/>
                  <a:latin typeface="Microsoft YaHei" panose="020B0503020204020204" pitchFamily="34" charset="-122"/>
                  <a:ea typeface="Microsoft YaHei" panose="020B0503020204020204" pitchFamily="34" charset="-122"/>
                  <a:sym typeface="Helvetica Neue"/>
                </a:rPr>
                <a:t>每个实例的运行情况</a:t>
              </a:r>
            </a:p>
          </p:txBody>
        </p:sp>
      </p:grpSp>
      <p:sp>
        <p:nvSpPr>
          <p:cNvPr id="35" name="文本框 34">
            <a:extLst>
              <a:ext uri="{FF2B5EF4-FFF2-40B4-BE49-F238E27FC236}">
                <a16:creationId xmlns:a16="http://schemas.microsoft.com/office/drawing/2014/main" id="{BDD38FA3-6BF6-0E44-BED9-192DDE234511}"/>
              </a:ext>
            </a:extLst>
          </p:cNvPr>
          <p:cNvSpPr txBox="1"/>
          <p:nvPr/>
        </p:nvSpPr>
        <p:spPr>
          <a:xfrm>
            <a:off x="4257620" y="8549202"/>
            <a:ext cx="9864522" cy="5232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zh-CN" altLang="en-US" sz="2800" b="0" dirty="0">
                <a:solidFill>
                  <a:schemeClr val="tx1"/>
                </a:solidFill>
                <a:latin typeface="Microsoft YaHei" panose="020B0503020204020204" pitchFamily="34" charset="-122"/>
                <a:ea typeface="Microsoft YaHei" panose="020B0503020204020204" pitchFamily="34" charset="-122"/>
              </a:rPr>
              <a:t>支持：补录，忽略，重试，依赖，并发限制，任务堆积伸缩容</a:t>
            </a:r>
          </a:p>
        </p:txBody>
      </p:sp>
      <p:sp>
        <p:nvSpPr>
          <p:cNvPr id="43" name="文本框 42">
            <a:extLst>
              <a:ext uri="{FF2B5EF4-FFF2-40B4-BE49-F238E27FC236}">
                <a16:creationId xmlns:a16="http://schemas.microsoft.com/office/drawing/2014/main" id="{24609AD8-BFFC-2540-83F7-461B0CC72BE7}"/>
              </a:ext>
            </a:extLst>
          </p:cNvPr>
          <p:cNvSpPr txBox="1"/>
          <p:nvPr/>
        </p:nvSpPr>
        <p:spPr>
          <a:xfrm>
            <a:off x="176949" y="490454"/>
            <a:ext cx="4275130"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中台：定时调度</a:t>
            </a:r>
            <a:endParaRPr lang="en-US" altLang="zh-CN" sz="3413" kern="1200" dirty="0">
              <a:gradFill>
                <a:gsLst>
                  <a:gs pos="43000">
                    <a:schemeClr val="accent1"/>
                  </a:gs>
                  <a:gs pos="100000">
                    <a:schemeClr val="accent2"/>
                  </a:gs>
                </a:gsLst>
                <a:lin ang="2700000" scaled="0"/>
              </a:gradFill>
              <a:latin typeface="+mj-ea"/>
            </a:endParaRPr>
          </a:p>
        </p:txBody>
      </p:sp>
      <p:pic>
        <p:nvPicPr>
          <p:cNvPr id="48" name="图片 47" descr="卡通人物&#10;&#10;低可信度描述已自动生成">
            <a:extLst>
              <a:ext uri="{FF2B5EF4-FFF2-40B4-BE49-F238E27FC236}">
                <a16:creationId xmlns:a16="http://schemas.microsoft.com/office/drawing/2014/main" id="{D46B0858-5A25-124C-B6F1-80B5AB78E70F}"/>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6" name="图片 5">
            <a:extLst>
              <a:ext uri="{FF2B5EF4-FFF2-40B4-BE49-F238E27FC236}">
                <a16:creationId xmlns:a16="http://schemas.microsoft.com/office/drawing/2014/main" id="{C7CED796-5757-B944-B048-E16385F65F3B}"/>
              </a:ext>
            </a:extLst>
          </p:cNvPr>
          <p:cNvPicPr>
            <a:picLocks noChangeAspect="1"/>
          </p:cNvPicPr>
          <p:nvPr/>
        </p:nvPicPr>
        <p:blipFill>
          <a:blip r:embed="rId8"/>
          <a:stretch>
            <a:fillRect/>
          </a:stretch>
        </p:blipFill>
        <p:spPr>
          <a:xfrm>
            <a:off x="311991" y="1971966"/>
            <a:ext cx="3461730" cy="7537637"/>
          </a:xfrm>
          <a:prstGeom prst="rect">
            <a:avLst/>
          </a:prstGeom>
        </p:spPr>
      </p:pic>
      <p:sp>
        <p:nvSpPr>
          <p:cNvPr id="7" name="文本框 6">
            <a:extLst>
              <a:ext uri="{FF2B5EF4-FFF2-40B4-BE49-F238E27FC236}">
                <a16:creationId xmlns:a16="http://schemas.microsoft.com/office/drawing/2014/main" id="{F6980FD2-62B8-A64D-BAB7-051ED38E4B42}"/>
              </a:ext>
            </a:extLst>
          </p:cNvPr>
          <p:cNvSpPr txBox="1"/>
          <p:nvPr/>
        </p:nvSpPr>
        <p:spPr>
          <a:xfrm>
            <a:off x="6830404" y="2547239"/>
            <a:ext cx="1958871" cy="471924"/>
          </a:xfrm>
          <a:prstGeom prst="rect">
            <a:avLst/>
          </a:prstGeom>
          <a:solidFill>
            <a:schemeClr val="bg1"/>
          </a:solid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zh-CN" altLang="en-US" dirty="0"/>
              <a:t>定时调度记录</a:t>
            </a:r>
            <a:endPar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50" name="文本框 49">
            <a:extLst>
              <a:ext uri="{FF2B5EF4-FFF2-40B4-BE49-F238E27FC236}">
                <a16:creationId xmlns:a16="http://schemas.microsoft.com/office/drawing/2014/main" id="{DAAB2334-FC1F-BB4F-870C-2C7BBA533E8D}"/>
              </a:ext>
            </a:extLst>
          </p:cNvPr>
          <p:cNvSpPr txBox="1"/>
          <p:nvPr/>
        </p:nvSpPr>
        <p:spPr>
          <a:xfrm>
            <a:off x="6858604" y="7467639"/>
            <a:ext cx="2075889" cy="471924"/>
          </a:xfrm>
          <a:prstGeom prst="rect">
            <a:avLst/>
          </a:prstGeom>
          <a:solidFill>
            <a:schemeClr val="bg1"/>
          </a:solid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dirty="0"/>
              <a:t>workflow</a:t>
            </a:r>
            <a:r>
              <a:rPr lang="zh-CN" altLang="en-US" dirty="0"/>
              <a:t>实例</a:t>
            </a:r>
            <a:endPar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Tree>
    <p:extLst>
      <p:ext uri="{BB962C8B-B14F-4D97-AF65-F5344CB8AC3E}">
        <p14:creationId xmlns:p14="http://schemas.microsoft.com/office/powerpoint/2010/main" val="1956155318"/>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id="{CCAE38D0-F0CF-1247-A2C4-23F3BA68F025}"/>
              </a:ext>
            </a:extLst>
          </p:cNvPr>
          <p:cNvSpPr/>
          <p:nvPr/>
        </p:nvSpPr>
        <p:spPr>
          <a:xfrm>
            <a:off x="12277374" y="2058187"/>
            <a:ext cx="3177646" cy="2473841"/>
          </a:xfrm>
          <a:prstGeom prst="ellipse">
            <a:avLst/>
          </a:prstGeom>
          <a:noFill/>
          <a:ln w="1905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249" tIns="72249" rIns="72249" bIns="72249" numCol="1" spcCol="38100" rtlCol="0" anchor="ctr">
            <a:noAutofit/>
          </a:bodyPr>
          <a:lstStyle/>
          <a:p>
            <a:pPr defTabSz="830849"/>
            <a:endParaRPr lang="zh-CN" altLang="en-US" sz="3129" b="0" kern="1200">
              <a:solidFill>
                <a:srgbClr val="FFFFFF"/>
              </a:solidFill>
              <a:latin typeface="Helvetica Neue Medium"/>
              <a:cs typeface="Helvetica Neue Medium"/>
              <a:sym typeface="Helvetica Neue Medium"/>
            </a:endParaRPr>
          </a:p>
        </p:txBody>
      </p:sp>
      <p:sp>
        <p:nvSpPr>
          <p:cNvPr id="4" name="圆角矩形 3">
            <a:extLst>
              <a:ext uri="{FF2B5EF4-FFF2-40B4-BE49-F238E27FC236}">
                <a16:creationId xmlns:a16="http://schemas.microsoft.com/office/drawing/2014/main" id="{75D16954-21A8-204D-A8E3-C3769CDC7510}"/>
              </a:ext>
            </a:extLst>
          </p:cNvPr>
          <p:cNvSpPr/>
          <p:nvPr/>
        </p:nvSpPr>
        <p:spPr>
          <a:xfrm>
            <a:off x="812677" y="1780850"/>
            <a:ext cx="1125760" cy="684807"/>
          </a:xfrm>
          <a:prstGeom prst="roundRect">
            <a:avLst/>
          </a:prstGeom>
          <a:solidFill>
            <a:srgbClr val="1672FB"/>
          </a:solidFill>
          <a:ln w="25400" cap="flat">
            <a:no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rPr>
              <a:t>worker</a:t>
            </a:r>
            <a:endParaRPr lang="zh-CN" altLang="en-US"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endParaRPr>
          </a:p>
        </p:txBody>
      </p:sp>
      <p:sp>
        <p:nvSpPr>
          <p:cNvPr id="7" name="圆角矩形 6">
            <a:extLst>
              <a:ext uri="{FF2B5EF4-FFF2-40B4-BE49-F238E27FC236}">
                <a16:creationId xmlns:a16="http://schemas.microsoft.com/office/drawing/2014/main" id="{FBC9B35D-88D3-5B4C-A0C5-47D9B0F7D745}"/>
              </a:ext>
            </a:extLst>
          </p:cNvPr>
          <p:cNvSpPr/>
          <p:nvPr/>
        </p:nvSpPr>
        <p:spPr>
          <a:xfrm>
            <a:off x="812678" y="2841758"/>
            <a:ext cx="3806738" cy="862620"/>
          </a:xfrm>
          <a:prstGeom prst="roundRect">
            <a:avLst/>
          </a:prstGeom>
          <a:solidFill>
            <a:srgbClr val="1672FB"/>
          </a:solidFill>
          <a:ln w="25400" cap="flat">
            <a:no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rPr>
              <a:t>master</a:t>
            </a:r>
            <a:endParaRPr lang="zh-CN" altLang="en-US"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endParaRPr>
          </a:p>
        </p:txBody>
      </p:sp>
      <p:sp>
        <p:nvSpPr>
          <p:cNvPr id="10" name="圆角矩形 9">
            <a:extLst>
              <a:ext uri="{FF2B5EF4-FFF2-40B4-BE49-F238E27FC236}">
                <a16:creationId xmlns:a16="http://schemas.microsoft.com/office/drawing/2014/main" id="{6380A582-9A75-7E45-9207-50754248D729}"/>
              </a:ext>
            </a:extLst>
          </p:cNvPr>
          <p:cNvSpPr/>
          <p:nvPr/>
        </p:nvSpPr>
        <p:spPr>
          <a:xfrm>
            <a:off x="2153166" y="1780850"/>
            <a:ext cx="1125760" cy="684807"/>
          </a:xfrm>
          <a:prstGeom prst="roundRect">
            <a:avLst/>
          </a:prstGeom>
          <a:solidFill>
            <a:srgbClr val="1672FB"/>
          </a:solidFill>
          <a:ln w="25400" cap="flat">
            <a:no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rPr>
              <a:t>worker</a:t>
            </a:r>
            <a:endParaRPr lang="zh-CN" altLang="en-US"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endParaRPr>
          </a:p>
        </p:txBody>
      </p:sp>
      <p:sp>
        <p:nvSpPr>
          <p:cNvPr id="11" name="圆角矩形 10">
            <a:extLst>
              <a:ext uri="{FF2B5EF4-FFF2-40B4-BE49-F238E27FC236}">
                <a16:creationId xmlns:a16="http://schemas.microsoft.com/office/drawing/2014/main" id="{7B1C8007-694B-A149-ADC1-3693B0612229}"/>
              </a:ext>
            </a:extLst>
          </p:cNvPr>
          <p:cNvSpPr/>
          <p:nvPr/>
        </p:nvSpPr>
        <p:spPr>
          <a:xfrm>
            <a:off x="3493655" y="1780850"/>
            <a:ext cx="1125760" cy="684807"/>
          </a:xfrm>
          <a:prstGeom prst="roundRect">
            <a:avLst/>
          </a:prstGeom>
          <a:solidFill>
            <a:srgbClr val="1672FB"/>
          </a:solidFill>
          <a:ln w="25400" cap="flat">
            <a:no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rPr>
              <a:t>worker</a:t>
            </a:r>
            <a:endParaRPr lang="zh-CN" altLang="en-US"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endParaRPr>
          </a:p>
        </p:txBody>
      </p:sp>
      <p:sp>
        <p:nvSpPr>
          <p:cNvPr id="12" name="圆角矩形 11">
            <a:extLst>
              <a:ext uri="{FF2B5EF4-FFF2-40B4-BE49-F238E27FC236}">
                <a16:creationId xmlns:a16="http://schemas.microsoft.com/office/drawing/2014/main" id="{AF302E0D-E022-0A43-AE40-80642F20FE9B}"/>
              </a:ext>
            </a:extLst>
          </p:cNvPr>
          <p:cNvSpPr/>
          <p:nvPr/>
        </p:nvSpPr>
        <p:spPr>
          <a:xfrm>
            <a:off x="812678" y="4080479"/>
            <a:ext cx="3806738" cy="862620"/>
          </a:xfrm>
          <a:prstGeom prst="roundRect">
            <a:avLst/>
          </a:prstGeom>
          <a:solidFill>
            <a:srgbClr val="1672FB"/>
          </a:solidFill>
          <a:ln w="25400" cap="flat">
            <a:no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991" b="0" dirty="0">
                <a:solidFill>
                  <a:srgbClr val="FFFFFF"/>
                </a:solidFill>
                <a:latin typeface="Microsoft YaHei Light" panose="020B0503020204020204" pitchFamily="34" charset="-122"/>
                <a:ea typeface="Microsoft YaHei Light" panose="020B0503020204020204" pitchFamily="34" charset="-122"/>
                <a:cs typeface="Helvetica Neue Medium"/>
              </a:rPr>
              <a:t>                   </a:t>
            </a:r>
            <a:r>
              <a:rPr lang="en-US" altLang="zh-CN" sz="1991" b="0" dirty="0">
                <a:solidFill>
                  <a:srgbClr val="FFFFFF"/>
                </a:solidFill>
                <a:latin typeface="Microsoft YaHei Light" panose="020B0503020204020204" pitchFamily="34" charset="-122"/>
                <a:ea typeface="Microsoft YaHei Light" panose="020B0503020204020204" pitchFamily="34" charset="-122"/>
                <a:cs typeface="Helvetica Neue Medium"/>
              </a:rPr>
              <a:t>driver</a:t>
            </a:r>
          </a:p>
        </p:txBody>
      </p:sp>
      <p:sp>
        <p:nvSpPr>
          <p:cNvPr id="14" name="矩形 13">
            <a:extLst>
              <a:ext uri="{FF2B5EF4-FFF2-40B4-BE49-F238E27FC236}">
                <a16:creationId xmlns:a16="http://schemas.microsoft.com/office/drawing/2014/main" id="{064BA198-7692-734F-BDC1-E43AAC9CF3E5}"/>
              </a:ext>
            </a:extLst>
          </p:cNvPr>
          <p:cNvSpPr/>
          <p:nvPr/>
        </p:nvSpPr>
        <p:spPr>
          <a:xfrm>
            <a:off x="416254" y="1375973"/>
            <a:ext cx="4601357" cy="4032895"/>
          </a:xfrm>
          <a:prstGeom prst="rect">
            <a:avLst/>
          </a:prstGeom>
          <a:noFill/>
          <a:ln w="12700" cap="flat">
            <a:solidFill>
              <a:schemeClr val="bg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endParaRPr lang="zh-CN" altLang="en-US" sz="2200" b="0">
              <a:solidFill>
                <a:srgbClr val="FFFFFF"/>
              </a:solidFill>
              <a:latin typeface="Helvetica Neue Medium"/>
              <a:cs typeface="Helvetica Neue Medium"/>
              <a:sym typeface="Helvetica Neue Medium"/>
            </a:endParaRPr>
          </a:p>
        </p:txBody>
      </p:sp>
      <p:sp>
        <p:nvSpPr>
          <p:cNvPr id="16" name="圆角矩形 15">
            <a:extLst>
              <a:ext uri="{FF2B5EF4-FFF2-40B4-BE49-F238E27FC236}">
                <a16:creationId xmlns:a16="http://schemas.microsoft.com/office/drawing/2014/main" id="{10FD3A31-7C35-CE4A-B74F-030A8B9F3359}"/>
              </a:ext>
            </a:extLst>
          </p:cNvPr>
          <p:cNvSpPr/>
          <p:nvPr/>
        </p:nvSpPr>
        <p:spPr>
          <a:xfrm>
            <a:off x="6557881" y="1795598"/>
            <a:ext cx="3225600" cy="921600"/>
          </a:xfrm>
          <a:prstGeom prst="roundRect">
            <a:avLst/>
          </a:prstGeom>
          <a:solidFill>
            <a:srgbClr val="1672FB"/>
          </a:solidFill>
          <a:ln w="25400" cap="flat">
            <a:no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rPr>
              <a:t>worker1</a:t>
            </a:r>
            <a:endParaRPr lang="zh-CN" altLang="en-US"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endParaRPr>
          </a:p>
        </p:txBody>
      </p:sp>
      <p:sp>
        <p:nvSpPr>
          <p:cNvPr id="18" name="圆角矩形 17">
            <a:extLst>
              <a:ext uri="{FF2B5EF4-FFF2-40B4-BE49-F238E27FC236}">
                <a16:creationId xmlns:a16="http://schemas.microsoft.com/office/drawing/2014/main" id="{56FB91ED-84D5-DF41-ACE8-1537205B081E}"/>
              </a:ext>
            </a:extLst>
          </p:cNvPr>
          <p:cNvSpPr/>
          <p:nvPr/>
        </p:nvSpPr>
        <p:spPr>
          <a:xfrm>
            <a:off x="6557881" y="2934175"/>
            <a:ext cx="3225600" cy="921600"/>
          </a:xfrm>
          <a:prstGeom prst="roundRect">
            <a:avLst/>
          </a:prstGeom>
          <a:solidFill>
            <a:srgbClr val="1672FB"/>
          </a:solidFill>
          <a:ln w="25400" cap="flat">
            <a:no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rPr>
              <a:t>worker2</a:t>
            </a:r>
            <a:endParaRPr lang="zh-CN" altLang="en-US"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endParaRPr>
          </a:p>
        </p:txBody>
      </p:sp>
      <p:sp>
        <p:nvSpPr>
          <p:cNvPr id="19" name="圆角矩形 18">
            <a:extLst>
              <a:ext uri="{FF2B5EF4-FFF2-40B4-BE49-F238E27FC236}">
                <a16:creationId xmlns:a16="http://schemas.microsoft.com/office/drawing/2014/main" id="{D74EB94C-4212-6A40-98E7-4344D1CAECDB}"/>
              </a:ext>
            </a:extLst>
          </p:cNvPr>
          <p:cNvSpPr/>
          <p:nvPr/>
        </p:nvSpPr>
        <p:spPr>
          <a:xfrm>
            <a:off x="6557881" y="4080556"/>
            <a:ext cx="3225600" cy="921600"/>
          </a:xfrm>
          <a:prstGeom prst="roundRect">
            <a:avLst/>
          </a:prstGeom>
          <a:solidFill>
            <a:srgbClr val="1672FB"/>
          </a:solidFill>
          <a:ln w="25400" cap="flat">
            <a:no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rPr>
              <a:t>worker3</a:t>
            </a:r>
            <a:endParaRPr lang="zh-CN" altLang="en-US"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endParaRPr>
          </a:p>
        </p:txBody>
      </p:sp>
      <p:sp>
        <p:nvSpPr>
          <p:cNvPr id="21" name="矩形 20">
            <a:extLst>
              <a:ext uri="{FF2B5EF4-FFF2-40B4-BE49-F238E27FC236}">
                <a16:creationId xmlns:a16="http://schemas.microsoft.com/office/drawing/2014/main" id="{3A361A33-C88A-2F4F-AF8A-D1CAFD7EEF26}"/>
              </a:ext>
            </a:extLst>
          </p:cNvPr>
          <p:cNvSpPr/>
          <p:nvPr/>
        </p:nvSpPr>
        <p:spPr>
          <a:xfrm>
            <a:off x="6012699" y="1390720"/>
            <a:ext cx="4601357" cy="4032895"/>
          </a:xfrm>
          <a:prstGeom prst="rect">
            <a:avLst/>
          </a:prstGeom>
          <a:noFill/>
          <a:ln w="12700" cap="flat">
            <a:solidFill>
              <a:schemeClr val="bg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endParaRPr lang="zh-CN" altLang="en-US" sz="2200" b="0">
              <a:solidFill>
                <a:srgbClr val="FFFFFF"/>
              </a:solidFill>
              <a:latin typeface="Helvetica Neue Medium"/>
              <a:cs typeface="Helvetica Neue Medium"/>
              <a:sym typeface="Helvetica Neue Medium"/>
            </a:endParaRPr>
          </a:p>
        </p:txBody>
      </p:sp>
      <p:sp>
        <p:nvSpPr>
          <p:cNvPr id="28" name="圆角矩形 27">
            <a:extLst>
              <a:ext uri="{FF2B5EF4-FFF2-40B4-BE49-F238E27FC236}">
                <a16:creationId xmlns:a16="http://schemas.microsoft.com/office/drawing/2014/main" id="{27BCDBF4-9D24-FB45-985E-8E4E4946E4D0}"/>
              </a:ext>
            </a:extLst>
          </p:cNvPr>
          <p:cNvSpPr/>
          <p:nvPr/>
        </p:nvSpPr>
        <p:spPr>
          <a:xfrm>
            <a:off x="11921074" y="3589051"/>
            <a:ext cx="1229194" cy="1217394"/>
          </a:xfrm>
          <a:prstGeom prst="roundRect">
            <a:avLst/>
          </a:prstGeom>
          <a:solidFill>
            <a:srgbClr val="1672FB"/>
          </a:solidFill>
          <a:ln w="25400" cap="flat">
            <a:no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rPr>
              <a:t>worker1</a:t>
            </a:r>
            <a:endParaRPr lang="zh-CN" altLang="en-US" sz="1991" b="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29" name="圆角矩形 28">
            <a:extLst>
              <a:ext uri="{FF2B5EF4-FFF2-40B4-BE49-F238E27FC236}">
                <a16:creationId xmlns:a16="http://schemas.microsoft.com/office/drawing/2014/main" id="{B97D6EEA-B534-3248-B057-227989EF50F5}"/>
              </a:ext>
            </a:extLst>
          </p:cNvPr>
          <p:cNvSpPr/>
          <p:nvPr/>
        </p:nvSpPr>
        <p:spPr>
          <a:xfrm>
            <a:off x="14449059" y="3587719"/>
            <a:ext cx="1241677" cy="1217394"/>
          </a:xfrm>
          <a:prstGeom prst="roundRect">
            <a:avLst/>
          </a:prstGeom>
          <a:solidFill>
            <a:srgbClr val="1672FB"/>
          </a:solidFill>
          <a:ln w="25400" cap="flat">
            <a:no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rPr>
              <a:t>worker2</a:t>
            </a:r>
            <a:endParaRPr lang="zh-CN" altLang="en-US" sz="1991" b="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30" name="矩形 29">
            <a:extLst>
              <a:ext uri="{FF2B5EF4-FFF2-40B4-BE49-F238E27FC236}">
                <a16:creationId xmlns:a16="http://schemas.microsoft.com/office/drawing/2014/main" id="{820DB0A6-1941-4349-9B7A-3CA6AB1D2468}"/>
              </a:ext>
            </a:extLst>
          </p:cNvPr>
          <p:cNvSpPr/>
          <p:nvPr/>
        </p:nvSpPr>
        <p:spPr>
          <a:xfrm>
            <a:off x="11613772" y="1341560"/>
            <a:ext cx="4601357" cy="4129665"/>
          </a:xfrm>
          <a:prstGeom prst="rect">
            <a:avLst/>
          </a:prstGeom>
          <a:noFill/>
          <a:ln w="12700" cap="flat">
            <a:solidFill>
              <a:schemeClr val="bg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endParaRPr lang="zh-CN" altLang="en-US" sz="2200" b="0">
              <a:solidFill>
                <a:srgbClr val="FFFFFF"/>
              </a:solidFill>
              <a:latin typeface="Helvetica Neue Medium"/>
              <a:cs typeface="Helvetica Neue Medium"/>
              <a:sym typeface="Helvetica Neue Medium"/>
            </a:endParaRPr>
          </a:p>
        </p:txBody>
      </p:sp>
      <p:sp>
        <p:nvSpPr>
          <p:cNvPr id="42" name="文本框 41">
            <a:extLst>
              <a:ext uri="{FF2B5EF4-FFF2-40B4-BE49-F238E27FC236}">
                <a16:creationId xmlns:a16="http://schemas.microsoft.com/office/drawing/2014/main" id="{C4A65854-370C-A943-8B0F-D8E20E9014AA}"/>
              </a:ext>
            </a:extLst>
          </p:cNvPr>
          <p:cNvSpPr txBox="1"/>
          <p:nvPr/>
        </p:nvSpPr>
        <p:spPr>
          <a:xfrm>
            <a:off x="6368376" y="5471244"/>
            <a:ext cx="4051355" cy="4717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zh-CN" altLang="en-US" sz="2399" b="0" dirty="0"/>
              <a:t>有状态无交互分布式</a:t>
            </a:r>
            <a:r>
              <a:rPr lang="en-US" altLang="zh-CN" sz="2399" b="0" dirty="0"/>
              <a:t>volcano</a:t>
            </a:r>
          </a:p>
        </p:txBody>
      </p:sp>
      <p:sp>
        <p:nvSpPr>
          <p:cNvPr id="43" name="文本框 42">
            <a:extLst>
              <a:ext uri="{FF2B5EF4-FFF2-40B4-BE49-F238E27FC236}">
                <a16:creationId xmlns:a16="http://schemas.microsoft.com/office/drawing/2014/main" id="{7A31FAAE-69E4-1E47-B7F7-FF2D3544849C}"/>
              </a:ext>
            </a:extLst>
          </p:cNvPr>
          <p:cNvSpPr txBox="1"/>
          <p:nvPr/>
        </p:nvSpPr>
        <p:spPr>
          <a:xfrm>
            <a:off x="11595057" y="5562741"/>
            <a:ext cx="4861702" cy="4717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zh-CN" altLang="en-US" sz="2399" b="0" dirty="0"/>
              <a:t>有状态有交互分布式</a:t>
            </a:r>
            <a:r>
              <a:rPr lang="en-US" altLang="zh-CN" sz="2399" b="0" dirty="0" err="1"/>
              <a:t>tf</a:t>
            </a:r>
            <a:r>
              <a:rPr lang="en-US" altLang="zh-CN" sz="2399" b="0" dirty="0"/>
              <a:t>/</a:t>
            </a:r>
            <a:r>
              <a:rPr lang="en-US" altLang="zh-CN" sz="2399" b="0" dirty="0" err="1"/>
              <a:t>pytorch</a:t>
            </a:r>
            <a:r>
              <a:rPr lang="en-US" altLang="zh-CN" sz="2399" b="0" dirty="0"/>
              <a:t>/</a:t>
            </a:r>
            <a:r>
              <a:rPr lang="en-US" altLang="zh-CN" sz="2399" b="0" dirty="0" err="1"/>
              <a:t>nni</a:t>
            </a:r>
            <a:endParaRPr lang="en-US" altLang="zh-CN" sz="2399" b="0" dirty="0"/>
          </a:p>
        </p:txBody>
      </p:sp>
      <p:sp>
        <p:nvSpPr>
          <p:cNvPr id="35" name="圆角矩形 34">
            <a:extLst>
              <a:ext uri="{FF2B5EF4-FFF2-40B4-BE49-F238E27FC236}">
                <a16:creationId xmlns:a16="http://schemas.microsoft.com/office/drawing/2014/main" id="{38EA4225-0434-7349-81E9-10A24D967B50}"/>
              </a:ext>
            </a:extLst>
          </p:cNvPr>
          <p:cNvSpPr/>
          <p:nvPr/>
        </p:nvSpPr>
        <p:spPr>
          <a:xfrm>
            <a:off x="13195822" y="1519738"/>
            <a:ext cx="1229194" cy="1217394"/>
          </a:xfrm>
          <a:prstGeom prst="roundRect">
            <a:avLst/>
          </a:prstGeom>
          <a:solidFill>
            <a:srgbClr val="1672FB"/>
          </a:solidFill>
          <a:ln w="25400" cap="flat">
            <a:no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rPr>
              <a:t>master</a:t>
            </a:r>
            <a:endParaRPr lang="zh-CN" altLang="en-US" sz="1991" b="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44" name="文本框 43">
            <a:extLst>
              <a:ext uri="{FF2B5EF4-FFF2-40B4-BE49-F238E27FC236}">
                <a16:creationId xmlns:a16="http://schemas.microsoft.com/office/drawing/2014/main" id="{366743A5-DCF2-8A4C-810D-4DD918761FEA}"/>
              </a:ext>
            </a:extLst>
          </p:cNvPr>
          <p:cNvSpPr txBox="1"/>
          <p:nvPr/>
        </p:nvSpPr>
        <p:spPr>
          <a:xfrm>
            <a:off x="848529" y="5471244"/>
            <a:ext cx="3501352" cy="4717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zh-CN" altLang="en-US" sz="2399" b="0" dirty="0"/>
              <a:t>无状态分布式</a:t>
            </a:r>
            <a:r>
              <a:rPr lang="en-US" altLang="zh-CN" sz="2399" b="0" dirty="0"/>
              <a:t>ray</a:t>
            </a:r>
          </a:p>
        </p:txBody>
      </p:sp>
      <p:cxnSp>
        <p:nvCxnSpPr>
          <p:cNvPr id="13" name="直线箭头连接符 12">
            <a:extLst>
              <a:ext uri="{FF2B5EF4-FFF2-40B4-BE49-F238E27FC236}">
                <a16:creationId xmlns:a16="http://schemas.microsoft.com/office/drawing/2014/main" id="{5245CBAD-1974-E942-8F4C-13C0AF8C6AAA}"/>
              </a:ext>
            </a:extLst>
          </p:cNvPr>
          <p:cNvCxnSpPr/>
          <p:nvPr/>
        </p:nvCxnSpPr>
        <p:spPr>
          <a:xfrm flipV="1">
            <a:off x="2716046" y="3718908"/>
            <a:ext cx="0" cy="302737"/>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45" name="直线箭头连接符 44">
            <a:extLst>
              <a:ext uri="{FF2B5EF4-FFF2-40B4-BE49-F238E27FC236}">
                <a16:creationId xmlns:a16="http://schemas.microsoft.com/office/drawing/2014/main" id="{4669AEFA-AF76-A445-A128-077EB0E7A56E}"/>
              </a:ext>
            </a:extLst>
          </p:cNvPr>
          <p:cNvCxnSpPr/>
          <p:nvPr/>
        </p:nvCxnSpPr>
        <p:spPr>
          <a:xfrm flipV="1">
            <a:off x="4034051" y="2487344"/>
            <a:ext cx="0" cy="302737"/>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46" name="直线箭头连接符 45">
            <a:extLst>
              <a:ext uri="{FF2B5EF4-FFF2-40B4-BE49-F238E27FC236}">
                <a16:creationId xmlns:a16="http://schemas.microsoft.com/office/drawing/2014/main" id="{93809D84-2DAB-1644-A06A-167E13EEA22C}"/>
              </a:ext>
            </a:extLst>
          </p:cNvPr>
          <p:cNvCxnSpPr/>
          <p:nvPr/>
        </p:nvCxnSpPr>
        <p:spPr>
          <a:xfrm flipV="1">
            <a:off x="2678508" y="2501867"/>
            <a:ext cx="0" cy="302737"/>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47" name="直线箭头连接符 46">
            <a:extLst>
              <a:ext uri="{FF2B5EF4-FFF2-40B4-BE49-F238E27FC236}">
                <a16:creationId xmlns:a16="http://schemas.microsoft.com/office/drawing/2014/main" id="{CE842B37-B72B-6F47-9184-DE793C96119D}"/>
              </a:ext>
            </a:extLst>
          </p:cNvPr>
          <p:cNvCxnSpPr/>
          <p:nvPr/>
        </p:nvCxnSpPr>
        <p:spPr>
          <a:xfrm flipV="1">
            <a:off x="1375557" y="2487344"/>
            <a:ext cx="0" cy="302737"/>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48" name="文本框 47">
            <a:extLst>
              <a:ext uri="{FF2B5EF4-FFF2-40B4-BE49-F238E27FC236}">
                <a16:creationId xmlns:a16="http://schemas.microsoft.com/office/drawing/2014/main" id="{E49350E2-386C-7645-93BC-FDBA3CB102A3}"/>
              </a:ext>
            </a:extLst>
          </p:cNvPr>
          <p:cNvSpPr txBox="1"/>
          <p:nvPr/>
        </p:nvSpPr>
        <p:spPr>
          <a:xfrm>
            <a:off x="511056" y="6524659"/>
            <a:ext cx="6046825" cy="21209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defTabSz="650230" hangingPunct="1">
              <a:lnSpc>
                <a:spcPct val="150000"/>
              </a:lnSpc>
              <a:defRPr/>
            </a:pPr>
            <a:r>
              <a:rPr lang="zh-CN" altLang="en-US" sz="1800" b="0" kern="1200" dirty="0">
                <a:solidFill>
                  <a:prstClr val="black"/>
                </a:solidFill>
                <a:latin typeface="Microsoft YaHei" panose="020B0503020204020204" pitchFamily="34" charset="-122"/>
                <a:ea typeface="Microsoft YaHei" panose="020B0503020204020204" pitchFamily="34" charset="-122"/>
                <a:cs typeface="Helvetica Neue Medium"/>
              </a:rPr>
              <a:t>平台实现分布式方案：</a:t>
            </a:r>
            <a:endPar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endParaRPr>
          </a:p>
          <a:p>
            <a:pPr lvl="1" algn="l" defTabSz="650230" hangingPunct="1">
              <a:lnSpc>
                <a:spcPct val="150000"/>
              </a:lnSpc>
              <a:defRPr/>
            </a:pPr>
            <a:r>
              <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rPr>
              <a:t>1</a:t>
            </a:r>
            <a:r>
              <a:rPr lang="zh-CN" altLang="en-US" sz="1800" b="0" kern="1200" dirty="0">
                <a:solidFill>
                  <a:prstClr val="black"/>
                </a:solidFill>
                <a:latin typeface="Microsoft YaHei" panose="020B0503020204020204" pitchFamily="34" charset="-122"/>
                <a:ea typeface="Microsoft YaHei" panose="020B0503020204020204" pitchFamily="34" charset="-122"/>
                <a:cs typeface="Helvetica Neue Medium"/>
              </a:rPr>
              <a:t>、平台层：部署一个什么样分布式</a:t>
            </a:r>
            <a:r>
              <a:rPr lang="zh-CN" altLang="en-US" sz="1800" b="0" kern="1200" dirty="0">
                <a:solidFill>
                  <a:prstClr val="black"/>
                </a:solidFill>
                <a:latin typeface="Microsoft YaHei" panose="020B0503020204020204" pitchFamily="34" charset="-122"/>
                <a:ea typeface="Microsoft YaHei" panose="020B0503020204020204" pitchFamily="34" charset="-122"/>
                <a:cs typeface="Helvetica Neue Medium"/>
                <a:hlinkClick r:id="rId3"/>
              </a:rPr>
              <a:t>（</a:t>
            </a:r>
            <a:r>
              <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hlinkClick r:id="rId3"/>
              </a:rPr>
              <a:t>CRD</a:t>
            </a:r>
            <a:r>
              <a:rPr lang="zh-CN" altLang="en-US" sz="1800" b="0" kern="1200" dirty="0">
                <a:solidFill>
                  <a:prstClr val="black"/>
                </a:solidFill>
                <a:latin typeface="Microsoft YaHei" panose="020B0503020204020204" pitchFamily="34" charset="-122"/>
                <a:ea typeface="Microsoft YaHei" panose="020B0503020204020204" pitchFamily="34" charset="-122"/>
                <a:cs typeface="Helvetica Neue Medium"/>
                <a:hlinkClick r:id="rId3"/>
              </a:rPr>
              <a:t>）</a:t>
            </a:r>
            <a:endPar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endParaRPr>
          </a:p>
          <a:p>
            <a:pPr lvl="1" algn="l" defTabSz="650230" hangingPunct="1">
              <a:lnSpc>
                <a:spcPct val="150000"/>
              </a:lnSpc>
              <a:defRPr/>
            </a:pPr>
            <a:r>
              <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rPr>
              <a:t>2</a:t>
            </a:r>
            <a:r>
              <a:rPr lang="zh-CN" altLang="en-US" sz="1800" b="0" kern="1200" dirty="0">
                <a:solidFill>
                  <a:prstClr val="black"/>
                </a:solidFill>
                <a:latin typeface="Microsoft YaHei" panose="020B0503020204020204" pitchFamily="34" charset="-122"/>
                <a:ea typeface="Microsoft YaHei" panose="020B0503020204020204" pitchFamily="34" charset="-122"/>
                <a:cs typeface="Helvetica Neue Medium"/>
              </a:rPr>
              <a:t>、平台层：如何部署一个分布式集群（</a:t>
            </a:r>
            <a:r>
              <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rPr>
              <a:t>operator</a:t>
            </a:r>
            <a:r>
              <a:rPr lang="zh-CN" altLang="en-US" sz="1800" b="0" kern="1200" dirty="0">
                <a:solidFill>
                  <a:prstClr val="black"/>
                </a:solidFill>
                <a:latin typeface="Microsoft YaHei" panose="020B0503020204020204" pitchFamily="34" charset="-122"/>
                <a:ea typeface="Microsoft YaHei" panose="020B0503020204020204" pitchFamily="34" charset="-122"/>
                <a:cs typeface="Helvetica Neue Medium"/>
              </a:rPr>
              <a:t>）</a:t>
            </a:r>
            <a:endPar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endParaRPr>
          </a:p>
          <a:p>
            <a:pPr lvl="1" algn="l" defTabSz="650230" hangingPunct="1">
              <a:lnSpc>
                <a:spcPct val="150000"/>
              </a:lnSpc>
              <a:defRPr/>
            </a:pPr>
            <a:r>
              <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rPr>
              <a:t>3</a:t>
            </a:r>
            <a:r>
              <a:rPr lang="zh-CN" altLang="en-US" sz="1800" b="0" kern="1200" dirty="0">
                <a:solidFill>
                  <a:prstClr val="black"/>
                </a:solidFill>
                <a:latin typeface="Microsoft YaHei" panose="020B0503020204020204" pitchFamily="34" charset="-122"/>
                <a:ea typeface="Microsoft YaHei" panose="020B0503020204020204" pitchFamily="34" charset="-122"/>
                <a:cs typeface="Helvetica Neue Medium"/>
              </a:rPr>
              <a:t>、用户层：代码识别节点角色（</a:t>
            </a:r>
            <a:r>
              <a:rPr lang="en" altLang="zh-CN" sz="1800" b="0" kern="1200" dirty="0" err="1">
                <a:solidFill>
                  <a:prstClr val="black"/>
                </a:solidFill>
                <a:latin typeface="Microsoft YaHei" panose="020B0503020204020204" pitchFamily="34" charset="-122"/>
                <a:ea typeface="Microsoft YaHei" panose="020B0503020204020204" pitchFamily="34" charset="-122"/>
                <a:cs typeface="Helvetica Neue Medium"/>
              </a:rPr>
              <a:t>StatefulSet</a:t>
            </a:r>
            <a:r>
              <a:rPr lang="zh-CN" altLang="en-US" sz="1800" b="0" kern="1200" dirty="0">
                <a:solidFill>
                  <a:prstClr val="black"/>
                </a:solidFill>
                <a:latin typeface="Microsoft YaHei" panose="020B0503020204020204" pitchFamily="34" charset="-122"/>
                <a:ea typeface="Microsoft YaHei" panose="020B0503020204020204" pitchFamily="34" charset="-122"/>
                <a:cs typeface="Helvetica Neue Medium"/>
              </a:rPr>
              <a:t>）</a:t>
            </a:r>
            <a:endPar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endParaRPr>
          </a:p>
          <a:p>
            <a:pPr lvl="1" algn="l" defTabSz="650230" hangingPunct="1">
              <a:lnSpc>
                <a:spcPct val="150000"/>
              </a:lnSpc>
              <a:defRPr/>
            </a:pPr>
            <a:r>
              <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rPr>
              <a:t>4</a:t>
            </a:r>
            <a:r>
              <a:rPr lang="zh-CN" altLang="en-US" sz="1800" b="0" kern="1200" dirty="0">
                <a:solidFill>
                  <a:prstClr val="black"/>
                </a:solidFill>
                <a:latin typeface="Microsoft YaHei" panose="020B0503020204020204" pitchFamily="34" charset="-122"/>
                <a:ea typeface="Microsoft YaHei" panose="020B0503020204020204" pitchFamily="34" charset="-122"/>
                <a:cs typeface="Helvetica Neue Medium"/>
              </a:rPr>
              <a:t>、框架层：节点之间消息传递（通信协议</a:t>
            </a:r>
            <a:r>
              <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rPr>
              <a:t>/</a:t>
            </a:r>
            <a:r>
              <a:rPr lang="zh-CN" altLang="en-US" sz="1800" b="0" kern="1200" dirty="0">
                <a:solidFill>
                  <a:prstClr val="black"/>
                </a:solidFill>
                <a:latin typeface="Microsoft YaHei" panose="020B0503020204020204" pitchFamily="34" charset="-122"/>
                <a:ea typeface="Microsoft YaHei" panose="020B0503020204020204" pitchFamily="34" charset="-122"/>
                <a:cs typeface="Helvetica Neue Medium"/>
              </a:rPr>
              <a:t>策略）</a:t>
            </a:r>
            <a:endPar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endParaRPr>
          </a:p>
        </p:txBody>
      </p:sp>
      <p:pic>
        <p:nvPicPr>
          <p:cNvPr id="27" name="Picture 2" descr="image">
            <a:extLst>
              <a:ext uri="{FF2B5EF4-FFF2-40B4-BE49-F238E27FC236}">
                <a16:creationId xmlns:a16="http://schemas.microsoft.com/office/drawing/2014/main" id="{63560B85-668F-6146-8446-626987A8B9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6199" y="6080440"/>
            <a:ext cx="7118251" cy="3474082"/>
          </a:xfrm>
          <a:prstGeom prst="rect">
            <a:avLst/>
          </a:prstGeom>
          <a:noFill/>
          <a:extLst>
            <a:ext uri="{909E8E84-426E-40DD-AFC4-6F175D3DCCD1}">
              <a14:hiddenFill xmlns:a14="http://schemas.microsoft.com/office/drawing/2010/main">
                <a:solidFill>
                  <a:srgbClr val="FFFFFF"/>
                </a:solidFill>
              </a14:hiddenFill>
            </a:ext>
          </a:extLst>
        </p:spPr>
      </p:pic>
      <p:sp>
        <p:nvSpPr>
          <p:cNvPr id="33" name="文本框 32">
            <a:extLst>
              <a:ext uri="{FF2B5EF4-FFF2-40B4-BE49-F238E27FC236}">
                <a16:creationId xmlns:a16="http://schemas.microsoft.com/office/drawing/2014/main" id="{A262E06C-2EF9-7C47-A99D-CFE7787020C1}"/>
              </a:ext>
            </a:extLst>
          </p:cNvPr>
          <p:cNvSpPr txBox="1"/>
          <p:nvPr/>
        </p:nvSpPr>
        <p:spPr>
          <a:xfrm>
            <a:off x="176949" y="490454"/>
            <a:ext cx="4836034"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中台：分布式训练</a:t>
            </a:r>
            <a:endParaRPr lang="en-US" altLang="zh-CN" sz="3413" kern="1200" dirty="0">
              <a:gradFill>
                <a:gsLst>
                  <a:gs pos="43000">
                    <a:schemeClr val="accent1"/>
                  </a:gs>
                  <a:gs pos="100000">
                    <a:schemeClr val="accent2"/>
                  </a:gs>
                </a:gsLst>
                <a:lin ang="2700000" scaled="0"/>
              </a:gradFill>
              <a:latin typeface="+mj-ea"/>
            </a:endParaRPr>
          </a:p>
        </p:txBody>
      </p:sp>
      <p:pic>
        <p:nvPicPr>
          <p:cNvPr id="34" name="图片 33" descr="卡通人物&#10;&#10;低可信度描述已自动生成">
            <a:extLst>
              <a:ext uri="{FF2B5EF4-FFF2-40B4-BE49-F238E27FC236}">
                <a16:creationId xmlns:a16="http://schemas.microsoft.com/office/drawing/2014/main" id="{FDBB9D33-3EFC-044A-A0B5-78FA31705B6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extLst>
      <p:ext uri="{BB962C8B-B14F-4D97-AF65-F5344CB8AC3E}">
        <p14:creationId xmlns:p14="http://schemas.microsoft.com/office/powerpoint/2010/main" val="3190699391"/>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圆角 226">
            <a:extLst>
              <a:ext uri="{FF2B5EF4-FFF2-40B4-BE49-F238E27FC236}">
                <a16:creationId xmlns:a16="http://schemas.microsoft.com/office/drawing/2014/main" id="{DFFAFA1C-DBBF-1F45-83D8-4150959500A8}"/>
              </a:ext>
            </a:extLst>
          </p:cNvPr>
          <p:cNvSpPr/>
          <p:nvPr>
            <p:custDataLst>
              <p:tags r:id="rId1"/>
            </p:custDataLst>
          </p:nvPr>
        </p:nvSpPr>
        <p:spPr>
          <a:xfrm rot="5400000">
            <a:off x="-3340318" y="4319258"/>
            <a:ext cx="6409030" cy="2322196"/>
          </a:xfrm>
          <a:prstGeom prst="roundRect">
            <a:avLst>
              <a:gd name="adj" fmla="val 6867"/>
            </a:avLst>
          </a:prstGeom>
          <a:gradFill>
            <a:gsLst>
              <a:gs pos="0">
                <a:srgbClr val="FFFFFF">
                  <a:alpha val="40000"/>
                </a:srgbClr>
              </a:gs>
              <a:gs pos="45000">
                <a:srgbClr val="E7E6E6">
                  <a:alpha val="75000"/>
                </a:srgbClr>
              </a:gs>
              <a:gs pos="99000">
                <a:srgbClr val="FFFFFF">
                  <a:alpha val="30000"/>
                </a:srgbClr>
              </a:gs>
            </a:gsLst>
            <a:lin ang="0" scaled="0"/>
          </a:gradFill>
          <a:ln w="1905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177800" sx="102000" sy="102000" algn="ctr" rotWithShape="0">
              <a:schemeClr val="bg1">
                <a:lumMod val="65000"/>
                <a:alpha val="30000"/>
              </a:schemeClr>
            </a:outerShdw>
          </a:effectLst>
          <a:scene3d>
            <a:camera prst="orthographicFront"/>
            <a:lightRig rig="threePt" dir="t"/>
          </a:scene3d>
          <a:sp3d extrusionH="50800"/>
        </p:spPr>
        <p:txBody>
          <a:bodyPr wrap="square" rtlCol="0" anchor="ctr">
            <a:noAutofit/>
          </a:bodyPr>
          <a:lstStyle/>
          <a:p>
            <a:pPr defTabSz="1300460" hangingPunct="1">
              <a:defRPr/>
            </a:pPr>
            <a:endParaRPr lang="zh-CN" altLang="en-US" sz="2560" b="0" dirty="0">
              <a:solidFill>
                <a:srgbClr val="FFFFFF"/>
              </a:solidFill>
              <a:latin typeface="OPPOSans R" panose="00020600040101010101" pitchFamily="18" charset="-122"/>
              <a:ea typeface="OPPOSans R" panose="00020600040101010101" pitchFamily="18" charset="-122"/>
              <a:cs typeface="+mn-cs"/>
            </a:endParaRPr>
          </a:p>
        </p:txBody>
      </p:sp>
      <p:sp>
        <p:nvSpPr>
          <p:cNvPr id="44" name="矩形: 圆角 223">
            <a:extLst>
              <a:ext uri="{FF2B5EF4-FFF2-40B4-BE49-F238E27FC236}">
                <a16:creationId xmlns:a16="http://schemas.microsoft.com/office/drawing/2014/main" id="{8298BBF1-32E6-BB4B-9916-1594C26C3A0C}"/>
              </a:ext>
            </a:extLst>
          </p:cNvPr>
          <p:cNvSpPr/>
          <p:nvPr>
            <p:custDataLst>
              <p:tags r:id="rId2"/>
            </p:custDataLst>
          </p:nvPr>
        </p:nvSpPr>
        <p:spPr>
          <a:xfrm rot="5400000">
            <a:off x="14288411" y="4319258"/>
            <a:ext cx="6409030" cy="2322196"/>
          </a:xfrm>
          <a:prstGeom prst="roundRect">
            <a:avLst>
              <a:gd name="adj" fmla="val 6867"/>
            </a:avLst>
          </a:prstGeom>
          <a:gradFill>
            <a:gsLst>
              <a:gs pos="0">
                <a:srgbClr val="FFFFFF">
                  <a:alpha val="40000"/>
                </a:srgbClr>
              </a:gs>
              <a:gs pos="45000">
                <a:srgbClr val="E7E6E6">
                  <a:alpha val="75000"/>
                </a:srgbClr>
              </a:gs>
              <a:gs pos="99000">
                <a:srgbClr val="FFFFFF">
                  <a:alpha val="30000"/>
                </a:srgbClr>
              </a:gs>
            </a:gsLst>
            <a:lin ang="0" scaled="0"/>
          </a:gradFill>
          <a:ln w="1905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177800" sx="102000" sy="102000" algn="ctr" rotWithShape="0">
              <a:schemeClr val="bg1">
                <a:lumMod val="65000"/>
                <a:alpha val="30000"/>
              </a:schemeClr>
            </a:outerShdw>
          </a:effectLst>
          <a:scene3d>
            <a:camera prst="orthographicFront"/>
            <a:lightRig rig="threePt" dir="t"/>
          </a:scene3d>
          <a:sp3d extrusionH="50800"/>
        </p:spPr>
        <p:txBody>
          <a:bodyPr wrap="square" rtlCol="0" anchor="ctr">
            <a:noAutofit/>
          </a:bodyPr>
          <a:lstStyle/>
          <a:p>
            <a:pPr defTabSz="1300460" hangingPunct="1">
              <a:defRPr/>
            </a:pPr>
            <a:endParaRPr lang="zh-CN" altLang="en-US" sz="2560" b="0" dirty="0">
              <a:solidFill>
                <a:srgbClr val="FFFFFF"/>
              </a:solidFill>
              <a:latin typeface="OPPOSans R" panose="00020600040101010101" pitchFamily="18" charset="-122"/>
              <a:ea typeface="OPPOSans R" panose="00020600040101010101" pitchFamily="18" charset="-122"/>
              <a:cs typeface="+mn-cs"/>
            </a:endParaRPr>
          </a:p>
        </p:txBody>
      </p:sp>
      <p:pic>
        <p:nvPicPr>
          <p:cNvPr id="2" name="图片 1">
            <a:extLst>
              <a:ext uri="{FF2B5EF4-FFF2-40B4-BE49-F238E27FC236}">
                <a16:creationId xmlns:a16="http://schemas.microsoft.com/office/drawing/2014/main" id="{15EABE89-A9E9-D74D-87BB-7279A55ED282}"/>
              </a:ext>
            </a:extLst>
          </p:cNvPr>
          <p:cNvPicPr>
            <a:picLocks noChangeAspect="1"/>
          </p:cNvPicPr>
          <p:nvPr/>
        </p:nvPicPr>
        <p:blipFill>
          <a:blip r:embed="rId6"/>
          <a:stretch>
            <a:fillRect/>
          </a:stretch>
        </p:blipFill>
        <p:spPr>
          <a:xfrm>
            <a:off x="3813034" y="3105023"/>
            <a:ext cx="9475348" cy="3951913"/>
          </a:xfrm>
          <a:prstGeom prst="rect">
            <a:avLst/>
          </a:prstGeom>
        </p:spPr>
      </p:pic>
      <p:sp>
        <p:nvSpPr>
          <p:cNvPr id="51" name="任意多边形: 形状 222">
            <a:extLst>
              <a:ext uri="{FF2B5EF4-FFF2-40B4-BE49-F238E27FC236}">
                <a16:creationId xmlns:a16="http://schemas.microsoft.com/office/drawing/2014/main" id="{DD4AF311-4A4F-AE46-8866-9AB5CBE907EA}"/>
              </a:ext>
            </a:extLst>
          </p:cNvPr>
          <p:cNvSpPr/>
          <p:nvPr/>
        </p:nvSpPr>
        <p:spPr>
          <a:xfrm flipH="1">
            <a:off x="8554404" y="2621002"/>
            <a:ext cx="5935100" cy="4810431"/>
          </a:xfrm>
          <a:custGeom>
            <a:avLst/>
            <a:gdLst>
              <a:gd name="connsiteX0" fmla="*/ 1385540 w 4743045"/>
              <a:gd name="connsiteY0" fmla="*/ 0 h 2771327"/>
              <a:gd name="connsiteX1" fmla="*/ 3045041 w 4743045"/>
              <a:gd name="connsiteY1" fmla="*/ 0 h 2771327"/>
              <a:gd name="connsiteX2" fmla="*/ 3045041 w 4743045"/>
              <a:gd name="connsiteY2" fmla="*/ 372230 h 2771327"/>
              <a:gd name="connsiteX3" fmla="*/ 4743045 w 4743045"/>
              <a:gd name="connsiteY3" fmla="*/ 372230 h 2771327"/>
              <a:gd name="connsiteX4" fmla="*/ 3041657 w 4743045"/>
              <a:gd name="connsiteY4" fmla="*/ 2771327 h 2771327"/>
              <a:gd name="connsiteX5" fmla="*/ 1385540 w 4743045"/>
              <a:gd name="connsiteY5" fmla="*/ 2771080 h 2771327"/>
              <a:gd name="connsiteX6" fmla="*/ 0 w 4743045"/>
              <a:gd name="connsiteY6" fmla="*/ 1385540 h 2771327"/>
              <a:gd name="connsiteX7" fmla="*/ 1385540 w 4743045"/>
              <a:gd name="connsiteY7" fmla="*/ 0 h 2771327"/>
              <a:gd name="connsiteX0" fmla="*/ 4743045 w 4834485"/>
              <a:gd name="connsiteY0" fmla="*/ 372230 h 2771327"/>
              <a:gd name="connsiteX1" fmla="*/ 3041657 w 4834485"/>
              <a:gd name="connsiteY1" fmla="*/ 2771327 h 2771327"/>
              <a:gd name="connsiteX2" fmla="*/ 1385540 w 4834485"/>
              <a:gd name="connsiteY2" fmla="*/ 2771080 h 2771327"/>
              <a:gd name="connsiteX3" fmla="*/ 0 w 4834485"/>
              <a:gd name="connsiteY3" fmla="*/ 1385540 h 2771327"/>
              <a:gd name="connsiteX4" fmla="*/ 1385540 w 4834485"/>
              <a:gd name="connsiteY4" fmla="*/ 0 h 2771327"/>
              <a:gd name="connsiteX5" fmla="*/ 3045041 w 4834485"/>
              <a:gd name="connsiteY5" fmla="*/ 0 h 2771327"/>
              <a:gd name="connsiteX6" fmla="*/ 3045041 w 4834485"/>
              <a:gd name="connsiteY6" fmla="*/ 372230 h 2771327"/>
              <a:gd name="connsiteX7" fmla="*/ 4834485 w 4834485"/>
              <a:gd name="connsiteY7" fmla="*/ 463670 h 2771327"/>
              <a:gd name="connsiteX0" fmla="*/ 4743045 w 4743045"/>
              <a:gd name="connsiteY0" fmla="*/ 372230 h 2771327"/>
              <a:gd name="connsiteX1" fmla="*/ 3041657 w 4743045"/>
              <a:gd name="connsiteY1" fmla="*/ 2771327 h 2771327"/>
              <a:gd name="connsiteX2" fmla="*/ 1385540 w 4743045"/>
              <a:gd name="connsiteY2" fmla="*/ 2771080 h 2771327"/>
              <a:gd name="connsiteX3" fmla="*/ 0 w 4743045"/>
              <a:gd name="connsiteY3" fmla="*/ 1385540 h 2771327"/>
              <a:gd name="connsiteX4" fmla="*/ 1385540 w 4743045"/>
              <a:gd name="connsiteY4" fmla="*/ 0 h 2771327"/>
              <a:gd name="connsiteX5" fmla="*/ 3045041 w 4743045"/>
              <a:gd name="connsiteY5" fmla="*/ 0 h 2771327"/>
              <a:gd name="connsiteX6" fmla="*/ 3045041 w 4743045"/>
              <a:gd name="connsiteY6" fmla="*/ 372230 h 2771327"/>
              <a:gd name="connsiteX0" fmla="*/ 3041657 w 3045041"/>
              <a:gd name="connsiteY0" fmla="*/ 2771327 h 2771327"/>
              <a:gd name="connsiteX1" fmla="*/ 1385540 w 3045041"/>
              <a:gd name="connsiteY1" fmla="*/ 2771080 h 2771327"/>
              <a:gd name="connsiteX2" fmla="*/ 0 w 3045041"/>
              <a:gd name="connsiteY2" fmla="*/ 1385540 h 2771327"/>
              <a:gd name="connsiteX3" fmla="*/ 1385540 w 3045041"/>
              <a:gd name="connsiteY3" fmla="*/ 0 h 2771327"/>
              <a:gd name="connsiteX4" fmla="*/ 3045041 w 3045041"/>
              <a:gd name="connsiteY4" fmla="*/ 0 h 2771327"/>
              <a:gd name="connsiteX5" fmla="*/ 3045041 w 3045041"/>
              <a:gd name="connsiteY5" fmla="*/ 372230 h 2771327"/>
              <a:gd name="connsiteX0" fmla="*/ 3041657 w 3045041"/>
              <a:gd name="connsiteY0" fmla="*/ 2771327 h 2771327"/>
              <a:gd name="connsiteX1" fmla="*/ 1385540 w 3045041"/>
              <a:gd name="connsiteY1" fmla="*/ 2771080 h 2771327"/>
              <a:gd name="connsiteX2" fmla="*/ 0 w 3045041"/>
              <a:gd name="connsiteY2" fmla="*/ 1385540 h 2771327"/>
              <a:gd name="connsiteX3" fmla="*/ 1385540 w 3045041"/>
              <a:gd name="connsiteY3" fmla="*/ 0 h 2771327"/>
              <a:gd name="connsiteX4" fmla="*/ 3045041 w 3045041"/>
              <a:gd name="connsiteY4" fmla="*/ 0 h 2771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5041" h="2771327">
                <a:moveTo>
                  <a:pt x="3041657" y="2771327"/>
                </a:moveTo>
                <a:lnTo>
                  <a:pt x="1385540" y="2771080"/>
                </a:lnTo>
                <a:cubicBezTo>
                  <a:pt x="620327" y="2771080"/>
                  <a:pt x="0" y="2150753"/>
                  <a:pt x="0" y="1385540"/>
                </a:cubicBezTo>
                <a:cubicBezTo>
                  <a:pt x="0" y="620327"/>
                  <a:pt x="620327" y="0"/>
                  <a:pt x="1385540" y="0"/>
                </a:cubicBezTo>
                <a:lnTo>
                  <a:pt x="3045041" y="0"/>
                </a:ln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defTabSz="584170"/>
            <a:endParaRPr lang="zh-CN" altLang="en-US" sz="3413" dirty="0">
              <a:solidFill>
                <a:srgbClr val="FFFFFF"/>
              </a:solidFill>
              <a:latin typeface="Helvetica Neue Medium"/>
              <a:cs typeface="Helvetica Neue Medium"/>
            </a:endParaRPr>
          </a:p>
        </p:txBody>
      </p:sp>
      <p:sp>
        <p:nvSpPr>
          <p:cNvPr id="223" name="任意多边形: 形状 222">
            <a:extLst>
              <a:ext uri="{FF2B5EF4-FFF2-40B4-BE49-F238E27FC236}">
                <a16:creationId xmlns:a16="http://schemas.microsoft.com/office/drawing/2014/main" id="{BF2E4CDC-35FB-4F86-9119-ABA261450BD4}"/>
              </a:ext>
            </a:extLst>
          </p:cNvPr>
          <p:cNvSpPr/>
          <p:nvPr/>
        </p:nvSpPr>
        <p:spPr>
          <a:xfrm>
            <a:off x="2532650" y="2621003"/>
            <a:ext cx="6043082" cy="4810429"/>
          </a:xfrm>
          <a:custGeom>
            <a:avLst/>
            <a:gdLst>
              <a:gd name="connsiteX0" fmla="*/ 1385540 w 4743045"/>
              <a:gd name="connsiteY0" fmla="*/ 0 h 2771327"/>
              <a:gd name="connsiteX1" fmla="*/ 3045041 w 4743045"/>
              <a:gd name="connsiteY1" fmla="*/ 0 h 2771327"/>
              <a:gd name="connsiteX2" fmla="*/ 3045041 w 4743045"/>
              <a:gd name="connsiteY2" fmla="*/ 372230 h 2771327"/>
              <a:gd name="connsiteX3" fmla="*/ 4743045 w 4743045"/>
              <a:gd name="connsiteY3" fmla="*/ 372230 h 2771327"/>
              <a:gd name="connsiteX4" fmla="*/ 3041657 w 4743045"/>
              <a:gd name="connsiteY4" fmla="*/ 2771327 h 2771327"/>
              <a:gd name="connsiteX5" fmla="*/ 1385540 w 4743045"/>
              <a:gd name="connsiteY5" fmla="*/ 2771080 h 2771327"/>
              <a:gd name="connsiteX6" fmla="*/ 0 w 4743045"/>
              <a:gd name="connsiteY6" fmla="*/ 1385540 h 2771327"/>
              <a:gd name="connsiteX7" fmla="*/ 1385540 w 4743045"/>
              <a:gd name="connsiteY7" fmla="*/ 0 h 2771327"/>
              <a:gd name="connsiteX0" fmla="*/ 4743045 w 4834485"/>
              <a:gd name="connsiteY0" fmla="*/ 372230 h 2771327"/>
              <a:gd name="connsiteX1" fmla="*/ 3041657 w 4834485"/>
              <a:gd name="connsiteY1" fmla="*/ 2771327 h 2771327"/>
              <a:gd name="connsiteX2" fmla="*/ 1385540 w 4834485"/>
              <a:gd name="connsiteY2" fmla="*/ 2771080 h 2771327"/>
              <a:gd name="connsiteX3" fmla="*/ 0 w 4834485"/>
              <a:gd name="connsiteY3" fmla="*/ 1385540 h 2771327"/>
              <a:gd name="connsiteX4" fmla="*/ 1385540 w 4834485"/>
              <a:gd name="connsiteY4" fmla="*/ 0 h 2771327"/>
              <a:gd name="connsiteX5" fmla="*/ 3045041 w 4834485"/>
              <a:gd name="connsiteY5" fmla="*/ 0 h 2771327"/>
              <a:gd name="connsiteX6" fmla="*/ 3045041 w 4834485"/>
              <a:gd name="connsiteY6" fmla="*/ 372230 h 2771327"/>
              <a:gd name="connsiteX7" fmla="*/ 4834485 w 4834485"/>
              <a:gd name="connsiteY7" fmla="*/ 463670 h 2771327"/>
              <a:gd name="connsiteX0" fmla="*/ 4743045 w 4743045"/>
              <a:gd name="connsiteY0" fmla="*/ 372230 h 2771327"/>
              <a:gd name="connsiteX1" fmla="*/ 3041657 w 4743045"/>
              <a:gd name="connsiteY1" fmla="*/ 2771327 h 2771327"/>
              <a:gd name="connsiteX2" fmla="*/ 1385540 w 4743045"/>
              <a:gd name="connsiteY2" fmla="*/ 2771080 h 2771327"/>
              <a:gd name="connsiteX3" fmla="*/ 0 w 4743045"/>
              <a:gd name="connsiteY3" fmla="*/ 1385540 h 2771327"/>
              <a:gd name="connsiteX4" fmla="*/ 1385540 w 4743045"/>
              <a:gd name="connsiteY4" fmla="*/ 0 h 2771327"/>
              <a:gd name="connsiteX5" fmla="*/ 3045041 w 4743045"/>
              <a:gd name="connsiteY5" fmla="*/ 0 h 2771327"/>
              <a:gd name="connsiteX6" fmla="*/ 3045041 w 4743045"/>
              <a:gd name="connsiteY6" fmla="*/ 372230 h 2771327"/>
              <a:gd name="connsiteX0" fmla="*/ 3041657 w 3045041"/>
              <a:gd name="connsiteY0" fmla="*/ 2771327 h 2771327"/>
              <a:gd name="connsiteX1" fmla="*/ 1385540 w 3045041"/>
              <a:gd name="connsiteY1" fmla="*/ 2771080 h 2771327"/>
              <a:gd name="connsiteX2" fmla="*/ 0 w 3045041"/>
              <a:gd name="connsiteY2" fmla="*/ 1385540 h 2771327"/>
              <a:gd name="connsiteX3" fmla="*/ 1385540 w 3045041"/>
              <a:gd name="connsiteY3" fmla="*/ 0 h 2771327"/>
              <a:gd name="connsiteX4" fmla="*/ 3045041 w 3045041"/>
              <a:gd name="connsiteY4" fmla="*/ 0 h 2771327"/>
              <a:gd name="connsiteX5" fmla="*/ 3045041 w 3045041"/>
              <a:gd name="connsiteY5" fmla="*/ 372230 h 2771327"/>
              <a:gd name="connsiteX0" fmla="*/ 3041657 w 3045041"/>
              <a:gd name="connsiteY0" fmla="*/ 2771327 h 2771327"/>
              <a:gd name="connsiteX1" fmla="*/ 1385540 w 3045041"/>
              <a:gd name="connsiteY1" fmla="*/ 2771080 h 2771327"/>
              <a:gd name="connsiteX2" fmla="*/ 0 w 3045041"/>
              <a:gd name="connsiteY2" fmla="*/ 1385540 h 2771327"/>
              <a:gd name="connsiteX3" fmla="*/ 1385540 w 3045041"/>
              <a:gd name="connsiteY3" fmla="*/ 0 h 2771327"/>
              <a:gd name="connsiteX4" fmla="*/ 3045041 w 3045041"/>
              <a:gd name="connsiteY4" fmla="*/ 0 h 2771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5041" h="2771327">
                <a:moveTo>
                  <a:pt x="3041657" y="2771327"/>
                </a:moveTo>
                <a:lnTo>
                  <a:pt x="1385540" y="2771080"/>
                </a:lnTo>
                <a:cubicBezTo>
                  <a:pt x="620327" y="2771080"/>
                  <a:pt x="0" y="2150753"/>
                  <a:pt x="0" y="1385540"/>
                </a:cubicBezTo>
                <a:cubicBezTo>
                  <a:pt x="0" y="620327"/>
                  <a:pt x="620327" y="0"/>
                  <a:pt x="1385540" y="0"/>
                </a:cubicBezTo>
                <a:lnTo>
                  <a:pt x="3045041"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defTabSz="584170"/>
            <a:endParaRPr lang="zh-CN" altLang="en-US" sz="3413" dirty="0">
              <a:solidFill>
                <a:srgbClr val="FFFFFF"/>
              </a:solidFill>
              <a:latin typeface="Helvetica Neue Medium"/>
              <a:cs typeface="Helvetica Neue Medium"/>
            </a:endParaRPr>
          </a:p>
        </p:txBody>
      </p:sp>
      <p:sp>
        <p:nvSpPr>
          <p:cNvPr id="179" name="矩形: 圆角 178">
            <a:extLst>
              <a:ext uri="{FF2B5EF4-FFF2-40B4-BE49-F238E27FC236}">
                <a16:creationId xmlns:a16="http://schemas.microsoft.com/office/drawing/2014/main" id="{FAB41ADD-4170-405F-94ED-23D01FADB71B}"/>
              </a:ext>
            </a:extLst>
          </p:cNvPr>
          <p:cNvSpPr/>
          <p:nvPr/>
        </p:nvSpPr>
        <p:spPr>
          <a:xfrm>
            <a:off x="1348624" y="1459263"/>
            <a:ext cx="14324794" cy="7090823"/>
          </a:xfrm>
          <a:prstGeom prst="roundRect">
            <a:avLst>
              <a:gd name="adj" fmla="val 50000"/>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endParaRPr lang="zh-CN" altLang="en-US" sz="3413" dirty="0">
              <a:solidFill>
                <a:srgbClr val="FFFFFF"/>
              </a:solidFill>
              <a:latin typeface="Helvetica Neue Medium"/>
              <a:cs typeface="Helvetica Neue Medium"/>
            </a:endParaRPr>
          </a:p>
        </p:txBody>
      </p:sp>
      <p:sp>
        <p:nvSpPr>
          <p:cNvPr id="180" name="文本框 179">
            <a:extLst>
              <a:ext uri="{FF2B5EF4-FFF2-40B4-BE49-F238E27FC236}">
                <a16:creationId xmlns:a16="http://schemas.microsoft.com/office/drawing/2014/main" id="{C2DC311E-8D0B-40B6-9A95-26E5AF534F9B}"/>
              </a:ext>
            </a:extLst>
          </p:cNvPr>
          <p:cNvSpPr txBox="1">
            <a:spLocks/>
          </p:cNvSpPr>
          <p:nvPr/>
        </p:nvSpPr>
        <p:spPr>
          <a:xfrm>
            <a:off x="4788014" y="1175896"/>
            <a:ext cx="1803962" cy="551943"/>
          </a:xfrm>
          <a:prstGeom prst="roundRect">
            <a:avLst>
              <a:gd name="adj" fmla="val 50000"/>
            </a:avLst>
          </a:prstGeom>
          <a:solidFill>
            <a:schemeClr val="bg1"/>
          </a:solidFill>
          <a:ln w="12700">
            <a:solidFill>
              <a:schemeClr val="accent1"/>
            </a:solidFill>
          </a:ln>
        </p:spPr>
        <p:txBody>
          <a:bodyPr wrap="square" lIns="0" tIns="0" rIns="0" bIns="0" rtlCol="0" anchor="ctr">
            <a:noAutofit/>
          </a:bodyPr>
          <a:lstStyle>
            <a:defPPr>
              <a:defRPr lang="zh-CN"/>
            </a:defPPr>
            <a:lvl1pPr marR="0" lvl="0" indent="0" algn="ctr" fontAlgn="auto">
              <a:lnSpc>
                <a:spcPct val="100000"/>
              </a:lnSpc>
              <a:spcBef>
                <a:spcPts val="0"/>
              </a:spcBef>
              <a:spcAft>
                <a:spcPts val="0"/>
              </a:spcAft>
              <a:buClrTx/>
              <a:buSzTx/>
              <a:buFontTx/>
              <a:buNone/>
              <a:tabLst/>
              <a:defRPr kumimoji="0" sz="1400" b="0" i="0" u="none" strike="noStrike" cap="none" spc="0" normalizeH="0" baseline="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defRPr>
            </a:lvl1pPr>
          </a:lstStyle>
          <a:p>
            <a:pPr defTabSz="584170"/>
            <a:r>
              <a:rPr lang="zh-CN" altLang="en-US" sz="1991" dirty="0">
                <a:latin typeface="Helvetica Neue Medium"/>
                <a:ea typeface="+mn-ea"/>
              </a:rPr>
              <a:t>申请算力</a:t>
            </a:r>
          </a:p>
        </p:txBody>
      </p:sp>
      <p:sp>
        <p:nvSpPr>
          <p:cNvPr id="181" name="文本框 180">
            <a:extLst>
              <a:ext uri="{FF2B5EF4-FFF2-40B4-BE49-F238E27FC236}">
                <a16:creationId xmlns:a16="http://schemas.microsoft.com/office/drawing/2014/main" id="{E828816B-9C48-4557-B960-E5991710CB9F}"/>
              </a:ext>
            </a:extLst>
          </p:cNvPr>
          <p:cNvSpPr txBox="1">
            <a:spLocks/>
          </p:cNvSpPr>
          <p:nvPr/>
        </p:nvSpPr>
        <p:spPr>
          <a:xfrm>
            <a:off x="7581640" y="1175896"/>
            <a:ext cx="1803962" cy="551943"/>
          </a:xfrm>
          <a:prstGeom prst="roundRect">
            <a:avLst>
              <a:gd name="adj" fmla="val 50000"/>
            </a:avLst>
          </a:prstGeom>
          <a:solidFill>
            <a:schemeClr val="bg1"/>
          </a:solidFill>
          <a:ln w="12700">
            <a:solidFill>
              <a:schemeClr val="accent1"/>
            </a:solidFill>
          </a:ln>
        </p:spPr>
        <p:txBody>
          <a:bodyPr wrap="square" lIns="0" tIns="0" rIns="0" bIns="0" rtlCol="0" anchor="ctr">
            <a:noAutofit/>
          </a:bodyPr>
          <a:lstStyle>
            <a:defPPr>
              <a:defRPr lang="zh-CN"/>
            </a:defPPr>
            <a:lvl1pPr marR="0" lvl="0" indent="0" algn="ctr" fontAlgn="auto">
              <a:lnSpc>
                <a:spcPct val="100000"/>
              </a:lnSpc>
              <a:spcBef>
                <a:spcPts val="0"/>
              </a:spcBef>
              <a:spcAft>
                <a:spcPts val="0"/>
              </a:spcAft>
              <a:buClrTx/>
              <a:buSzTx/>
              <a:buFontTx/>
              <a:buNone/>
              <a:tabLst/>
              <a:defRPr kumimoji="0" sz="1400" b="0" i="0" u="none" strike="noStrike" cap="none" spc="0" normalizeH="0" baseline="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defRPr>
            </a:lvl1pPr>
          </a:lstStyle>
          <a:p>
            <a:pPr defTabSz="584170"/>
            <a:r>
              <a:rPr lang="zh-CN" altLang="en-US" sz="1991" dirty="0">
                <a:latin typeface="Helvetica Neue Medium"/>
                <a:ea typeface="+mn-ea"/>
              </a:rPr>
              <a:t>环境准备</a:t>
            </a:r>
          </a:p>
        </p:txBody>
      </p:sp>
      <p:sp>
        <p:nvSpPr>
          <p:cNvPr id="182" name="文本框 181">
            <a:extLst>
              <a:ext uri="{FF2B5EF4-FFF2-40B4-BE49-F238E27FC236}">
                <a16:creationId xmlns:a16="http://schemas.microsoft.com/office/drawing/2014/main" id="{E56DD96E-204A-4DEF-9F55-D1613E48A473}"/>
              </a:ext>
            </a:extLst>
          </p:cNvPr>
          <p:cNvSpPr txBox="1">
            <a:spLocks/>
          </p:cNvSpPr>
          <p:nvPr/>
        </p:nvSpPr>
        <p:spPr>
          <a:xfrm>
            <a:off x="10430065" y="1175896"/>
            <a:ext cx="1803962" cy="551943"/>
          </a:xfrm>
          <a:prstGeom prst="roundRect">
            <a:avLst>
              <a:gd name="adj" fmla="val 50000"/>
            </a:avLst>
          </a:prstGeom>
          <a:solidFill>
            <a:schemeClr val="bg1"/>
          </a:solidFill>
          <a:ln w="12700">
            <a:solidFill>
              <a:schemeClr val="accent1"/>
            </a:solidFill>
          </a:ln>
        </p:spPr>
        <p:txBody>
          <a:bodyPr wrap="square" lIns="0" tIns="0" rIns="0" bIns="0" rtlCol="0" anchor="ctr">
            <a:noAutofit/>
          </a:bodyPr>
          <a:lstStyle>
            <a:defPPr>
              <a:defRPr lang="zh-CN"/>
            </a:defPPr>
            <a:lvl1pPr marR="0" lvl="0" indent="0" algn="ctr" fontAlgn="auto">
              <a:lnSpc>
                <a:spcPct val="100000"/>
              </a:lnSpc>
              <a:spcBef>
                <a:spcPts val="0"/>
              </a:spcBef>
              <a:spcAft>
                <a:spcPts val="0"/>
              </a:spcAft>
              <a:buClrTx/>
              <a:buSzTx/>
              <a:buFontTx/>
              <a:buNone/>
              <a:tabLst/>
              <a:defRPr kumimoji="0" sz="1400" b="0" i="0" u="none" strike="noStrike" cap="none" spc="0" normalizeH="0" baseline="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defRPr>
            </a:lvl1pPr>
          </a:lstStyle>
          <a:p>
            <a:pPr defTabSz="584170"/>
            <a:r>
              <a:rPr lang="zh-CN" altLang="en-US" sz="1991" dirty="0">
                <a:latin typeface="Helvetica Neue Medium"/>
                <a:ea typeface="+mn-ea"/>
              </a:rPr>
              <a:t>代码开发</a:t>
            </a:r>
          </a:p>
        </p:txBody>
      </p:sp>
      <p:sp>
        <p:nvSpPr>
          <p:cNvPr id="183" name="文本框 182">
            <a:extLst>
              <a:ext uri="{FF2B5EF4-FFF2-40B4-BE49-F238E27FC236}">
                <a16:creationId xmlns:a16="http://schemas.microsoft.com/office/drawing/2014/main" id="{B7E2B2A9-4EC8-46ED-A1AE-B03D8A2C545A}"/>
              </a:ext>
            </a:extLst>
          </p:cNvPr>
          <p:cNvSpPr txBox="1">
            <a:spLocks/>
          </p:cNvSpPr>
          <p:nvPr/>
        </p:nvSpPr>
        <p:spPr>
          <a:xfrm>
            <a:off x="4788014" y="8291359"/>
            <a:ext cx="1803962" cy="551943"/>
          </a:xfrm>
          <a:prstGeom prst="roundRect">
            <a:avLst>
              <a:gd name="adj" fmla="val 50000"/>
            </a:avLst>
          </a:prstGeom>
          <a:solidFill>
            <a:schemeClr val="bg1"/>
          </a:solidFill>
          <a:ln w="12700">
            <a:solidFill>
              <a:schemeClr val="accent1"/>
            </a:solidFill>
          </a:ln>
        </p:spPr>
        <p:txBody>
          <a:bodyPr wrap="square" lIns="0" tIns="0" rIns="0" bIns="0" rtlCol="0" anchor="ctr">
            <a:noAutofit/>
          </a:bodyPr>
          <a:lstStyle>
            <a:defPPr>
              <a:defRPr lang="zh-CN"/>
            </a:defPPr>
            <a:lvl1pPr marR="0" lvl="0" indent="0" algn="ctr" fontAlgn="auto">
              <a:lnSpc>
                <a:spcPct val="100000"/>
              </a:lnSpc>
              <a:spcBef>
                <a:spcPts val="0"/>
              </a:spcBef>
              <a:spcAft>
                <a:spcPts val="0"/>
              </a:spcAft>
              <a:buClrTx/>
              <a:buSzTx/>
              <a:buFontTx/>
              <a:buNone/>
              <a:tabLst/>
              <a:defRPr kumimoji="0" sz="1400" b="0" i="0" u="none" strike="noStrike" cap="none" spc="0" normalizeH="0" baseline="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defRPr>
            </a:lvl1pPr>
          </a:lstStyle>
          <a:p>
            <a:pPr defTabSz="584170"/>
            <a:r>
              <a:rPr lang="zh-CN" altLang="en-US" sz="1991" dirty="0">
                <a:latin typeface="Helvetica Neue Medium"/>
                <a:ea typeface="+mn-ea"/>
              </a:rPr>
              <a:t>推理上线</a:t>
            </a:r>
          </a:p>
        </p:txBody>
      </p:sp>
      <p:sp>
        <p:nvSpPr>
          <p:cNvPr id="184" name="文本框 183">
            <a:extLst>
              <a:ext uri="{FF2B5EF4-FFF2-40B4-BE49-F238E27FC236}">
                <a16:creationId xmlns:a16="http://schemas.microsoft.com/office/drawing/2014/main" id="{0AA3F8E3-22DE-42AE-AA66-A4A4B491CF8E}"/>
              </a:ext>
            </a:extLst>
          </p:cNvPr>
          <p:cNvSpPr txBox="1">
            <a:spLocks/>
          </p:cNvSpPr>
          <p:nvPr/>
        </p:nvSpPr>
        <p:spPr>
          <a:xfrm>
            <a:off x="10430065" y="8291359"/>
            <a:ext cx="1803962" cy="551943"/>
          </a:xfrm>
          <a:prstGeom prst="roundRect">
            <a:avLst>
              <a:gd name="adj" fmla="val 50000"/>
            </a:avLst>
          </a:prstGeom>
          <a:solidFill>
            <a:schemeClr val="bg1"/>
          </a:solidFill>
          <a:ln w="12700">
            <a:solidFill>
              <a:schemeClr val="accent1"/>
            </a:solidFill>
          </a:ln>
        </p:spPr>
        <p:txBody>
          <a:bodyPr wrap="square" lIns="0" tIns="0" rIns="0" bIns="0" rtlCol="0" anchor="ctr">
            <a:noAutofit/>
          </a:bodyPr>
          <a:lstStyle>
            <a:defPPr>
              <a:defRPr lang="zh-CN"/>
            </a:defPPr>
            <a:lvl1pPr marR="0" lvl="0" indent="0" algn="ctr" fontAlgn="auto">
              <a:lnSpc>
                <a:spcPct val="100000"/>
              </a:lnSpc>
              <a:spcBef>
                <a:spcPts val="0"/>
              </a:spcBef>
              <a:spcAft>
                <a:spcPts val="0"/>
              </a:spcAft>
              <a:buClrTx/>
              <a:buSzTx/>
              <a:buFontTx/>
              <a:buNone/>
              <a:tabLst/>
              <a:defRPr kumimoji="0" sz="1400" b="0" i="0" u="none" strike="noStrike" cap="none" spc="0" normalizeH="0" baseline="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defRPr>
            </a:lvl1pPr>
          </a:lstStyle>
          <a:p>
            <a:pPr defTabSz="584170"/>
            <a:r>
              <a:rPr lang="zh-CN" altLang="en-US" sz="1991" dirty="0">
                <a:latin typeface="Helvetica Neue Medium"/>
                <a:ea typeface="+mn-ea"/>
              </a:rPr>
              <a:t>任务编排</a:t>
            </a:r>
          </a:p>
        </p:txBody>
      </p:sp>
      <p:sp>
        <p:nvSpPr>
          <p:cNvPr id="185" name="文本框 184">
            <a:extLst>
              <a:ext uri="{FF2B5EF4-FFF2-40B4-BE49-F238E27FC236}">
                <a16:creationId xmlns:a16="http://schemas.microsoft.com/office/drawing/2014/main" id="{370CC015-68CD-47E9-9929-B8043BC0F7CE}"/>
              </a:ext>
            </a:extLst>
          </p:cNvPr>
          <p:cNvSpPr txBox="1">
            <a:spLocks/>
          </p:cNvSpPr>
          <p:nvPr/>
        </p:nvSpPr>
        <p:spPr>
          <a:xfrm>
            <a:off x="446640" y="4861995"/>
            <a:ext cx="1803962" cy="551943"/>
          </a:xfrm>
          <a:prstGeom prst="roundRect">
            <a:avLst>
              <a:gd name="adj" fmla="val 50000"/>
            </a:avLst>
          </a:prstGeom>
          <a:solidFill>
            <a:schemeClr val="bg1"/>
          </a:solidFill>
          <a:ln w="12700">
            <a:solidFill>
              <a:schemeClr val="accent1"/>
            </a:solidFill>
          </a:ln>
        </p:spPr>
        <p:txBody>
          <a:bodyPr wrap="square" lIns="0" tIns="0" rIns="0" bIns="0" rtlCol="0" anchor="ctr">
            <a:noAutofit/>
          </a:bodyPr>
          <a:lstStyle>
            <a:defPPr>
              <a:defRPr lang="zh-CN"/>
            </a:defPPr>
            <a:lvl1pPr marR="0" lvl="0" indent="0" algn="ctr" fontAlgn="auto">
              <a:lnSpc>
                <a:spcPct val="100000"/>
              </a:lnSpc>
              <a:spcBef>
                <a:spcPts val="0"/>
              </a:spcBef>
              <a:spcAft>
                <a:spcPts val="0"/>
              </a:spcAft>
              <a:buClrTx/>
              <a:buSzTx/>
              <a:buFontTx/>
              <a:buNone/>
              <a:tabLst/>
              <a:defRPr kumimoji="0" sz="1400" b="0" i="0" u="none" strike="noStrike" cap="none" spc="0" normalizeH="0" baseline="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defRPr>
            </a:lvl1pPr>
          </a:lstStyle>
          <a:p>
            <a:pPr defTabSz="584170"/>
            <a:r>
              <a:rPr lang="en-US" altLang="zh-CN" sz="1991" dirty="0">
                <a:latin typeface="Helvetica Neue Medium"/>
                <a:ea typeface="Helvetica Neue Medium"/>
              </a:rPr>
              <a:t>ab</a:t>
            </a:r>
            <a:r>
              <a:rPr lang="zh-CN" altLang="en-US" sz="1991" dirty="0">
                <a:latin typeface="Helvetica Neue Medium"/>
                <a:ea typeface="+mn-ea"/>
              </a:rPr>
              <a:t>实验</a:t>
            </a:r>
          </a:p>
        </p:txBody>
      </p:sp>
      <p:sp>
        <p:nvSpPr>
          <p:cNvPr id="186" name="文本框 185">
            <a:extLst>
              <a:ext uri="{FF2B5EF4-FFF2-40B4-BE49-F238E27FC236}">
                <a16:creationId xmlns:a16="http://schemas.microsoft.com/office/drawing/2014/main" id="{62BEF3AB-7835-4378-A83F-66D866D16D57}"/>
              </a:ext>
            </a:extLst>
          </p:cNvPr>
          <p:cNvSpPr txBox="1">
            <a:spLocks/>
          </p:cNvSpPr>
          <p:nvPr/>
        </p:nvSpPr>
        <p:spPr>
          <a:xfrm>
            <a:off x="14714087" y="4861995"/>
            <a:ext cx="1803962" cy="551943"/>
          </a:xfrm>
          <a:prstGeom prst="roundRect">
            <a:avLst>
              <a:gd name="adj" fmla="val 50000"/>
            </a:avLst>
          </a:prstGeom>
          <a:solidFill>
            <a:schemeClr val="bg1"/>
          </a:solidFill>
          <a:ln w="12700">
            <a:solidFill>
              <a:schemeClr val="accent1"/>
            </a:solidFill>
          </a:ln>
        </p:spPr>
        <p:txBody>
          <a:bodyPr wrap="square" lIns="0" tIns="0" rIns="0" bIns="0" rtlCol="0" anchor="ctr">
            <a:noAutofit/>
          </a:bodyPr>
          <a:lstStyle/>
          <a:p>
            <a:pPr defTabSz="584170"/>
            <a:r>
              <a:rPr lang="zh-CN" altLang="en-US" sz="1991" dirty="0">
                <a:latin typeface="Helvetica Neue Medium"/>
              </a:rPr>
              <a:t>任务调试</a:t>
            </a:r>
          </a:p>
        </p:txBody>
      </p:sp>
      <p:grpSp>
        <p:nvGrpSpPr>
          <p:cNvPr id="188" name="组合 187">
            <a:extLst>
              <a:ext uri="{FF2B5EF4-FFF2-40B4-BE49-F238E27FC236}">
                <a16:creationId xmlns:a16="http://schemas.microsoft.com/office/drawing/2014/main" id="{40F9B883-D6B1-45EB-A834-5A154FA61AB0}"/>
              </a:ext>
            </a:extLst>
          </p:cNvPr>
          <p:cNvGrpSpPr/>
          <p:nvPr/>
        </p:nvGrpSpPr>
        <p:grpSpPr>
          <a:xfrm>
            <a:off x="2856801" y="2331719"/>
            <a:ext cx="11273395" cy="5244507"/>
            <a:chOff x="2792513" y="2039341"/>
            <a:chExt cx="6536784" cy="3040984"/>
          </a:xfrm>
        </p:grpSpPr>
        <p:sp>
          <p:nvSpPr>
            <p:cNvPr id="203" name="文本框 202">
              <a:extLst>
                <a:ext uri="{FF2B5EF4-FFF2-40B4-BE49-F238E27FC236}">
                  <a16:creationId xmlns:a16="http://schemas.microsoft.com/office/drawing/2014/main" id="{288979EA-AAB4-444A-A200-6F1E6B139EDC}"/>
                </a:ext>
              </a:extLst>
            </p:cNvPr>
            <p:cNvSpPr txBox="1">
              <a:spLocks/>
            </p:cNvSpPr>
            <p:nvPr/>
          </p:nvSpPr>
          <p:spPr>
            <a:xfrm>
              <a:off x="2993857" y="2039341"/>
              <a:ext cx="782264" cy="782264"/>
            </a:xfrm>
            <a:prstGeom prst="ellipse">
              <a:avLst/>
            </a:prstGeom>
            <a:solidFill>
              <a:schemeClr val="bg1"/>
            </a:solidFill>
            <a:ln w="9525" cap="flat">
              <a:solidFill>
                <a:schemeClr val="accent1"/>
              </a:solidFill>
              <a:prstDash val="solid"/>
              <a:miter lim="800000"/>
              <a:headEnd/>
              <a:tailEnd/>
            </a:ln>
            <a:effectLst>
              <a:outerShdw blurRad="241300" dist="50800" dir="5400000" algn="ctr" rotWithShape="0">
                <a:srgbClr val="0056DA">
                  <a:alpha val="24000"/>
                </a:srgbClr>
              </a:outerShdw>
            </a:effectLst>
          </p:spPr>
          <p:txBody>
            <a:bodyPr rot="0" spcFirstLastPara="0" vertOverflow="overflow" horzOverflow="overflow" vert="horz" wrap="square" lIns="130044" tIns="65023" rIns="130044" bIns="65023" numCol="1" spcCol="0" rtlCol="0" fromWordArt="0" anchor="ctr" anchorCtr="0" forceAA="0" compatLnSpc="1">
              <a:prstTxWarp prst="textNoShape">
                <a:avLst/>
              </a:prstTxWarp>
              <a:noAutofit/>
            </a:bodyPr>
            <a:lstStyle>
              <a:defPPr>
                <a:defRPr lang="zh-CN"/>
              </a:defPPr>
              <a:lvl1pPr marR="0" lvl="0" indent="0" fontAlgn="auto">
                <a:spcBef>
                  <a:spcPts val="0"/>
                </a:spcBef>
                <a:spcAft>
                  <a:spcPts val="0"/>
                </a:spcAft>
                <a:buClrTx/>
                <a:buSzTx/>
                <a:buFontTx/>
                <a:buNone/>
                <a:tabLst/>
                <a:defRPr kumimoji="0" sz="2000" b="0" i="0" u="none" strike="noStrike" cap="none" spc="0" normalizeH="0" baseline="0">
                  <a:ln>
                    <a:noFill/>
                  </a:ln>
                  <a:solidFill>
                    <a:prstClr val="black"/>
                  </a:solidFill>
                  <a:effectLst/>
                  <a:uLnTx/>
                  <a:uFillTx/>
                  <a:latin typeface="Arial"/>
                  <a:ea typeface="微软雅黑 Light"/>
                </a:defRPr>
              </a:lvl1pPr>
            </a:lstStyle>
            <a:p>
              <a:pPr defTabSz="584170">
                <a:defRPr/>
              </a:pPr>
              <a:r>
                <a:rPr lang="zh-CN" altLang="en-US" sz="1991" dirty="0">
                  <a:gradFill>
                    <a:gsLst>
                      <a:gs pos="43000">
                        <a:srgbClr val="00A2FF"/>
                      </a:gs>
                      <a:gs pos="100000">
                        <a:srgbClr val="16E7CF"/>
                      </a:gs>
                    </a:gsLst>
                    <a:lin ang="2700000" scaled="0"/>
                  </a:gradFill>
                  <a:latin typeface="Helvetica Neue Medium"/>
                  <a:ea typeface="+mn-ea"/>
                </a:rPr>
                <a:t>数据</a:t>
              </a:r>
              <a:endParaRPr lang="en-US" altLang="zh-CN" sz="1991" dirty="0">
                <a:gradFill>
                  <a:gsLst>
                    <a:gs pos="43000">
                      <a:srgbClr val="00A2FF"/>
                    </a:gs>
                    <a:gs pos="100000">
                      <a:srgbClr val="16E7CF"/>
                    </a:gs>
                  </a:gsLst>
                  <a:lin ang="2700000" scaled="0"/>
                </a:gradFill>
                <a:latin typeface="Helvetica Neue Medium"/>
                <a:ea typeface="Helvetica Neue Medium"/>
              </a:endParaRPr>
            </a:p>
          </p:txBody>
        </p:sp>
        <p:sp>
          <p:nvSpPr>
            <p:cNvPr id="204" name="文本框 203">
              <a:extLst>
                <a:ext uri="{FF2B5EF4-FFF2-40B4-BE49-F238E27FC236}">
                  <a16:creationId xmlns:a16="http://schemas.microsoft.com/office/drawing/2014/main" id="{FDB6ECD4-48A5-4735-A585-FF7A483618B9}"/>
                </a:ext>
              </a:extLst>
            </p:cNvPr>
            <p:cNvSpPr txBox="1">
              <a:spLocks/>
            </p:cNvSpPr>
            <p:nvPr>
              <p:custDataLst>
                <p:tags r:id="rId3"/>
              </p:custDataLst>
            </p:nvPr>
          </p:nvSpPr>
          <p:spPr>
            <a:xfrm>
              <a:off x="2792513" y="4286471"/>
              <a:ext cx="782264" cy="782264"/>
            </a:xfrm>
            <a:prstGeom prst="ellipse">
              <a:avLst/>
            </a:prstGeom>
            <a:solidFill>
              <a:schemeClr val="bg1"/>
            </a:solidFill>
            <a:ln w="9525" cap="flat">
              <a:solidFill>
                <a:schemeClr val="accent1"/>
              </a:solidFill>
              <a:prstDash val="solid"/>
              <a:miter lim="800000"/>
              <a:headEnd/>
              <a:tailEnd/>
            </a:ln>
            <a:effectLst>
              <a:outerShdw blurRad="241300" dist="50800" dir="5400000" algn="ctr" rotWithShape="0">
                <a:srgbClr val="0056DA">
                  <a:alpha val="24000"/>
                </a:srgbClr>
              </a:outerShdw>
            </a:effectLst>
          </p:spPr>
          <p:txBody>
            <a:bodyPr rot="0" spcFirstLastPara="0" vertOverflow="overflow" horzOverflow="overflow" vert="horz" wrap="square" lIns="130044" tIns="65023" rIns="130044" bIns="65023" numCol="1" spcCol="0" rtlCol="0" fromWordArt="0" anchor="ctr" anchorCtr="0" forceAA="0" compatLnSpc="1">
              <a:prstTxWarp prst="textNoShape">
                <a:avLst/>
              </a:prstTxWarp>
              <a:noAutofit/>
            </a:bodyPr>
            <a:lstStyle>
              <a:defPPr>
                <a:defRPr lang="zh-CN"/>
              </a:defPPr>
              <a:lvl1pPr marR="0" lvl="0" indent="0" algn="ctr" fontAlgn="auto">
                <a:spcBef>
                  <a:spcPts val="0"/>
                </a:spcBef>
                <a:spcAft>
                  <a:spcPts val="0"/>
                </a:spcAft>
                <a:buClrTx/>
                <a:buSzTx/>
                <a:buFontTx/>
                <a:buNone/>
                <a:tabLst/>
                <a:defRPr kumimoji="0" sz="1400" b="0" i="0" u="none" strike="noStrike" cap="none" spc="0" normalizeH="0" baseline="0">
                  <a:ln>
                    <a:noFill/>
                  </a:ln>
                  <a:gradFill>
                    <a:gsLst>
                      <a:gs pos="43000">
                        <a:schemeClr val="accent1"/>
                      </a:gs>
                      <a:gs pos="100000">
                        <a:schemeClr val="accent2"/>
                      </a:gs>
                    </a:gsLst>
                    <a:lin ang="2700000" scaled="0"/>
                  </a:gradFill>
                  <a:effectLst/>
                  <a:uLnTx/>
                  <a:uFillTx/>
                  <a:latin typeface="微软雅黑" panose="020B0503020204020204" pitchFamily="34" charset="-122"/>
                  <a:ea typeface="微软雅黑" panose="020B0503020204020204" pitchFamily="34" charset="-122"/>
                </a:defRPr>
              </a:lvl1pPr>
            </a:lstStyle>
            <a:p>
              <a:pPr defTabSz="584170"/>
              <a:r>
                <a:rPr lang="zh-CN" altLang="en-US" sz="1991" dirty="0">
                  <a:gradFill>
                    <a:gsLst>
                      <a:gs pos="43000">
                        <a:srgbClr val="00A2FF"/>
                      </a:gs>
                      <a:gs pos="100000">
                        <a:srgbClr val="16E7CF"/>
                      </a:gs>
                    </a:gsLst>
                    <a:lin ang="2700000" scaled="0"/>
                  </a:gradFill>
                  <a:latin typeface="Helvetica Neue Medium"/>
                  <a:ea typeface="+mn-ea"/>
                </a:rPr>
                <a:t>部署</a:t>
              </a:r>
              <a:endParaRPr lang="en-US" altLang="zh-CN" sz="1991" dirty="0">
                <a:gradFill>
                  <a:gsLst>
                    <a:gs pos="43000">
                      <a:srgbClr val="00A2FF"/>
                    </a:gs>
                    <a:gs pos="100000">
                      <a:srgbClr val="16E7CF"/>
                    </a:gs>
                  </a:gsLst>
                  <a:lin ang="2700000" scaled="0"/>
                </a:gradFill>
                <a:latin typeface="Helvetica Neue Medium"/>
                <a:ea typeface="Helvetica Neue Medium"/>
              </a:endParaRPr>
            </a:p>
          </p:txBody>
        </p:sp>
        <p:sp>
          <p:nvSpPr>
            <p:cNvPr id="205" name="文本框 204">
              <a:extLst>
                <a:ext uri="{FF2B5EF4-FFF2-40B4-BE49-F238E27FC236}">
                  <a16:creationId xmlns:a16="http://schemas.microsoft.com/office/drawing/2014/main" id="{04D4DC60-8821-4446-ADA6-CF5ACBD46B13}"/>
                </a:ext>
              </a:extLst>
            </p:cNvPr>
            <p:cNvSpPr txBox="1">
              <a:spLocks/>
            </p:cNvSpPr>
            <p:nvPr/>
          </p:nvSpPr>
          <p:spPr>
            <a:xfrm>
              <a:off x="8502886" y="2162620"/>
              <a:ext cx="782264" cy="782264"/>
            </a:xfrm>
            <a:prstGeom prst="ellipse">
              <a:avLst/>
            </a:prstGeom>
            <a:solidFill>
              <a:schemeClr val="bg1"/>
            </a:solidFill>
            <a:ln w="9525" cap="flat">
              <a:solidFill>
                <a:schemeClr val="accent2"/>
              </a:solidFill>
              <a:prstDash val="solid"/>
              <a:miter lim="800000"/>
              <a:headEnd/>
              <a:tailEnd/>
            </a:ln>
            <a:effectLst>
              <a:outerShdw blurRad="241300" dist="50800" dir="5400000" algn="ctr" rotWithShape="0">
                <a:srgbClr val="0056DA">
                  <a:alpha val="24000"/>
                </a:srgbClr>
              </a:outerShdw>
            </a:effectLst>
          </p:spPr>
          <p:txBody>
            <a:bodyPr rot="0" spcFirstLastPara="0" vertOverflow="overflow" horzOverflow="overflow" vert="horz" wrap="square" lIns="130044" tIns="65023" rIns="130044" bIns="65023" numCol="1" spcCol="0" rtlCol="0" fromWordArt="0" anchor="ctr" anchorCtr="0" forceAA="0" compatLnSpc="1">
              <a:prstTxWarp prst="textNoShape">
                <a:avLst/>
              </a:prstTxWarp>
              <a:noAutofit/>
            </a:bodyPr>
            <a:lstStyle>
              <a:defPPr>
                <a:defRPr lang="zh-CN"/>
              </a:defPPr>
              <a:lvl1pPr marR="0" lvl="0" indent="0" algn="ctr" fontAlgn="auto">
                <a:spcBef>
                  <a:spcPts val="0"/>
                </a:spcBef>
                <a:spcAft>
                  <a:spcPts val="0"/>
                </a:spcAft>
                <a:buClrTx/>
                <a:buSzTx/>
                <a:buFontTx/>
                <a:buNone/>
                <a:tabLst/>
                <a:defRPr kumimoji="0" sz="1400" b="0" i="0" u="none" strike="noStrike" cap="none" spc="0" normalizeH="0" baseline="0">
                  <a:ln>
                    <a:noFill/>
                  </a:ln>
                  <a:gradFill>
                    <a:gsLst>
                      <a:gs pos="43000">
                        <a:schemeClr val="accent1"/>
                      </a:gs>
                      <a:gs pos="100000">
                        <a:schemeClr val="accent2"/>
                      </a:gs>
                    </a:gsLst>
                    <a:lin ang="2700000" scaled="0"/>
                  </a:gradFill>
                  <a:effectLst/>
                  <a:uLnTx/>
                  <a:uFillTx/>
                  <a:latin typeface="微软雅黑" panose="020B0503020204020204" pitchFamily="34" charset="-122"/>
                  <a:ea typeface="微软雅黑" panose="020B0503020204020204" pitchFamily="34" charset="-122"/>
                </a:defRPr>
              </a:lvl1pPr>
            </a:lstStyle>
            <a:p>
              <a:pPr defTabSz="584170"/>
              <a:r>
                <a:rPr lang="zh-CN" altLang="en-US" sz="1991" dirty="0">
                  <a:gradFill>
                    <a:gsLst>
                      <a:gs pos="43000">
                        <a:srgbClr val="00A2FF"/>
                      </a:gs>
                      <a:gs pos="100000">
                        <a:srgbClr val="16E7CF"/>
                      </a:gs>
                    </a:gsLst>
                    <a:lin ang="2700000" scaled="0"/>
                  </a:gradFill>
                  <a:latin typeface="Helvetica Neue Medium"/>
                  <a:ea typeface="+mn-ea"/>
                </a:rPr>
                <a:t>开发</a:t>
              </a:r>
              <a:endParaRPr lang="en-US" altLang="zh-CN" sz="1991" dirty="0">
                <a:gradFill>
                  <a:gsLst>
                    <a:gs pos="43000">
                      <a:srgbClr val="00A2FF"/>
                    </a:gs>
                    <a:gs pos="100000">
                      <a:srgbClr val="16E7CF"/>
                    </a:gs>
                  </a:gsLst>
                  <a:lin ang="2700000" scaled="0"/>
                </a:gradFill>
                <a:latin typeface="Helvetica Neue Medium"/>
                <a:ea typeface="Helvetica Neue Medium"/>
              </a:endParaRPr>
            </a:p>
          </p:txBody>
        </p:sp>
        <p:sp>
          <p:nvSpPr>
            <p:cNvPr id="206" name="文本框 205">
              <a:extLst>
                <a:ext uri="{FF2B5EF4-FFF2-40B4-BE49-F238E27FC236}">
                  <a16:creationId xmlns:a16="http://schemas.microsoft.com/office/drawing/2014/main" id="{CB45DCD1-9D9D-4562-996F-7D162956951E}"/>
                </a:ext>
              </a:extLst>
            </p:cNvPr>
            <p:cNvSpPr txBox="1">
              <a:spLocks/>
            </p:cNvSpPr>
            <p:nvPr/>
          </p:nvSpPr>
          <p:spPr>
            <a:xfrm>
              <a:off x="8547033" y="4298061"/>
              <a:ext cx="782264" cy="782264"/>
            </a:xfrm>
            <a:prstGeom prst="ellipse">
              <a:avLst/>
            </a:prstGeom>
            <a:solidFill>
              <a:schemeClr val="bg1"/>
            </a:solidFill>
            <a:ln w="9525" cap="flat">
              <a:solidFill>
                <a:schemeClr val="accent2"/>
              </a:solidFill>
              <a:prstDash val="solid"/>
              <a:miter lim="800000"/>
              <a:headEnd/>
              <a:tailEnd/>
            </a:ln>
            <a:effectLst>
              <a:outerShdw blurRad="241300" dist="50800" dir="5400000" algn="ctr" rotWithShape="0">
                <a:srgbClr val="0056DA">
                  <a:alpha val="24000"/>
                </a:srgbClr>
              </a:outerShdw>
            </a:effectLst>
          </p:spPr>
          <p:txBody>
            <a:bodyPr rot="0" spcFirstLastPara="0" vertOverflow="overflow" horzOverflow="overflow" vert="horz" wrap="square" lIns="130044" tIns="65023" rIns="130044" bIns="65023" numCol="1" spcCol="0" rtlCol="0" fromWordArt="0" anchor="ctr" anchorCtr="0" forceAA="0" compatLnSpc="1">
              <a:prstTxWarp prst="textNoShape">
                <a:avLst/>
              </a:prstTxWarp>
              <a:noAutofit/>
            </a:bodyPr>
            <a:lstStyle>
              <a:defPPr>
                <a:defRPr lang="zh-CN"/>
              </a:defPPr>
              <a:lvl1pPr marR="0" lvl="0" indent="0" algn="ctr" fontAlgn="auto">
                <a:spcBef>
                  <a:spcPts val="0"/>
                </a:spcBef>
                <a:spcAft>
                  <a:spcPts val="0"/>
                </a:spcAft>
                <a:buClrTx/>
                <a:buSzTx/>
                <a:buFontTx/>
                <a:buNone/>
                <a:tabLst/>
                <a:defRPr kumimoji="0" sz="1400" b="0" i="0" u="none" strike="noStrike" cap="none" spc="0" normalizeH="0" baseline="0">
                  <a:ln>
                    <a:noFill/>
                  </a:ln>
                  <a:gradFill>
                    <a:gsLst>
                      <a:gs pos="43000">
                        <a:schemeClr val="accent1"/>
                      </a:gs>
                      <a:gs pos="100000">
                        <a:schemeClr val="accent2"/>
                      </a:gs>
                    </a:gsLst>
                    <a:lin ang="2700000" scaled="0"/>
                  </a:gradFill>
                  <a:effectLst/>
                  <a:uLnTx/>
                  <a:uFillTx/>
                  <a:latin typeface="+mn-ea"/>
                </a:defRPr>
              </a:lvl1pPr>
            </a:lstStyle>
            <a:p>
              <a:pPr defTabSz="584170"/>
              <a:r>
                <a:rPr lang="zh-CN" altLang="en-US" sz="1991" dirty="0">
                  <a:gradFill>
                    <a:gsLst>
                      <a:gs pos="43000">
                        <a:srgbClr val="00A2FF"/>
                      </a:gs>
                      <a:gs pos="100000">
                        <a:srgbClr val="16E7CF"/>
                      </a:gs>
                    </a:gsLst>
                    <a:lin ang="2700000" scaled="0"/>
                  </a:gradFill>
                  <a:latin typeface="Helvetica Neue Medium"/>
                </a:rPr>
                <a:t>训练</a:t>
              </a:r>
              <a:endParaRPr lang="en-US" altLang="zh-CN" sz="1991" dirty="0">
                <a:gradFill>
                  <a:gsLst>
                    <a:gs pos="43000">
                      <a:srgbClr val="00A2FF"/>
                    </a:gs>
                    <a:gs pos="100000">
                      <a:srgbClr val="16E7CF"/>
                    </a:gs>
                  </a:gsLst>
                  <a:lin ang="2700000" scaled="0"/>
                </a:gradFill>
                <a:latin typeface="Helvetica Neue Medium"/>
              </a:endParaRPr>
            </a:p>
          </p:txBody>
        </p:sp>
      </p:grpSp>
      <p:grpSp>
        <p:nvGrpSpPr>
          <p:cNvPr id="189" name="组合 188">
            <a:extLst>
              <a:ext uri="{FF2B5EF4-FFF2-40B4-BE49-F238E27FC236}">
                <a16:creationId xmlns:a16="http://schemas.microsoft.com/office/drawing/2014/main" id="{F872FEED-CFF2-49EF-A56F-741D0ED9D44C}"/>
              </a:ext>
            </a:extLst>
          </p:cNvPr>
          <p:cNvGrpSpPr/>
          <p:nvPr/>
        </p:nvGrpSpPr>
        <p:grpSpPr>
          <a:xfrm>
            <a:off x="8087417" y="2395424"/>
            <a:ext cx="847205" cy="458961"/>
            <a:chOff x="5826125" y="1842570"/>
            <a:chExt cx="491245" cy="266125"/>
          </a:xfrm>
        </p:grpSpPr>
        <p:sp>
          <p:nvSpPr>
            <p:cNvPr id="198" name="矩形 197">
              <a:extLst>
                <a:ext uri="{FF2B5EF4-FFF2-40B4-BE49-F238E27FC236}">
                  <a16:creationId xmlns:a16="http://schemas.microsoft.com/office/drawing/2014/main" id="{04316559-27CC-47E4-99B0-883E660E36A8}"/>
                </a:ext>
              </a:extLst>
            </p:cNvPr>
            <p:cNvSpPr/>
            <p:nvPr/>
          </p:nvSpPr>
          <p:spPr>
            <a:xfrm>
              <a:off x="5826125" y="1842570"/>
              <a:ext cx="491245" cy="266125"/>
            </a:xfrm>
            <a:prstGeom prst="rect">
              <a:avLst/>
            </a:prstGeom>
            <a:solidFill>
              <a:srgbClr val="F1F6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endParaRPr lang="zh-CN" altLang="en-US" sz="3413">
                <a:solidFill>
                  <a:srgbClr val="FFFFFF"/>
                </a:solidFill>
                <a:latin typeface="Helvetica Neue Medium"/>
                <a:cs typeface="Helvetica Neue Medium"/>
              </a:endParaRPr>
            </a:p>
          </p:txBody>
        </p:sp>
        <p:grpSp>
          <p:nvGrpSpPr>
            <p:cNvPr id="199" name="组合 198">
              <a:extLst>
                <a:ext uri="{FF2B5EF4-FFF2-40B4-BE49-F238E27FC236}">
                  <a16:creationId xmlns:a16="http://schemas.microsoft.com/office/drawing/2014/main" id="{FAF99E66-B902-4057-B646-78B9C1D0C0D6}"/>
                </a:ext>
              </a:extLst>
            </p:cNvPr>
            <p:cNvGrpSpPr/>
            <p:nvPr/>
          </p:nvGrpSpPr>
          <p:grpSpPr>
            <a:xfrm>
              <a:off x="5891349" y="1922401"/>
              <a:ext cx="377528" cy="106466"/>
              <a:chOff x="5838379" y="1898037"/>
              <a:chExt cx="377528" cy="106466"/>
            </a:xfrm>
          </p:grpSpPr>
          <p:sp>
            <p:nvSpPr>
              <p:cNvPr id="200" name="等腰三角形 199">
                <a:extLst>
                  <a:ext uri="{FF2B5EF4-FFF2-40B4-BE49-F238E27FC236}">
                    <a16:creationId xmlns:a16="http://schemas.microsoft.com/office/drawing/2014/main" id="{411F1030-D0D4-4ECA-82F6-2086502879EA}"/>
                  </a:ext>
                </a:extLst>
              </p:cNvPr>
              <p:cNvSpPr/>
              <p:nvPr/>
            </p:nvSpPr>
            <p:spPr>
              <a:xfrm rot="5400000">
                <a:off x="5831037" y="1905383"/>
                <a:ext cx="106462" cy="9177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endParaRPr lang="zh-CN" altLang="en-US" sz="3413">
                  <a:solidFill>
                    <a:srgbClr val="FFFFFF"/>
                  </a:solidFill>
                  <a:latin typeface="Helvetica Neue Medium"/>
                  <a:cs typeface="Helvetica Neue Medium"/>
                </a:endParaRPr>
              </a:p>
            </p:txBody>
          </p:sp>
          <p:sp>
            <p:nvSpPr>
              <p:cNvPr id="201" name="等腰三角形 200">
                <a:extLst>
                  <a:ext uri="{FF2B5EF4-FFF2-40B4-BE49-F238E27FC236}">
                    <a16:creationId xmlns:a16="http://schemas.microsoft.com/office/drawing/2014/main" id="{C9929B5E-319F-4D62-9E8B-85996A1B8716}"/>
                  </a:ext>
                </a:extLst>
              </p:cNvPr>
              <p:cNvSpPr/>
              <p:nvPr/>
            </p:nvSpPr>
            <p:spPr>
              <a:xfrm rot="5400000">
                <a:off x="5973912" y="1905383"/>
                <a:ext cx="106462" cy="9177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endParaRPr lang="zh-CN" altLang="en-US" sz="3413">
                  <a:solidFill>
                    <a:srgbClr val="FFFFFF"/>
                  </a:solidFill>
                  <a:latin typeface="Helvetica Neue Medium"/>
                  <a:cs typeface="Helvetica Neue Medium"/>
                </a:endParaRPr>
              </a:p>
            </p:txBody>
          </p:sp>
          <p:sp>
            <p:nvSpPr>
              <p:cNvPr id="202" name="等腰三角形 201">
                <a:extLst>
                  <a:ext uri="{FF2B5EF4-FFF2-40B4-BE49-F238E27FC236}">
                    <a16:creationId xmlns:a16="http://schemas.microsoft.com/office/drawing/2014/main" id="{51EEC02B-DBBA-43AF-A469-19F60ED108BD}"/>
                  </a:ext>
                </a:extLst>
              </p:cNvPr>
              <p:cNvSpPr/>
              <p:nvPr/>
            </p:nvSpPr>
            <p:spPr>
              <a:xfrm rot="5400000">
                <a:off x="6116787" y="1905379"/>
                <a:ext cx="106462" cy="9177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endParaRPr lang="zh-CN" altLang="en-US" sz="3413">
                  <a:solidFill>
                    <a:srgbClr val="FFFFFF"/>
                  </a:solidFill>
                  <a:latin typeface="Helvetica Neue Medium"/>
                  <a:cs typeface="Helvetica Neue Medium"/>
                </a:endParaRPr>
              </a:p>
            </p:txBody>
          </p:sp>
        </p:grpSp>
      </p:grpSp>
      <p:grpSp>
        <p:nvGrpSpPr>
          <p:cNvPr id="190" name="组合 189">
            <a:extLst>
              <a:ext uri="{FF2B5EF4-FFF2-40B4-BE49-F238E27FC236}">
                <a16:creationId xmlns:a16="http://schemas.microsoft.com/office/drawing/2014/main" id="{5FF31885-E9CA-4CF4-84C6-02B1900CC426}"/>
              </a:ext>
            </a:extLst>
          </p:cNvPr>
          <p:cNvGrpSpPr/>
          <p:nvPr/>
        </p:nvGrpSpPr>
        <p:grpSpPr>
          <a:xfrm flipH="1">
            <a:off x="8087417" y="7216420"/>
            <a:ext cx="847205" cy="458961"/>
            <a:chOff x="5826125" y="2434934"/>
            <a:chExt cx="491245" cy="266125"/>
          </a:xfrm>
        </p:grpSpPr>
        <p:sp>
          <p:nvSpPr>
            <p:cNvPr id="193" name="矩形 192">
              <a:extLst>
                <a:ext uri="{FF2B5EF4-FFF2-40B4-BE49-F238E27FC236}">
                  <a16:creationId xmlns:a16="http://schemas.microsoft.com/office/drawing/2014/main" id="{9957F0FC-B92A-4313-A20B-AEB919F3DC58}"/>
                </a:ext>
              </a:extLst>
            </p:cNvPr>
            <p:cNvSpPr/>
            <p:nvPr/>
          </p:nvSpPr>
          <p:spPr>
            <a:xfrm>
              <a:off x="5826125" y="2434934"/>
              <a:ext cx="491245" cy="266125"/>
            </a:xfrm>
            <a:prstGeom prst="rect">
              <a:avLst/>
            </a:prstGeom>
            <a:solidFill>
              <a:srgbClr val="F9FB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endParaRPr lang="zh-CN" altLang="en-US" sz="3413" dirty="0">
                <a:solidFill>
                  <a:srgbClr val="FFFFFF"/>
                </a:solidFill>
                <a:latin typeface="Helvetica Neue Medium"/>
                <a:cs typeface="Helvetica Neue Medium"/>
              </a:endParaRPr>
            </a:p>
          </p:txBody>
        </p:sp>
        <p:grpSp>
          <p:nvGrpSpPr>
            <p:cNvPr id="194" name="组合 193">
              <a:extLst>
                <a:ext uri="{FF2B5EF4-FFF2-40B4-BE49-F238E27FC236}">
                  <a16:creationId xmlns:a16="http://schemas.microsoft.com/office/drawing/2014/main" id="{ABDD002B-A693-43AA-A938-2892E079A3F8}"/>
                </a:ext>
              </a:extLst>
            </p:cNvPr>
            <p:cNvGrpSpPr/>
            <p:nvPr/>
          </p:nvGrpSpPr>
          <p:grpSpPr>
            <a:xfrm>
              <a:off x="5891346" y="2514760"/>
              <a:ext cx="377531" cy="106463"/>
              <a:chOff x="5838376" y="2490396"/>
              <a:chExt cx="377531" cy="106463"/>
            </a:xfrm>
          </p:grpSpPr>
          <p:sp>
            <p:nvSpPr>
              <p:cNvPr id="195" name="等腰三角形 194">
                <a:extLst>
                  <a:ext uri="{FF2B5EF4-FFF2-40B4-BE49-F238E27FC236}">
                    <a16:creationId xmlns:a16="http://schemas.microsoft.com/office/drawing/2014/main" id="{2F12689C-8CEE-4E04-9526-C0DE0D1F0D90}"/>
                  </a:ext>
                </a:extLst>
              </p:cNvPr>
              <p:cNvSpPr/>
              <p:nvPr/>
            </p:nvSpPr>
            <p:spPr>
              <a:xfrm rot="5400000">
                <a:off x="5831034" y="2497738"/>
                <a:ext cx="106462" cy="91778"/>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endParaRPr lang="zh-CN" altLang="en-US" sz="3413">
                  <a:solidFill>
                    <a:srgbClr val="FFFFFF"/>
                  </a:solidFill>
                  <a:latin typeface="Helvetica Neue Medium"/>
                  <a:cs typeface="Helvetica Neue Medium"/>
                </a:endParaRPr>
              </a:p>
            </p:txBody>
          </p:sp>
          <p:sp>
            <p:nvSpPr>
              <p:cNvPr id="196" name="等腰三角形 195">
                <a:extLst>
                  <a:ext uri="{FF2B5EF4-FFF2-40B4-BE49-F238E27FC236}">
                    <a16:creationId xmlns:a16="http://schemas.microsoft.com/office/drawing/2014/main" id="{C1CD4FB7-1B4E-4260-AF3D-E6869B90CE68}"/>
                  </a:ext>
                </a:extLst>
              </p:cNvPr>
              <p:cNvSpPr/>
              <p:nvPr/>
            </p:nvSpPr>
            <p:spPr>
              <a:xfrm rot="5400000">
                <a:off x="5973912" y="2497738"/>
                <a:ext cx="106462" cy="91778"/>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endParaRPr lang="zh-CN" altLang="en-US" sz="3413">
                  <a:solidFill>
                    <a:srgbClr val="FFFFFF"/>
                  </a:solidFill>
                  <a:latin typeface="Helvetica Neue Medium"/>
                  <a:cs typeface="Helvetica Neue Medium"/>
                </a:endParaRPr>
              </a:p>
            </p:txBody>
          </p:sp>
          <p:sp>
            <p:nvSpPr>
              <p:cNvPr id="197" name="等腰三角形 196">
                <a:extLst>
                  <a:ext uri="{FF2B5EF4-FFF2-40B4-BE49-F238E27FC236}">
                    <a16:creationId xmlns:a16="http://schemas.microsoft.com/office/drawing/2014/main" id="{280C382C-88FA-463F-ADF6-56ABE997F81A}"/>
                  </a:ext>
                </a:extLst>
              </p:cNvPr>
              <p:cNvSpPr/>
              <p:nvPr/>
            </p:nvSpPr>
            <p:spPr>
              <a:xfrm rot="5400000">
                <a:off x="6116787" y="2497739"/>
                <a:ext cx="106462" cy="91778"/>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endParaRPr lang="zh-CN" altLang="en-US" sz="3413">
                  <a:solidFill>
                    <a:srgbClr val="FFFFFF"/>
                  </a:solidFill>
                  <a:latin typeface="Helvetica Neue Medium"/>
                  <a:cs typeface="Helvetica Neue Medium"/>
                </a:endParaRPr>
              </a:p>
            </p:txBody>
          </p:sp>
        </p:grpSp>
      </p:grpSp>
      <p:sp>
        <p:nvSpPr>
          <p:cNvPr id="221" name="文本框 220">
            <a:extLst>
              <a:ext uri="{FF2B5EF4-FFF2-40B4-BE49-F238E27FC236}">
                <a16:creationId xmlns:a16="http://schemas.microsoft.com/office/drawing/2014/main" id="{7EA20DFA-E3A7-4BFE-BC75-38843FC1C733}"/>
              </a:ext>
            </a:extLst>
          </p:cNvPr>
          <p:cNvSpPr txBox="1">
            <a:spLocks/>
          </p:cNvSpPr>
          <p:nvPr/>
        </p:nvSpPr>
        <p:spPr>
          <a:xfrm>
            <a:off x="7581640" y="8287731"/>
            <a:ext cx="1803962" cy="551943"/>
          </a:xfrm>
          <a:prstGeom prst="roundRect">
            <a:avLst>
              <a:gd name="adj" fmla="val 50000"/>
            </a:avLst>
          </a:prstGeom>
          <a:solidFill>
            <a:schemeClr val="bg1"/>
          </a:solidFill>
          <a:ln w="12700">
            <a:solidFill>
              <a:schemeClr val="accent1"/>
            </a:solidFill>
          </a:ln>
        </p:spPr>
        <p:txBody>
          <a:bodyPr wrap="square" lIns="0" tIns="0" rIns="0" bIns="0" rtlCol="0" anchor="ctr">
            <a:noAutofit/>
          </a:bodyPr>
          <a:lstStyle>
            <a:defPPr>
              <a:defRPr lang="zh-CN"/>
            </a:defPPr>
            <a:lvl1pPr marR="0" lvl="0" indent="0" algn="ctr" fontAlgn="auto">
              <a:lnSpc>
                <a:spcPct val="100000"/>
              </a:lnSpc>
              <a:spcBef>
                <a:spcPts val="0"/>
              </a:spcBef>
              <a:spcAft>
                <a:spcPts val="0"/>
              </a:spcAft>
              <a:buClrTx/>
              <a:buSzTx/>
              <a:buFontTx/>
              <a:buNone/>
              <a:tabLst/>
              <a:defRPr kumimoji="0" sz="1400" b="0" i="0" u="none" strike="noStrike" cap="none" spc="0" normalizeH="0" baseline="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defRPr>
            </a:lvl1pPr>
          </a:lstStyle>
          <a:p>
            <a:pPr defTabSz="584170"/>
            <a:r>
              <a:rPr lang="zh-CN" altLang="en-US" sz="1991" dirty="0">
                <a:latin typeface="Helvetica Neue Medium"/>
                <a:ea typeface="+mn-ea"/>
              </a:rPr>
              <a:t>定时调度</a:t>
            </a:r>
          </a:p>
        </p:txBody>
      </p:sp>
      <p:sp>
        <p:nvSpPr>
          <p:cNvPr id="3" name="文本框 2">
            <a:extLst>
              <a:ext uri="{FF2B5EF4-FFF2-40B4-BE49-F238E27FC236}">
                <a16:creationId xmlns:a16="http://schemas.microsoft.com/office/drawing/2014/main" id="{411AEFCA-83E4-1F4F-8214-E8FDBC85B731}"/>
              </a:ext>
            </a:extLst>
          </p:cNvPr>
          <p:cNvSpPr txBox="1"/>
          <p:nvPr/>
        </p:nvSpPr>
        <p:spPr>
          <a:xfrm>
            <a:off x="4553140" y="1739543"/>
            <a:ext cx="2379961" cy="6279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en-US" altLang="zh-CN" sz="1707" b="0" dirty="0" err="1">
                <a:solidFill>
                  <a:srgbClr val="D6D5D5">
                    <a:lumMod val="50000"/>
                  </a:srgbClr>
                </a:solidFill>
                <a:latin typeface="Microsoft YaHei" panose="020B0503020204020204" pitchFamily="34" charset="-122"/>
                <a:ea typeface="Microsoft YaHei" panose="020B0503020204020204" pitchFamily="34" charset="-122"/>
              </a:rPr>
              <a:t>cpu</a:t>
            </a:r>
            <a:r>
              <a:rPr lang="en-US" altLang="zh-CN" sz="1707" b="0" dirty="0">
                <a:solidFill>
                  <a:srgbClr val="D6D5D5">
                    <a:lumMod val="50000"/>
                  </a:srgbClr>
                </a:solidFill>
                <a:latin typeface="Microsoft YaHei" panose="020B0503020204020204" pitchFamily="34" charset="-122"/>
                <a:ea typeface="Microsoft YaHei" panose="020B0503020204020204" pitchFamily="34" charset="-122"/>
              </a:rPr>
              <a:t>/</a:t>
            </a:r>
            <a:r>
              <a:rPr lang="en-US" altLang="zh-CN" sz="1707" b="0" dirty="0" err="1">
                <a:solidFill>
                  <a:srgbClr val="D6D5D5">
                    <a:lumMod val="50000"/>
                  </a:srgbClr>
                </a:solidFill>
                <a:latin typeface="Microsoft YaHei" panose="020B0503020204020204" pitchFamily="34" charset="-122"/>
                <a:ea typeface="Microsoft YaHei" panose="020B0503020204020204" pitchFamily="34" charset="-122"/>
              </a:rPr>
              <a:t>gpu</a:t>
            </a:r>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机器</a:t>
            </a:r>
            <a:r>
              <a:rPr lang="en-US" altLang="zh-CN" sz="1707" b="0" dirty="0">
                <a:solidFill>
                  <a:srgbClr val="D6D5D5">
                    <a:lumMod val="50000"/>
                  </a:srgbClr>
                </a:solidFill>
                <a:latin typeface="Microsoft YaHei" panose="020B0503020204020204" pitchFamily="34" charset="-122"/>
                <a:ea typeface="Microsoft YaHei" panose="020B0503020204020204" pitchFamily="34" charset="-122"/>
              </a:rPr>
              <a:t>:</a:t>
            </a:r>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利用率低</a:t>
            </a:r>
            <a:endParaRPr lang="en-US" altLang="zh-CN" sz="1707" b="0" dirty="0">
              <a:solidFill>
                <a:srgbClr val="D6D5D5">
                  <a:lumMod val="50000"/>
                </a:srgbClr>
              </a:solidFill>
              <a:latin typeface="Microsoft YaHei" panose="020B0503020204020204" pitchFamily="34" charset="-122"/>
              <a:ea typeface="Microsoft YaHei" panose="020B0503020204020204" pitchFamily="34" charset="-122"/>
            </a:endParaRPr>
          </a:p>
          <a:p>
            <a:pPr defTabSz="584170"/>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存储</a:t>
            </a:r>
            <a:r>
              <a:rPr lang="en-US" altLang="zh-CN" sz="1707" b="0" dirty="0">
                <a:solidFill>
                  <a:srgbClr val="D6D5D5">
                    <a:lumMod val="50000"/>
                  </a:srgbClr>
                </a:solidFill>
                <a:latin typeface="Microsoft YaHei" panose="020B0503020204020204" pitchFamily="34" charset="-122"/>
                <a:ea typeface="Microsoft YaHei" panose="020B0503020204020204" pitchFamily="34" charset="-122"/>
              </a:rPr>
              <a:t>:</a:t>
            </a:r>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持续爆仓</a:t>
            </a:r>
            <a:endParaRPr lang="en-US" altLang="zh-CN" sz="1707" b="0" dirty="0">
              <a:solidFill>
                <a:srgbClr val="D6D5D5">
                  <a:lumMod val="50000"/>
                </a:srgbClr>
              </a:solidFill>
              <a:latin typeface="Microsoft YaHei" panose="020B0503020204020204" pitchFamily="34" charset="-122"/>
              <a:ea typeface="Microsoft YaHei" panose="020B0503020204020204" pitchFamily="34" charset="-122"/>
            </a:endParaRPr>
          </a:p>
        </p:txBody>
      </p:sp>
      <p:sp>
        <p:nvSpPr>
          <p:cNvPr id="63" name="文本框 62">
            <a:extLst>
              <a:ext uri="{FF2B5EF4-FFF2-40B4-BE49-F238E27FC236}">
                <a16:creationId xmlns:a16="http://schemas.microsoft.com/office/drawing/2014/main" id="{DDBCDD7F-EFAE-A740-818C-78EB958E7775}"/>
              </a:ext>
            </a:extLst>
          </p:cNvPr>
          <p:cNvSpPr txBox="1"/>
          <p:nvPr/>
        </p:nvSpPr>
        <p:spPr>
          <a:xfrm>
            <a:off x="7409496" y="1768356"/>
            <a:ext cx="2073623" cy="6279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环境</a:t>
            </a:r>
            <a:r>
              <a:rPr lang="en-US" altLang="zh-CN" sz="1707" b="0" dirty="0">
                <a:solidFill>
                  <a:srgbClr val="D6D5D5">
                    <a:lumMod val="50000"/>
                  </a:srgbClr>
                </a:solidFill>
                <a:latin typeface="Microsoft YaHei" panose="020B0503020204020204" pitchFamily="34" charset="-122"/>
                <a:ea typeface="Microsoft YaHei" panose="020B0503020204020204" pitchFamily="34" charset="-122"/>
              </a:rPr>
              <a:t>:</a:t>
            </a:r>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人手一份</a:t>
            </a:r>
            <a:endParaRPr lang="en-US" altLang="zh-CN" sz="1707" b="0" dirty="0">
              <a:solidFill>
                <a:srgbClr val="D6D5D5">
                  <a:lumMod val="50000"/>
                </a:srgbClr>
              </a:solidFill>
              <a:latin typeface="Microsoft YaHei" panose="020B0503020204020204" pitchFamily="34" charset="-122"/>
              <a:ea typeface="Microsoft YaHei" panose="020B0503020204020204" pitchFamily="34" charset="-122"/>
            </a:endParaRPr>
          </a:p>
          <a:p>
            <a:pPr defTabSz="584170"/>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框架版本</a:t>
            </a:r>
            <a:r>
              <a:rPr lang="en-US" altLang="zh-CN" sz="1707" b="0" dirty="0">
                <a:solidFill>
                  <a:srgbClr val="D6D5D5">
                    <a:lumMod val="50000"/>
                  </a:srgbClr>
                </a:solidFill>
                <a:latin typeface="Microsoft YaHei" panose="020B0503020204020204" pitchFamily="34" charset="-122"/>
                <a:ea typeface="Microsoft YaHei" panose="020B0503020204020204" pitchFamily="34" charset="-122"/>
              </a:rPr>
              <a:t>:</a:t>
            </a:r>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各自为战</a:t>
            </a:r>
          </a:p>
        </p:txBody>
      </p:sp>
      <p:sp>
        <p:nvSpPr>
          <p:cNvPr id="64" name="文本框 63">
            <a:extLst>
              <a:ext uri="{FF2B5EF4-FFF2-40B4-BE49-F238E27FC236}">
                <a16:creationId xmlns:a16="http://schemas.microsoft.com/office/drawing/2014/main" id="{3C7338E3-F6A1-C74C-973A-112551073062}"/>
              </a:ext>
            </a:extLst>
          </p:cNvPr>
          <p:cNvSpPr txBox="1"/>
          <p:nvPr/>
        </p:nvSpPr>
        <p:spPr>
          <a:xfrm>
            <a:off x="10283701" y="1761044"/>
            <a:ext cx="2167637" cy="3652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代码</a:t>
            </a:r>
            <a:r>
              <a:rPr lang="en-US" altLang="zh-CN" sz="1707" b="0" dirty="0">
                <a:solidFill>
                  <a:srgbClr val="D6D5D5">
                    <a:lumMod val="50000"/>
                  </a:srgbClr>
                </a:solidFill>
                <a:latin typeface="Microsoft YaHei" panose="020B0503020204020204" pitchFamily="34" charset="-122"/>
                <a:ea typeface="Microsoft YaHei" panose="020B0503020204020204" pitchFamily="34" charset="-122"/>
              </a:rPr>
              <a:t>:</a:t>
            </a:r>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与机器强绑定</a:t>
            </a:r>
          </a:p>
        </p:txBody>
      </p:sp>
      <p:sp>
        <p:nvSpPr>
          <p:cNvPr id="65" name="文本框 64">
            <a:extLst>
              <a:ext uri="{FF2B5EF4-FFF2-40B4-BE49-F238E27FC236}">
                <a16:creationId xmlns:a16="http://schemas.microsoft.com/office/drawing/2014/main" id="{3CCF1379-8FAA-C54C-ACD8-43C13D36182B}"/>
              </a:ext>
            </a:extLst>
          </p:cNvPr>
          <p:cNvSpPr txBox="1"/>
          <p:nvPr/>
        </p:nvSpPr>
        <p:spPr>
          <a:xfrm>
            <a:off x="595339" y="5458505"/>
            <a:ext cx="1487616" cy="3652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分流</a:t>
            </a:r>
            <a:r>
              <a:rPr lang="en-US" altLang="zh-CN" sz="1707" b="0" dirty="0">
                <a:solidFill>
                  <a:srgbClr val="D6D5D5">
                    <a:lumMod val="50000"/>
                  </a:srgbClr>
                </a:solidFill>
                <a:latin typeface="Microsoft YaHei" panose="020B0503020204020204" pitchFamily="34" charset="-122"/>
                <a:ea typeface="Microsoft YaHei" panose="020B0503020204020204" pitchFamily="34" charset="-122"/>
              </a:rPr>
              <a:t>+</a:t>
            </a:r>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复制</a:t>
            </a:r>
          </a:p>
        </p:txBody>
      </p:sp>
      <p:sp>
        <p:nvSpPr>
          <p:cNvPr id="66" name="文本框 65">
            <a:extLst>
              <a:ext uri="{FF2B5EF4-FFF2-40B4-BE49-F238E27FC236}">
                <a16:creationId xmlns:a16="http://schemas.microsoft.com/office/drawing/2014/main" id="{7E5D120E-2348-F340-88A8-38F312AE218D}"/>
              </a:ext>
            </a:extLst>
          </p:cNvPr>
          <p:cNvSpPr txBox="1"/>
          <p:nvPr/>
        </p:nvSpPr>
        <p:spPr>
          <a:xfrm>
            <a:off x="4536517" y="8891862"/>
            <a:ext cx="2306951" cy="6279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工程化</a:t>
            </a:r>
            <a:r>
              <a:rPr lang="en-US" altLang="zh-CN" sz="1707" b="0" dirty="0">
                <a:solidFill>
                  <a:srgbClr val="D6D5D5">
                    <a:lumMod val="50000"/>
                  </a:srgbClr>
                </a:solidFill>
                <a:latin typeface="Microsoft YaHei" panose="020B0503020204020204" pitchFamily="34" charset="-122"/>
                <a:ea typeface="Microsoft YaHei" panose="020B0503020204020204" pitchFamily="34" charset="-122"/>
              </a:rPr>
              <a:t>:</a:t>
            </a:r>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现学现卖</a:t>
            </a:r>
            <a:endParaRPr lang="en-US" altLang="zh-CN" sz="1707" b="0" dirty="0">
              <a:solidFill>
                <a:srgbClr val="D6D5D5">
                  <a:lumMod val="50000"/>
                </a:srgbClr>
              </a:solidFill>
              <a:latin typeface="Microsoft YaHei" panose="020B0503020204020204" pitchFamily="34" charset="-122"/>
              <a:ea typeface="Microsoft YaHei" panose="020B0503020204020204" pitchFamily="34" charset="-122"/>
            </a:endParaRPr>
          </a:p>
          <a:p>
            <a:pPr defTabSz="584170"/>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利用率</a:t>
            </a:r>
            <a:r>
              <a:rPr lang="en-US" altLang="zh-CN" sz="1707" b="0" dirty="0">
                <a:solidFill>
                  <a:srgbClr val="D6D5D5">
                    <a:lumMod val="50000"/>
                  </a:srgbClr>
                </a:solidFill>
                <a:latin typeface="Microsoft YaHei" panose="020B0503020204020204" pitchFamily="34" charset="-122"/>
                <a:ea typeface="Microsoft YaHei" panose="020B0503020204020204" pitchFamily="34" charset="-122"/>
              </a:rPr>
              <a:t>:</a:t>
            </a:r>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峰值阻塞</a:t>
            </a:r>
            <a:endParaRPr lang="en-US" altLang="zh-CN" sz="1707" b="0" dirty="0">
              <a:solidFill>
                <a:srgbClr val="D6D5D5">
                  <a:lumMod val="50000"/>
                </a:srgbClr>
              </a:solidFill>
              <a:latin typeface="Microsoft YaHei" panose="020B0503020204020204" pitchFamily="34" charset="-122"/>
              <a:ea typeface="Microsoft YaHei" panose="020B0503020204020204" pitchFamily="34" charset="-122"/>
            </a:endParaRPr>
          </a:p>
        </p:txBody>
      </p:sp>
      <p:sp>
        <p:nvSpPr>
          <p:cNvPr id="67" name="文本框 66">
            <a:extLst>
              <a:ext uri="{FF2B5EF4-FFF2-40B4-BE49-F238E27FC236}">
                <a16:creationId xmlns:a16="http://schemas.microsoft.com/office/drawing/2014/main" id="{3D263798-0B36-814D-9567-A5ED2A5EBFBD}"/>
              </a:ext>
            </a:extLst>
          </p:cNvPr>
          <p:cNvSpPr txBox="1"/>
          <p:nvPr/>
        </p:nvSpPr>
        <p:spPr>
          <a:xfrm>
            <a:off x="7702499" y="8885530"/>
            <a:ext cx="1487616" cy="3652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监控</a:t>
            </a:r>
            <a:r>
              <a:rPr lang="en-US" altLang="zh-CN" sz="1707" b="0" dirty="0">
                <a:solidFill>
                  <a:srgbClr val="D6D5D5">
                    <a:lumMod val="50000"/>
                  </a:srgbClr>
                </a:solidFill>
                <a:latin typeface="Microsoft YaHei" panose="020B0503020204020204" pitchFamily="34" charset="-122"/>
                <a:ea typeface="Microsoft YaHei" panose="020B0503020204020204" pitchFamily="34" charset="-122"/>
              </a:rPr>
              <a:t>: crontab</a:t>
            </a:r>
            <a:endParaRPr lang="zh-CN" altLang="en-US" sz="1707" b="0" dirty="0">
              <a:solidFill>
                <a:srgbClr val="D6D5D5">
                  <a:lumMod val="50000"/>
                </a:srgbClr>
              </a:solidFill>
              <a:latin typeface="Microsoft YaHei" panose="020B0503020204020204" pitchFamily="34" charset="-122"/>
              <a:ea typeface="Microsoft YaHei" panose="020B0503020204020204" pitchFamily="34" charset="-122"/>
            </a:endParaRPr>
          </a:p>
        </p:txBody>
      </p:sp>
      <p:sp>
        <p:nvSpPr>
          <p:cNvPr id="61" name="文本框 60">
            <a:extLst>
              <a:ext uri="{FF2B5EF4-FFF2-40B4-BE49-F238E27FC236}">
                <a16:creationId xmlns:a16="http://schemas.microsoft.com/office/drawing/2014/main" id="{54D050FD-CC20-C942-949D-90464E2B6E5C}"/>
              </a:ext>
            </a:extLst>
          </p:cNvPr>
          <p:cNvSpPr txBox="1"/>
          <p:nvPr/>
        </p:nvSpPr>
        <p:spPr>
          <a:xfrm>
            <a:off x="10022046" y="8863922"/>
            <a:ext cx="2429292" cy="6279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协同</a:t>
            </a:r>
            <a:r>
              <a:rPr lang="en-US" altLang="zh-CN" sz="1707" b="0" dirty="0">
                <a:solidFill>
                  <a:srgbClr val="D6D5D5">
                    <a:lumMod val="50000"/>
                  </a:srgbClr>
                </a:solidFill>
                <a:latin typeface="Microsoft YaHei" panose="020B0503020204020204" pitchFamily="34" charset="-122"/>
                <a:ea typeface="Microsoft YaHei" panose="020B0503020204020204" pitchFamily="34" charset="-122"/>
              </a:rPr>
              <a:t>:</a:t>
            </a:r>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语言交流</a:t>
            </a:r>
            <a:endParaRPr lang="en-US" altLang="zh-CN" sz="1707" b="0" dirty="0">
              <a:solidFill>
                <a:srgbClr val="D6D5D5">
                  <a:lumMod val="50000"/>
                </a:srgbClr>
              </a:solidFill>
              <a:latin typeface="Microsoft YaHei" panose="020B0503020204020204" pitchFamily="34" charset="-122"/>
              <a:ea typeface="Microsoft YaHei" panose="020B0503020204020204" pitchFamily="34" charset="-122"/>
            </a:endParaRPr>
          </a:p>
          <a:p>
            <a:pPr defTabSz="584170"/>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数据流转</a:t>
            </a:r>
            <a:r>
              <a:rPr lang="en-US" altLang="zh-CN" sz="1707" b="0" dirty="0">
                <a:solidFill>
                  <a:srgbClr val="D6D5D5">
                    <a:lumMod val="50000"/>
                  </a:srgbClr>
                </a:solidFill>
                <a:latin typeface="Microsoft YaHei" panose="020B0503020204020204" pitchFamily="34" charset="-122"/>
                <a:ea typeface="Microsoft YaHei" panose="020B0503020204020204" pitchFamily="34" charset="-122"/>
              </a:rPr>
              <a:t>:</a:t>
            </a:r>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分散</a:t>
            </a:r>
            <a:r>
              <a:rPr lang="en-US" altLang="zh-CN" sz="1707" b="0" dirty="0">
                <a:solidFill>
                  <a:srgbClr val="D6D5D5">
                    <a:lumMod val="50000"/>
                  </a:srgbClr>
                </a:solidFill>
                <a:latin typeface="Microsoft YaHei" panose="020B0503020204020204" pitchFamily="34" charset="-122"/>
                <a:ea typeface="Microsoft YaHei" panose="020B0503020204020204" pitchFamily="34" charset="-122"/>
              </a:rPr>
              <a:t>cos</a:t>
            </a:r>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存储</a:t>
            </a:r>
          </a:p>
        </p:txBody>
      </p:sp>
      <p:sp>
        <p:nvSpPr>
          <p:cNvPr id="62" name="文本框 61">
            <a:extLst>
              <a:ext uri="{FF2B5EF4-FFF2-40B4-BE49-F238E27FC236}">
                <a16:creationId xmlns:a16="http://schemas.microsoft.com/office/drawing/2014/main" id="{6322536C-5DE4-F24C-A52F-68A53D463B3D}"/>
              </a:ext>
            </a:extLst>
          </p:cNvPr>
          <p:cNvSpPr txBox="1"/>
          <p:nvPr/>
        </p:nvSpPr>
        <p:spPr>
          <a:xfrm>
            <a:off x="14489510" y="5433003"/>
            <a:ext cx="2800136" cy="6279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en-US" altLang="zh-CN" sz="1707" b="0" dirty="0" err="1">
                <a:solidFill>
                  <a:srgbClr val="D6D5D5">
                    <a:lumMod val="50000"/>
                  </a:srgbClr>
                </a:solidFill>
                <a:latin typeface="Microsoft YaHei" panose="020B0503020204020204" pitchFamily="34" charset="-122"/>
                <a:ea typeface="Microsoft YaHei" panose="020B0503020204020204" pitchFamily="34" charset="-122"/>
              </a:rPr>
              <a:t>gpu</a:t>
            </a:r>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利用率</a:t>
            </a:r>
            <a:r>
              <a:rPr lang="en-US" altLang="zh-CN" sz="1707" b="0" dirty="0">
                <a:solidFill>
                  <a:srgbClr val="D6D5D5">
                    <a:lumMod val="50000"/>
                  </a:srgbClr>
                </a:solidFill>
                <a:latin typeface="Microsoft YaHei" panose="020B0503020204020204" pitchFamily="34" charset="-122"/>
                <a:ea typeface="Microsoft YaHei" panose="020B0503020204020204" pitchFamily="34" charset="-122"/>
              </a:rPr>
              <a:t>:</a:t>
            </a:r>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分布不均</a:t>
            </a:r>
            <a:endParaRPr lang="en-US" altLang="zh-CN" sz="1707" b="0" dirty="0">
              <a:solidFill>
                <a:srgbClr val="D6D5D5">
                  <a:lumMod val="50000"/>
                </a:srgbClr>
              </a:solidFill>
              <a:latin typeface="Microsoft YaHei" panose="020B0503020204020204" pitchFamily="34" charset="-122"/>
              <a:ea typeface="Microsoft YaHei" panose="020B0503020204020204" pitchFamily="34" charset="-122"/>
            </a:endParaRPr>
          </a:p>
          <a:p>
            <a:pPr defTabSz="584170"/>
            <a:r>
              <a:rPr lang="en-US" altLang="zh-CN" sz="1707" b="0" dirty="0" err="1">
                <a:solidFill>
                  <a:srgbClr val="D6D5D5">
                    <a:lumMod val="50000"/>
                  </a:srgbClr>
                </a:solidFill>
                <a:latin typeface="Microsoft YaHei" panose="020B0503020204020204" pitchFamily="34" charset="-122"/>
                <a:ea typeface="Microsoft YaHei" panose="020B0503020204020204" pitchFamily="34" charset="-122"/>
              </a:rPr>
              <a:t>cpu</a:t>
            </a:r>
            <a:r>
              <a:rPr lang="en-US" altLang="zh-CN" sz="1707" b="0" dirty="0">
                <a:solidFill>
                  <a:srgbClr val="D6D5D5">
                    <a:lumMod val="50000"/>
                  </a:srgbClr>
                </a:solidFill>
                <a:latin typeface="Microsoft YaHei" panose="020B0503020204020204" pitchFamily="34" charset="-122"/>
                <a:ea typeface="Microsoft YaHei" panose="020B0503020204020204" pitchFamily="34" charset="-122"/>
              </a:rPr>
              <a:t>/</a:t>
            </a:r>
            <a:r>
              <a:rPr lang="en-US" altLang="zh-CN" sz="1707" b="0" dirty="0" err="1">
                <a:solidFill>
                  <a:srgbClr val="D6D5D5">
                    <a:lumMod val="50000"/>
                  </a:srgbClr>
                </a:solidFill>
                <a:latin typeface="Microsoft YaHei" panose="020B0503020204020204" pitchFamily="34" charset="-122"/>
                <a:ea typeface="Microsoft YaHei" panose="020B0503020204020204" pitchFamily="34" charset="-122"/>
              </a:rPr>
              <a:t>gpu</a:t>
            </a:r>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需求度</a:t>
            </a:r>
            <a:r>
              <a:rPr lang="en-US" altLang="zh-CN" sz="1707" b="0" dirty="0">
                <a:solidFill>
                  <a:srgbClr val="D6D5D5">
                    <a:lumMod val="50000"/>
                  </a:srgbClr>
                </a:solidFill>
                <a:latin typeface="Microsoft YaHei" panose="020B0503020204020204" pitchFamily="34" charset="-122"/>
                <a:ea typeface="Microsoft YaHei" panose="020B0503020204020204" pitchFamily="34" charset="-122"/>
              </a:rPr>
              <a:t>:</a:t>
            </a:r>
            <a:r>
              <a:rPr lang="zh-CN" altLang="en-US" sz="1707" b="0" dirty="0">
                <a:solidFill>
                  <a:srgbClr val="D6D5D5">
                    <a:lumMod val="50000"/>
                  </a:srgbClr>
                </a:solidFill>
                <a:latin typeface="Microsoft YaHei" panose="020B0503020204020204" pitchFamily="34" charset="-122"/>
                <a:ea typeface="Microsoft YaHei" panose="020B0503020204020204" pitchFamily="34" charset="-122"/>
              </a:rPr>
              <a:t>永远不够</a:t>
            </a:r>
          </a:p>
        </p:txBody>
      </p:sp>
      <p:sp>
        <p:nvSpPr>
          <p:cNvPr id="42" name="文本框 41">
            <a:extLst>
              <a:ext uri="{FF2B5EF4-FFF2-40B4-BE49-F238E27FC236}">
                <a16:creationId xmlns:a16="http://schemas.microsoft.com/office/drawing/2014/main" id="{1E725D8F-6F3D-DF4D-8A8F-B67115096D7E}"/>
              </a:ext>
            </a:extLst>
          </p:cNvPr>
          <p:cNvSpPr txBox="1"/>
          <p:nvPr/>
        </p:nvSpPr>
        <p:spPr>
          <a:xfrm>
            <a:off x="176950" y="490454"/>
            <a:ext cx="4611064"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defTabSz="1300460" hangingPunct="1">
              <a:defRPr/>
            </a:pPr>
            <a:r>
              <a:rPr lang="zh-CN" altLang="en-US" sz="3413" kern="1200" dirty="0">
                <a:gradFill>
                  <a:gsLst>
                    <a:gs pos="43000">
                      <a:schemeClr val="accent1"/>
                    </a:gs>
                    <a:gs pos="100000">
                      <a:schemeClr val="accent2"/>
                    </a:gs>
                  </a:gsLst>
                  <a:lin ang="2700000" scaled="0"/>
                </a:gradFill>
                <a:latin typeface="+mj-ea"/>
              </a:rPr>
              <a:t>单机开发原始流程</a:t>
            </a:r>
            <a:endParaRPr lang="en-US" altLang="zh-CN" sz="3413" kern="1200" dirty="0">
              <a:gradFill>
                <a:gsLst>
                  <a:gs pos="43000">
                    <a:schemeClr val="accent1"/>
                  </a:gs>
                  <a:gs pos="100000">
                    <a:schemeClr val="accent2"/>
                  </a:gs>
                </a:gsLst>
                <a:lin ang="2700000" scaled="0"/>
              </a:gradFill>
              <a:latin typeface="+mj-ea"/>
            </a:endParaRPr>
          </a:p>
        </p:txBody>
      </p:sp>
      <p:pic>
        <p:nvPicPr>
          <p:cNvPr id="43" name="图片 42" descr="卡通人物&#10;&#10;低可信度描述已自动生成">
            <a:extLst>
              <a:ext uri="{FF2B5EF4-FFF2-40B4-BE49-F238E27FC236}">
                <a16:creationId xmlns:a16="http://schemas.microsoft.com/office/drawing/2014/main" id="{06635AC5-DC87-1F44-ADBF-D323963AB5DB}"/>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extLst>
      <p:ext uri="{BB962C8B-B14F-4D97-AF65-F5344CB8AC3E}">
        <p14:creationId xmlns:p14="http://schemas.microsoft.com/office/powerpoint/2010/main" val="3973069318"/>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2F2DB1C7-EDF7-274F-ACC3-10C5C90B7875}"/>
              </a:ext>
            </a:extLst>
          </p:cNvPr>
          <p:cNvPicPr>
            <a:picLocks noChangeAspect="1"/>
          </p:cNvPicPr>
          <p:nvPr/>
        </p:nvPicPr>
        <p:blipFill>
          <a:blip r:embed="rId3"/>
          <a:stretch>
            <a:fillRect/>
          </a:stretch>
        </p:blipFill>
        <p:spPr>
          <a:xfrm>
            <a:off x="6262583" y="1250012"/>
            <a:ext cx="10535770" cy="6578260"/>
          </a:xfrm>
          <a:prstGeom prst="rect">
            <a:avLst/>
          </a:prstGeom>
        </p:spPr>
      </p:pic>
      <p:sp>
        <p:nvSpPr>
          <p:cNvPr id="4" name="矩形 3">
            <a:extLst>
              <a:ext uri="{FF2B5EF4-FFF2-40B4-BE49-F238E27FC236}">
                <a16:creationId xmlns:a16="http://schemas.microsoft.com/office/drawing/2014/main" id="{FF8F4920-DC02-8440-B44F-79B999556733}"/>
              </a:ext>
            </a:extLst>
          </p:cNvPr>
          <p:cNvSpPr/>
          <p:nvPr/>
        </p:nvSpPr>
        <p:spPr>
          <a:xfrm>
            <a:off x="230182" y="3029748"/>
            <a:ext cx="18176729" cy="4154984"/>
          </a:xfrm>
          <a:prstGeom prst="rect">
            <a:avLst/>
          </a:prstGeom>
        </p:spPr>
        <p:txBody>
          <a:bodyPr wrap="square">
            <a:spAutoFit/>
          </a:bodyPr>
          <a:lstStyle/>
          <a:p>
            <a:pPr marL="0" marR="0" lvl="0" indent="0" algn="l" defTabSz="584200" rtl="0" eaLnBrk="1" fontAlgn="auto" latinLnBrk="0" hangingPunct="0">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 </a:t>
            </a:r>
            <a:r>
              <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上报当前迭代目标值</a:t>
            </a:r>
          </a:p>
          <a:p>
            <a:pPr marL="0" marR="0" lvl="0" indent="0" algn="l" defTabSz="584200" rtl="0" eaLnBrk="1" fontAlgn="auto" latinLnBrk="0" hangingPunct="0">
              <a:lnSpc>
                <a:spcPct val="100000"/>
              </a:lnSpc>
              <a:spcBef>
                <a:spcPts val="0"/>
              </a:spcBef>
              <a:spcAft>
                <a:spcPts val="0"/>
              </a:spcAft>
              <a:buClrTx/>
              <a:buSzTx/>
              <a:buFontTx/>
              <a:buNone/>
              <a:tabLst/>
              <a:defRPr/>
            </a:pPr>
            <a:r>
              <a:rPr kumimoji="0" lang="en" altLang="zh-CN" sz="2400" b="0" i="0" u="none" strike="noStrike" kern="0" cap="none" spc="0" normalizeH="0" baseline="0" noProof="0" dirty="0" err="1">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nni.report_intermediate_result</a:t>
            </a:r>
            <a:r>
              <a:rPr kumimoji="0" lang="en"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a:t>
            </a:r>
            <a:r>
              <a:rPr kumimoji="0" lang="en" altLang="zh-CN" sz="2400" b="0" i="0" u="none" strike="noStrike" kern="0" cap="none" spc="0" normalizeH="0" baseline="0" noProof="0" dirty="0" err="1">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test_acc</a:t>
            </a:r>
            <a:r>
              <a:rPr kumimoji="0" lang="en"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a:t>
            </a:r>
          </a:p>
          <a:p>
            <a:pPr marL="0" marR="0" lvl="0" indent="0" algn="l" defTabSz="584200" rtl="0" eaLnBrk="1" fontAlgn="auto" latinLnBrk="0" hangingPunct="0">
              <a:lnSpc>
                <a:spcPct val="100000"/>
              </a:lnSpc>
              <a:spcBef>
                <a:spcPts val="0"/>
              </a:spcBef>
              <a:spcAft>
                <a:spcPts val="0"/>
              </a:spcAft>
              <a:buClrTx/>
              <a:buSzTx/>
              <a:buFontTx/>
              <a:buNone/>
              <a:tabLst/>
              <a:defRPr/>
            </a:pPr>
            <a:r>
              <a:rPr kumimoji="0" lang="en"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 </a:t>
            </a:r>
            <a:r>
              <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上报最终目标值</a:t>
            </a:r>
          </a:p>
          <a:p>
            <a:pPr marL="0" marR="0" lvl="0" indent="0" algn="l" defTabSz="584200" rtl="0" eaLnBrk="1" fontAlgn="auto" latinLnBrk="0" hangingPunct="0">
              <a:lnSpc>
                <a:spcPct val="100000"/>
              </a:lnSpc>
              <a:spcBef>
                <a:spcPts val="0"/>
              </a:spcBef>
              <a:spcAft>
                <a:spcPts val="0"/>
              </a:spcAft>
              <a:buClrTx/>
              <a:buSzTx/>
              <a:buFontTx/>
              <a:buNone/>
              <a:tabLst/>
              <a:defRPr/>
            </a:pPr>
            <a:r>
              <a:rPr kumimoji="0" lang="en" altLang="zh-CN" sz="2400" b="0" i="0" u="none" strike="noStrike" kern="0" cap="none" spc="0" normalizeH="0" baseline="0" noProof="0" dirty="0" err="1">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nni.report_final_result</a:t>
            </a:r>
            <a:r>
              <a:rPr kumimoji="0" lang="en"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a:t>
            </a:r>
            <a:r>
              <a:rPr kumimoji="0" lang="en" altLang="zh-CN" sz="2400" b="0" i="0" u="none" strike="noStrike" kern="0" cap="none" spc="0" normalizeH="0" baseline="0" noProof="0" dirty="0" err="1">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test_acc</a:t>
            </a:r>
            <a:r>
              <a:rPr kumimoji="0" lang="en"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a:t>
            </a:r>
          </a:p>
          <a:p>
            <a:pPr marL="0" marR="0" lvl="0" indent="0" algn="l" defTabSz="584200" rtl="0" eaLnBrk="1" fontAlgn="auto" latinLnBrk="0" hangingPunct="0">
              <a:lnSpc>
                <a:spcPct val="100000"/>
              </a:lnSpc>
              <a:spcBef>
                <a:spcPts val="0"/>
              </a:spcBef>
              <a:spcAft>
                <a:spcPts val="0"/>
              </a:spcAft>
              <a:buClrTx/>
              <a:buSzTx/>
              <a:buFontTx/>
              <a:buNone/>
              <a:tabLst/>
              <a:defRPr/>
            </a:pPr>
            <a:endParaRPr kumimoji="0" lang="en"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00000"/>
              </a:lnSpc>
              <a:spcBef>
                <a:spcPts val="0"/>
              </a:spcBef>
              <a:spcAft>
                <a:spcPts val="0"/>
              </a:spcAft>
              <a:buClrTx/>
              <a:buSzTx/>
              <a:buFontTx/>
              <a:buNone/>
              <a:tabLst/>
              <a:defRPr/>
            </a:pPr>
            <a:endParaRPr kumimoji="0" lang="en"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00000"/>
              </a:lnSpc>
              <a:spcBef>
                <a:spcPts val="0"/>
              </a:spcBef>
              <a:spcAft>
                <a:spcPts val="0"/>
              </a:spcAft>
              <a:buClrTx/>
              <a:buSzTx/>
              <a:buFontTx/>
              <a:buNone/>
              <a:tabLst/>
              <a:defRPr/>
            </a:pPr>
            <a:endParaRPr kumimoji="0" lang="en"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00000"/>
              </a:lnSpc>
              <a:spcBef>
                <a:spcPts val="0"/>
              </a:spcBef>
              <a:spcAft>
                <a:spcPts val="0"/>
              </a:spcAft>
              <a:buClrTx/>
              <a:buSzTx/>
              <a:buFontTx/>
              <a:buNone/>
              <a:tabLst/>
              <a:defRPr/>
            </a:pPr>
            <a:endParaRPr kumimoji="0" lang="en"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00000"/>
              </a:lnSpc>
              <a:spcBef>
                <a:spcPts val="0"/>
              </a:spcBef>
              <a:spcAft>
                <a:spcPts val="0"/>
              </a:spcAft>
              <a:buClrTx/>
              <a:buSzTx/>
              <a:buFontTx/>
              <a:buNone/>
              <a:tabLst/>
              <a:defRPr/>
            </a:pPr>
            <a:r>
              <a:rPr kumimoji="0" lang="en"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 </a:t>
            </a:r>
            <a:r>
              <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接收超参数为输入参数</a:t>
            </a:r>
          </a:p>
          <a:p>
            <a:pPr marL="0" marR="0" lvl="0" indent="0" algn="l" defTabSz="584200" rtl="0" eaLnBrk="1" fontAlgn="auto" latinLnBrk="0" hangingPunct="0">
              <a:lnSpc>
                <a:spcPct val="100000"/>
              </a:lnSpc>
              <a:spcBef>
                <a:spcPts val="0"/>
              </a:spcBef>
              <a:spcAft>
                <a:spcPts val="0"/>
              </a:spcAft>
              <a:buClrTx/>
              <a:buSzTx/>
              <a:buFontTx/>
              <a:buNone/>
              <a:tabLst/>
              <a:defRPr/>
            </a:pPr>
            <a:r>
              <a:rPr kumimoji="0" lang="en" altLang="zh-CN" sz="2400" b="0" i="0" u="none" strike="noStrike" kern="0" cap="none" spc="0" normalizeH="0" baseline="0" noProof="0" dirty="0" err="1">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parser.add_argument</a:t>
            </a:r>
            <a:r>
              <a:rPr kumimoji="0" lang="en"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a:t>
            </a:r>
            <a:r>
              <a:rPr kumimoji="0" lang="en" altLang="zh-CN" sz="2400" b="0" i="0" u="none" strike="noStrike" kern="0" cap="none" spc="0" normalizeH="0" baseline="0" noProof="0" dirty="0" err="1">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batch_size</a:t>
            </a:r>
            <a:r>
              <a:rPr kumimoji="0" lang="en"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 type=int)</a:t>
            </a:r>
            <a:endPar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p:txBody>
      </p:sp>
      <p:sp>
        <p:nvSpPr>
          <p:cNvPr id="5" name="文本框 4">
            <a:extLst>
              <a:ext uri="{FF2B5EF4-FFF2-40B4-BE49-F238E27FC236}">
                <a16:creationId xmlns:a16="http://schemas.microsoft.com/office/drawing/2014/main" id="{25C912BF-891D-BF4B-9386-7BA3D320C838}"/>
              </a:ext>
            </a:extLst>
          </p:cNvPr>
          <p:cNvSpPr txBox="1"/>
          <p:nvPr/>
        </p:nvSpPr>
        <p:spPr>
          <a:xfrm>
            <a:off x="176949" y="490454"/>
            <a:ext cx="4919707"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a:t>
            </a:r>
            <a:r>
              <a:rPr lang="en-US" altLang="zh-CN" sz="3413" kern="1200" dirty="0" err="1">
                <a:gradFill>
                  <a:gsLst>
                    <a:gs pos="43000">
                      <a:schemeClr val="accent1"/>
                    </a:gs>
                    <a:gs pos="100000">
                      <a:schemeClr val="accent2"/>
                    </a:gs>
                  </a:gsLst>
                  <a:lin ang="2700000" scaled="0"/>
                </a:gradFill>
                <a:latin typeface="+mj-ea"/>
              </a:rPr>
              <a:t>nni</a:t>
            </a:r>
            <a:r>
              <a:rPr lang="zh-CN" altLang="en-US" sz="3413" kern="1200" dirty="0">
                <a:gradFill>
                  <a:gsLst>
                    <a:gs pos="43000">
                      <a:schemeClr val="accent1"/>
                    </a:gs>
                    <a:gs pos="100000">
                      <a:schemeClr val="accent2"/>
                    </a:gs>
                  </a:gsLst>
                  <a:lin ang="2700000" scaled="0"/>
                </a:gradFill>
                <a:latin typeface="+mj-ea"/>
              </a:rPr>
              <a:t>超参搜索</a:t>
            </a:r>
            <a:endParaRPr lang="en-US" altLang="zh-CN" sz="3413" kern="1200" dirty="0">
              <a:gradFill>
                <a:gsLst>
                  <a:gs pos="43000">
                    <a:schemeClr val="accent1"/>
                  </a:gs>
                  <a:gs pos="100000">
                    <a:schemeClr val="accent2"/>
                  </a:gs>
                </a:gsLst>
                <a:lin ang="2700000" scaled="0"/>
              </a:gradFill>
              <a:latin typeface="+mj-ea"/>
            </a:endParaRPr>
          </a:p>
        </p:txBody>
      </p:sp>
      <p:pic>
        <p:nvPicPr>
          <p:cNvPr id="6" name="图片 5" descr="卡通人物&#10;&#10;低可信度描述已自动生成">
            <a:extLst>
              <a:ext uri="{FF2B5EF4-FFF2-40B4-BE49-F238E27FC236}">
                <a16:creationId xmlns:a16="http://schemas.microsoft.com/office/drawing/2014/main" id="{1DCC617B-6A2A-2641-803E-DEF46AF3A88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extLst>
      <p:ext uri="{BB962C8B-B14F-4D97-AF65-F5344CB8AC3E}">
        <p14:creationId xmlns:p14="http://schemas.microsoft.com/office/powerpoint/2010/main" val="3604913113"/>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形用户界面, 应用程序&#10;&#10;描述已自动生成">
            <a:extLst>
              <a:ext uri="{FF2B5EF4-FFF2-40B4-BE49-F238E27FC236}">
                <a16:creationId xmlns:a16="http://schemas.microsoft.com/office/drawing/2014/main" id="{EB69D6A6-345F-7542-8FA0-40CC7C0FD5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273" y="918388"/>
            <a:ext cx="15324427" cy="5737538"/>
          </a:xfrm>
          <a:prstGeom prst="rect">
            <a:avLst/>
          </a:prstGeom>
        </p:spPr>
      </p:pic>
      <p:pic>
        <p:nvPicPr>
          <p:cNvPr id="2" name="图片 1">
            <a:extLst>
              <a:ext uri="{FF2B5EF4-FFF2-40B4-BE49-F238E27FC236}">
                <a16:creationId xmlns:a16="http://schemas.microsoft.com/office/drawing/2014/main" id="{95632749-90B5-6546-9E4B-7FDDE24FF63A}"/>
              </a:ext>
            </a:extLst>
          </p:cNvPr>
          <p:cNvPicPr>
            <a:picLocks noChangeAspect="1"/>
          </p:cNvPicPr>
          <p:nvPr/>
        </p:nvPicPr>
        <p:blipFill rotWithShape="1">
          <a:blip r:embed="rId4"/>
          <a:srcRect b="31140"/>
          <a:stretch/>
        </p:blipFill>
        <p:spPr>
          <a:xfrm>
            <a:off x="831273" y="5884201"/>
            <a:ext cx="15947881" cy="3797720"/>
          </a:xfrm>
          <a:prstGeom prst="rect">
            <a:avLst/>
          </a:prstGeom>
        </p:spPr>
      </p:pic>
      <p:sp>
        <p:nvSpPr>
          <p:cNvPr id="4" name="矩形 3">
            <a:extLst>
              <a:ext uri="{FF2B5EF4-FFF2-40B4-BE49-F238E27FC236}">
                <a16:creationId xmlns:a16="http://schemas.microsoft.com/office/drawing/2014/main" id="{677978C7-BF98-FB4F-9653-636C46200450}"/>
              </a:ext>
            </a:extLst>
          </p:cNvPr>
          <p:cNvSpPr/>
          <p:nvPr/>
        </p:nvSpPr>
        <p:spPr>
          <a:xfrm>
            <a:off x="519916" y="5081636"/>
            <a:ext cx="3785011" cy="524503"/>
          </a:xfrm>
          <a:prstGeom prst="rect">
            <a:avLst/>
          </a:prstGeom>
        </p:spPr>
        <p:txBody>
          <a:bodyPr wrap="none">
            <a:spAutoFit/>
          </a:bodyPr>
          <a:lstStyle/>
          <a:p>
            <a:pPr algn="l">
              <a:lnSpc>
                <a:spcPct val="130000"/>
              </a:lnSpc>
            </a:pPr>
            <a:r>
              <a:rPr lang="zh-CN" altLang="en-US" b="0" dirty="0">
                <a:solidFill>
                  <a:srgbClr val="333333"/>
                </a:solidFill>
                <a:latin typeface="Microsoft YaHei" panose="020B0503020204020204" pitchFamily="34" charset="-122"/>
                <a:ea typeface="Microsoft YaHei" panose="020B0503020204020204" pitchFamily="34" charset="-122"/>
              </a:rPr>
              <a:t>泛域名，端口</a:t>
            </a:r>
            <a:r>
              <a:rPr lang="en-US" altLang="zh-CN" b="0" dirty="0">
                <a:solidFill>
                  <a:srgbClr val="333333"/>
                </a:solidFill>
                <a:latin typeface="Microsoft YaHei" panose="020B0503020204020204" pitchFamily="34" charset="-122"/>
                <a:ea typeface="Microsoft YaHei" panose="020B0503020204020204" pitchFamily="34" charset="-122"/>
              </a:rPr>
              <a:t>+</a:t>
            </a:r>
            <a:r>
              <a:rPr lang="en-US" altLang="zh-CN" b="0" dirty="0" err="1">
                <a:solidFill>
                  <a:srgbClr val="333333"/>
                </a:solidFill>
                <a:latin typeface="Microsoft YaHei" panose="020B0503020204020204" pitchFamily="34" charset="-122"/>
                <a:ea typeface="Microsoft YaHei" panose="020B0503020204020204" pitchFamily="34" charset="-122"/>
              </a:rPr>
              <a:t>ip</a:t>
            </a:r>
            <a:r>
              <a:rPr lang="en-US" altLang="zh-CN" b="0" dirty="0">
                <a:solidFill>
                  <a:srgbClr val="333333"/>
                </a:solidFill>
                <a:latin typeface="Microsoft YaHei" panose="020B0503020204020204" pitchFamily="34" charset="-122"/>
                <a:ea typeface="Microsoft YaHei" panose="020B0503020204020204" pitchFamily="34" charset="-122"/>
              </a:rPr>
              <a:t>(</a:t>
            </a:r>
            <a:r>
              <a:rPr kumimoji="0" lang="en-US" altLang="zh-CN" sz="2400" b="1" i="0" u="none" strike="noStrike" cap="none" spc="0" normalizeH="0" baseline="0" dirty="0">
                <a:ln>
                  <a:noFill/>
                </a:ln>
                <a:solidFill>
                  <a:srgbClr val="000000"/>
                </a:solidFill>
                <a:effectLst/>
                <a:uFillTx/>
                <a:latin typeface="Helvetica Neue"/>
                <a:ea typeface="Helvetica Neue"/>
                <a:cs typeface="Helvetica Neue"/>
                <a:sym typeface="Helvetica Neue"/>
              </a:rPr>
              <a:t>20000+</a:t>
            </a:r>
            <a:r>
              <a:rPr lang="en-US" altLang="zh-CN" b="0" dirty="0">
                <a:solidFill>
                  <a:srgbClr val="333333"/>
                </a:solidFill>
                <a:latin typeface="Microsoft YaHei" panose="020B0503020204020204" pitchFamily="34" charset="-122"/>
                <a:ea typeface="Microsoft YaHei" panose="020B0503020204020204" pitchFamily="34" charset="-122"/>
              </a:rPr>
              <a:t>)</a:t>
            </a:r>
            <a:endParaRPr lang="en" altLang="zh-CN" dirty="0"/>
          </a:p>
        </p:txBody>
      </p:sp>
      <p:sp>
        <p:nvSpPr>
          <p:cNvPr id="7" name="文本框 6">
            <a:extLst>
              <a:ext uri="{FF2B5EF4-FFF2-40B4-BE49-F238E27FC236}">
                <a16:creationId xmlns:a16="http://schemas.microsoft.com/office/drawing/2014/main" id="{F496DA59-DB74-A747-9B68-8FB46361D13C}"/>
              </a:ext>
            </a:extLst>
          </p:cNvPr>
          <p:cNvSpPr txBox="1"/>
          <p:nvPr/>
        </p:nvSpPr>
        <p:spPr>
          <a:xfrm>
            <a:off x="176949" y="490454"/>
            <a:ext cx="4127978"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中台：内部服务</a:t>
            </a:r>
            <a:endParaRPr lang="en-US" altLang="zh-CN" sz="3413" kern="1200" dirty="0">
              <a:gradFill>
                <a:gsLst>
                  <a:gs pos="43000">
                    <a:schemeClr val="accent1"/>
                  </a:gs>
                  <a:gs pos="100000">
                    <a:schemeClr val="accent2"/>
                  </a:gs>
                </a:gsLst>
                <a:lin ang="2700000" scaled="0"/>
              </a:gradFill>
              <a:latin typeface="+mj-ea"/>
            </a:endParaRPr>
          </a:p>
        </p:txBody>
      </p:sp>
      <p:pic>
        <p:nvPicPr>
          <p:cNvPr id="8" name="图片 7" descr="卡通人物&#10;&#10;低可信度描述已自动生成">
            <a:extLst>
              <a:ext uri="{FF2B5EF4-FFF2-40B4-BE49-F238E27FC236}">
                <a16:creationId xmlns:a16="http://schemas.microsoft.com/office/drawing/2014/main" id="{7C400090-D494-654C-A384-CCA57536243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extLst>
      <p:ext uri="{BB962C8B-B14F-4D97-AF65-F5344CB8AC3E}">
        <p14:creationId xmlns:p14="http://schemas.microsoft.com/office/powerpoint/2010/main" val="3299329498"/>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a:extLst>
              <a:ext uri="{FF2B5EF4-FFF2-40B4-BE49-F238E27FC236}">
                <a16:creationId xmlns:a16="http://schemas.microsoft.com/office/drawing/2014/main" id="{C5A7BFAC-25FC-B14F-A5EF-C93D2624CB5D}"/>
              </a:ext>
            </a:extLst>
          </p:cNvPr>
          <p:cNvSpPr/>
          <p:nvPr/>
        </p:nvSpPr>
        <p:spPr>
          <a:xfrm>
            <a:off x="811419" y="3562499"/>
            <a:ext cx="5369450" cy="2730751"/>
          </a:xfrm>
          <a:prstGeom prst="rect">
            <a:avLst/>
          </a:prstGeom>
          <a:noFill/>
          <a:ln w="12700" cap="flat">
            <a:solidFill>
              <a:schemeClr val="bg2">
                <a:lumMod val="50000"/>
              </a:schemeClr>
            </a:solidFill>
            <a:prstDash val="lg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pic>
        <p:nvPicPr>
          <p:cNvPr id="13" name="Picture 2" descr="建筑师">
            <a:extLst>
              <a:ext uri="{FF2B5EF4-FFF2-40B4-BE49-F238E27FC236}">
                <a16:creationId xmlns:a16="http://schemas.microsoft.com/office/drawing/2014/main" id="{86C336BB-F55B-2B4E-9243-50590E07B1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896" y="10795725"/>
            <a:ext cx="12746731" cy="9560048"/>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a:extLst>
              <a:ext uri="{FF2B5EF4-FFF2-40B4-BE49-F238E27FC236}">
                <a16:creationId xmlns:a16="http://schemas.microsoft.com/office/drawing/2014/main" id="{78B9DA44-E776-9A47-88E4-C0C236746818}"/>
              </a:ext>
            </a:extLst>
          </p:cNvPr>
          <p:cNvGrpSpPr/>
          <p:nvPr/>
        </p:nvGrpSpPr>
        <p:grpSpPr>
          <a:xfrm>
            <a:off x="933714" y="3694671"/>
            <a:ext cx="2445116" cy="2417619"/>
            <a:chOff x="1494304" y="3047999"/>
            <a:chExt cx="2445116" cy="2417619"/>
          </a:xfrm>
        </p:grpSpPr>
        <p:sp>
          <p:nvSpPr>
            <p:cNvPr id="2" name="矩形 1">
              <a:extLst>
                <a:ext uri="{FF2B5EF4-FFF2-40B4-BE49-F238E27FC236}">
                  <a16:creationId xmlns:a16="http://schemas.microsoft.com/office/drawing/2014/main" id="{5A3BAB4F-F95A-9843-BF8E-ECC4452993BE}"/>
                </a:ext>
              </a:extLst>
            </p:cNvPr>
            <p:cNvSpPr/>
            <p:nvPr/>
          </p:nvSpPr>
          <p:spPr>
            <a:xfrm>
              <a:off x="1683328" y="3228109"/>
              <a:ext cx="2092036" cy="1489364"/>
            </a:xfrm>
            <a:prstGeom prst="rect">
              <a:avLst/>
            </a:prstGeom>
            <a:solidFill>
              <a:schemeClr val="accent3">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sz="2200" b="0" dirty="0">
                  <a:solidFill>
                    <a:srgbClr val="FFFFFF"/>
                  </a:solidFill>
                  <a:latin typeface="+mn-lt"/>
                  <a:ea typeface="+mn-ea"/>
                  <a:cs typeface="+mn-cs"/>
                  <a:sym typeface="Helvetica Neue Medium"/>
                </a:rPr>
                <a:t>predict</a:t>
              </a: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7" name="矩形 6">
              <a:extLst>
                <a:ext uri="{FF2B5EF4-FFF2-40B4-BE49-F238E27FC236}">
                  <a16:creationId xmlns:a16="http://schemas.microsoft.com/office/drawing/2014/main" id="{FEB4F304-B02B-064E-8C37-2EFDE804FF26}"/>
                </a:ext>
              </a:extLst>
            </p:cNvPr>
            <p:cNvSpPr/>
            <p:nvPr/>
          </p:nvSpPr>
          <p:spPr>
            <a:xfrm>
              <a:off x="1683328" y="4759035"/>
              <a:ext cx="2092036" cy="526473"/>
            </a:xfrm>
            <a:prstGeom prst="rect">
              <a:avLst/>
            </a:prstGeom>
            <a:solidFill>
              <a:schemeClr val="accent3">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2200" b="0" i="0" u="none" strike="noStrike" cap="none" spc="0" normalizeH="0" baseline="0" dirty="0">
                  <a:ln>
                    <a:noFill/>
                  </a:ln>
                  <a:solidFill>
                    <a:srgbClr val="FFFFFF"/>
                  </a:solidFill>
                  <a:effectLst/>
                  <a:uFillTx/>
                  <a:latin typeface="+mn-lt"/>
                  <a:ea typeface="+mn-ea"/>
                  <a:cs typeface="+mn-cs"/>
                  <a:sym typeface="Helvetica Neue Medium"/>
                </a:rPr>
                <a:t>sidecar</a:t>
              </a: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1" name="矩形 10">
              <a:extLst>
                <a:ext uri="{FF2B5EF4-FFF2-40B4-BE49-F238E27FC236}">
                  <a16:creationId xmlns:a16="http://schemas.microsoft.com/office/drawing/2014/main" id="{34A026A0-8160-DA45-BFDB-1459C59E3D92}"/>
                </a:ext>
              </a:extLst>
            </p:cNvPr>
            <p:cNvSpPr/>
            <p:nvPr/>
          </p:nvSpPr>
          <p:spPr>
            <a:xfrm>
              <a:off x="1494304" y="3047999"/>
              <a:ext cx="2445116" cy="2417619"/>
            </a:xfrm>
            <a:prstGeom prst="rect">
              <a:avLst/>
            </a:prstGeom>
            <a:noFill/>
            <a:ln w="12700" cap="flat">
              <a:solidFill>
                <a:schemeClr val="bg2">
                  <a:lumMod val="50000"/>
                </a:schemeClr>
              </a:solidFill>
              <a:prstDash val="lg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grpSp>
      <p:grpSp>
        <p:nvGrpSpPr>
          <p:cNvPr id="17" name="组合 16">
            <a:extLst>
              <a:ext uri="{FF2B5EF4-FFF2-40B4-BE49-F238E27FC236}">
                <a16:creationId xmlns:a16="http://schemas.microsoft.com/office/drawing/2014/main" id="{818A4959-8BE4-7847-A929-A5F2975A481E}"/>
              </a:ext>
            </a:extLst>
          </p:cNvPr>
          <p:cNvGrpSpPr/>
          <p:nvPr/>
        </p:nvGrpSpPr>
        <p:grpSpPr>
          <a:xfrm>
            <a:off x="3567854" y="3694671"/>
            <a:ext cx="2445116" cy="2417619"/>
            <a:chOff x="1494304" y="3047999"/>
            <a:chExt cx="2445116" cy="2417619"/>
          </a:xfrm>
        </p:grpSpPr>
        <p:sp>
          <p:nvSpPr>
            <p:cNvPr id="18" name="矩形 17">
              <a:extLst>
                <a:ext uri="{FF2B5EF4-FFF2-40B4-BE49-F238E27FC236}">
                  <a16:creationId xmlns:a16="http://schemas.microsoft.com/office/drawing/2014/main" id="{3A4DCC89-4E1D-E343-AC54-21AD16063555}"/>
                </a:ext>
              </a:extLst>
            </p:cNvPr>
            <p:cNvSpPr/>
            <p:nvPr/>
          </p:nvSpPr>
          <p:spPr>
            <a:xfrm>
              <a:off x="1683328" y="3228109"/>
              <a:ext cx="2092036" cy="1489364"/>
            </a:xfrm>
            <a:prstGeom prst="rect">
              <a:avLst/>
            </a:prstGeom>
            <a:solidFill>
              <a:schemeClr val="accent3">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sz="2200" b="0" dirty="0">
                  <a:solidFill>
                    <a:srgbClr val="FFFFFF"/>
                  </a:solidFill>
                  <a:latin typeface="+mn-lt"/>
                  <a:ea typeface="+mn-ea"/>
                  <a:cs typeface="+mn-cs"/>
                  <a:sym typeface="Helvetica Neue Medium"/>
                </a:rPr>
                <a:t>predict</a:t>
              </a: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0" name="矩形 19">
              <a:extLst>
                <a:ext uri="{FF2B5EF4-FFF2-40B4-BE49-F238E27FC236}">
                  <a16:creationId xmlns:a16="http://schemas.microsoft.com/office/drawing/2014/main" id="{081205C7-9D45-AB4A-BE55-5BAE5F4408A0}"/>
                </a:ext>
              </a:extLst>
            </p:cNvPr>
            <p:cNvSpPr/>
            <p:nvPr/>
          </p:nvSpPr>
          <p:spPr>
            <a:xfrm>
              <a:off x="1683328" y="4759035"/>
              <a:ext cx="2092036" cy="526473"/>
            </a:xfrm>
            <a:prstGeom prst="rect">
              <a:avLst/>
            </a:prstGeom>
            <a:solidFill>
              <a:schemeClr val="accent3">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2200" b="0" i="0" u="none" strike="noStrike" cap="none" spc="0" normalizeH="0" baseline="0" dirty="0">
                  <a:ln>
                    <a:noFill/>
                  </a:ln>
                  <a:solidFill>
                    <a:srgbClr val="FFFFFF"/>
                  </a:solidFill>
                  <a:effectLst/>
                  <a:uFillTx/>
                  <a:latin typeface="+mn-lt"/>
                  <a:ea typeface="+mn-ea"/>
                  <a:cs typeface="+mn-cs"/>
                  <a:sym typeface="Helvetica Neue Medium"/>
                </a:rPr>
                <a:t>sidecar</a:t>
              </a: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1" name="矩形 20">
              <a:extLst>
                <a:ext uri="{FF2B5EF4-FFF2-40B4-BE49-F238E27FC236}">
                  <a16:creationId xmlns:a16="http://schemas.microsoft.com/office/drawing/2014/main" id="{59866AB6-53D1-474F-906B-8F08000303B3}"/>
                </a:ext>
              </a:extLst>
            </p:cNvPr>
            <p:cNvSpPr/>
            <p:nvPr/>
          </p:nvSpPr>
          <p:spPr>
            <a:xfrm>
              <a:off x="1494304" y="3047999"/>
              <a:ext cx="2445116" cy="2417619"/>
            </a:xfrm>
            <a:prstGeom prst="rect">
              <a:avLst/>
            </a:prstGeom>
            <a:noFill/>
            <a:ln w="12700" cap="flat">
              <a:solidFill>
                <a:schemeClr val="bg2">
                  <a:lumMod val="50000"/>
                </a:schemeClr>
              </a:solidFill>
              <a:prstDash val="lg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grpSp>
      <p:sp>
        <p:nvSpPr>
          <p:cNvPr id="4" name="文本框 3">
            <a:extLst>
              <a:ext uri="{FF2B5EF4-FFF2-40B4-BE49-F238E27FC236}">
                <a16:creationId xmlns:a16="http://schemas.microsoft.com/office/drawing/2014/main" id="{14B73F28-E7B6-724D-B242-DC9AFC29E61E}"/>
              </a:ext>
            </a:extLst>
          </p:cNvPr>
          <p:cNvSpPr txBox="1"/>
          <p:nvPr/>
        </p:nvSpPr>
        <p:spPr>
          <a:xfrm>
            <a:off x="933714" y="3345858"/>
            <a:ext cx="867225" cy="348813"/>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1600" b="0" i="0" u="none" strike="noStrike" cap="none" spc="0" normalizeH="0" baseline="0" dirty="0">
                <a:ln>
                  <a:noFill/>
                </a:ln>
                <a:solidFill>
                  <a:srgbClr val="000000"/>
                </a:solidFill>
                <a:effectLst/>
                <a:uFillTx/>
                <a:latin typeface="Helvetica Neue"/>
                <a:ea typeface="Helvetica Neue"/>
                <a:cs typeface="Helvetica Neue"/>
                <a:sym typeface="Helvetica Neue"/>
              </a:rPr>
              <a:t>service1</a:t>
            </a:r>
            <a:endParaRPr kumimoji="0" lang="zh-CN" altLang="en-US" sz="16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39" name="矩形 38">
            <a:extLst>
              <a:ext uri="{FF2B5EF4-FFF2-40B4-BE49-F238E27FC236}">
                <a16:creationId xmlns:a16="http://schemas.microsoft.com/office/drawing/2014/main" id="{3905904B-AB0A-A641-B779-6E56F811B931}"/>
              </a:ext>
            </a:extLst>
          </p:cNvPr>
          <p:cNvSpPr/>
          <p:nvPr/>
        </p:nvSpPr>
        <p:spPr>
          <a:xfrm>
            <a:off x="7751305" y="3527735"/>
            <a:ext cx="5369450" cy="2730751"/>
          </a:xfrm>
          <a:prstGeom prst="rect">
            <a:avLst/>
          </a:prstGeom>
          <a:noFill/>
          <a:ln w="12700" cap="flat">
            <a:solidFill>
              <a:schemeClr val="bg2">
                <a:lumMod val="50000"/>
              </a:schemeClr>
            </a:solidFill>
            <a:prstDash val="lg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grpSp>
        <p:nvGrpSpPr>
          <p:cNvPr id="40" name="组合 39">
            <a:extLst>
              <a:ext uri="{FF2B5EF4-FFF2-40B4-BE49-F238E27FC236}">
                <a16:creationId xmlns:a16="http://schemas.microsoft.com/office/drawing/2014/main" id="{A40EC13E-A189-FA45-97FA-B61AEAFC80C0}"/>
              </a:ext>
            </a:extLst>
          </p:cNvPr>
          <p:cNvGrpSpPr/>
          <p:nvPr/>
        </p:nvGrpSpPr>
        <p:grpSpPr>
          <a:xfrm>
            <a:off x="7873600" y="3659907"/>
            <a:ext cx="2445116" cy="2417619"/>
            <a:chOff x="1494304" y="3047999"/>
            <a:chExt cx="2445116" cy="2417619"/>
          </a:xfrm>
        </p:grpSpPr>
        <p:sp>
          <p:nvSpPr>
            <p:cNvPr id="41" name="矩形 40">
              <a:extLst>
                <a:ext uri="{FF2B5EF4-FFF2-40B4-BE49-F238E27FC236}">
                  <a16:creationId xmlns:a16="http://schemas.microsoft.com/office/drawing/2014/main" id="{301E8FB1-916F-DA48-92C4-CAC2D1448EF4}"/>
                </a:ext>
              </a:extLst>
            </p:cNvPr>
            <p:cNvSpPr/>
            <p:nvPr/>
          </p:nvSpPr>
          <p:spPr>
            <a:xfrm>
              <a:off x="1683328" y="3256876"/>
              <a:ext cx="2092036" cy="1460597"/>
            </a:xfrm>
            <a:prstGeom prst="rect">
              <a:avLst/>
            </a:prstGeom>
            <a:solidFill>
              <a:schemeClr val="accent3">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sz="2200" b="0" dirty="0">
                  <a:solidFill>
                    <a:srgbClr val="FFFFFF"/>
                  </a:solidFill>
                  <a:latin typeface="+mn-lt"/>
                  <a:ea typeface="+mn-ea"/>
                  <a:cs typeface="+mn-cs"/>
                  <a:sym typeface="Helvetica Neue Medium"/>
                </a:rPr>
                <a:t>predict</a:t>
              </a: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43" name="矩形 42">
              <a:extLst>
                <a:ext uri="{FF2B5EF4-FFF2-40B4-BE49-F238E27FC236}">
                  <a16:creationId xmlns:a16="http://schemas.microsoft.com/office/drawing/2014/main" id="{DC2C34CA-B657-7B41-8753-43B86256FC2D}"/>
                </a:ext>
              </a:extLst>
            </p:cNvPr>
            <p:cNvSpPr/>
            <p:nvPr/>
          </p:nvSpPr>
          <p:spPr>
            <a:xfrm>
              <a:off x="1683328" y="4759035"/>
              <a:ext cx="2092036" cy="526473"/>
            </a:xfrm>
            <a:prstGeom prst="rect">
              <a:avLst/>
            </a:prstGeom>
            <a:solidFill>
              <a:schemeClr val="accent3">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2200" b="0" i="0" u="none" strike="noStrike" cap="none" spc="0" normalizeH="0" baseline="0" dirty="0">
                  <a:ln>
                    <a:noFill/>
                  </a:ln>
                  <a:solidFill>
                    <a:srgbClr val="FFFFFF"/>
                  </a:solidFill>
                  <a:effectLst/>
                  <a:uFillTx/>
                  <a:latin typeface="+mn-lt"/>
                  <a:ea typeface="+mn-ea"/>
                  <a:cs typeface="+mn-cs"/>
                  <a:sym typeface="Helvetica Neue Medium"/>
                </a:rPr>
                <a:t>sidecar</a:t>
              </a: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44" name="矩形 43">
              <a:extLst>
                <a:ext uri="{FF2B5EF4-FFF2-40B4-BE49-F238E27FC236}">
                  <a16:creationId xmlns:a16="http://schemas.microsoft.com/office/drawing/2014/main" id="{591975B6-5A83-1E43-BD28-16C9E47D352B}"/>
                </a:ext>
              </a:extLst>
            </p:cNvPr>
            <p:cNvSpPr/>
            <p:nvPr/>
          </p:nvSpPr>
          <p:spPr>
            <a:xfrm>
              <a:off x="1494304" y="3047999"/>
              <a:ext cx="2445116" cy="2417619"/>
            </a:xfrm>
            <a:prstGeom prst="rect">
              <a:avLst/>
            </a:prstGeom>
            <a:noFill/>
            <a:ln w="12700" cap="flat">
              <a:solidFill>
                <a:schemeClr val="bg2">
                  <a:lumMod val="50000"/>
                </a:schemeClr>
              </a:solidFill>
              <a:prstDash val="lg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grpSp>
      <p:grpSp>
        <p:nvGrpSpPr>
          <p:cNvPr id="45" name="组合 44">
            <a:extLst>
              <a:ext uri="{FF2B5EF4-FFF2-40B4-BE49-F238E27FC236}">
                <a16:creationId xmlns:a16="http://schemas.microsoft.com/office/drawing/2014/main" id="{44529FF1-A650-9B48-A5F6-7C581541A454}"/>
              </a:ext>
            </a:extLst>
          </p:cNvPr>
          <p:cNvGrpSpPr/>
          <p:nvPr/>
        </p:nvGrpSpPr>
        <p:grpSpPr>
          <a:xfrm>
            <a:off x="10507740" y="3659907"/>
            <a:ext cx="2445116" cy="2417619"/>
            <a:chOff x="1494304" y="3047999"/>
            <a:chExt cx="2445116" cy="2417619"/>
          </a:xfrm>
        </p:grpSpPr>
        <p:sp>
          <p:nvSpPr>
            <p:cNvPr id="46" name="矩形 45">
              <a:extLst>
                <a:ext uri="{FF2B5EF4-FFF2-40B4-BE49-F238E27FC236}">
                  <a16:creationId xmlns:a16="http://schemas.microsoft.com/office/drawing/2014/main" id="{E265AED5-DA90-3043-A340-B776F279A046}"/>
                </a:ext>
              </a:extLst>
            </p:cNvPr>
            <p:cNvSpPr/>
            <p:nvPr/>
          </p:nvSpPr>
          <p:spPr>
            <a:xfrm>
              <a:off x="1683328" y="3266675"/>
              <a:ext cx="2092036" cy="1450798"/>
            </a:xfrm>
            <a:prstGeom prst="rect">
              <a:avLst/>
            </a:prstGeom>
            <a:solidFill>
              <a:schemeClr val="accent3">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sz="2200" b="0" dirty="0">
                  <a:solidFill>
                    <a:srgbClr val="FFFFFF"/>
                  </a:solidFill>
                  <a:latin typeface="+mn-lt"/>
                  <a:ea typeface="+mn-ea"/>
                  <a:cs typeface="+mn-cs"/>
                  <a:sym typeface="Helvetica Neue Medium"/>
                </a:rPr>
                <a:t>predict</a:t>
              </a: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48" name="矩形 47">
              <a:extLst>
                <a:ext uri="{FF2B5EF4-FFF2-40B4-BE49-F238E27FC236}">
                  <a16:creationId xmlns:a16="http://schemas.microsoft.com/office/drawing/2014/main" id="{A199BF4B-4355-2F46-B047-8B6185021ABA}"/>
                </a:ext>
              </a:extLst>
            </p:cNvPr>
            <p:cNvSpPr/>
            <p:nvPr/>
          </p:nvSpPr>
          <p:spPr>
            <a:xfrm>
              <a:off x="1683328" y="4759035"/>
              <a:ext cx="2092036" cy="526473"/>
            </a:xfrm>
            <a:prstGeom prst="rect">
              <a:avLst/>
            </a:prstGeom>
            <a:solidFill>
              <a:schemeClr val="accent3">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2200" b="0" i="0" u="none" strike="noStrike" cap="none" spc="0" normalizeH="0" baseline="0" dirty="0">
                  <a:ln>
                    <a:noFill/>
                  </a:ln>
                  <a:solidFill>
                    <a:srgbClr val="FFFFFF"/>
                  </a:solidFill>
                  <a:effectLst/>
                  <a:uFillTx/>
                  <a:latin typeface="+mn-lt"/>
                  <a:ea typeface="+mn-ea"/>
                  <a:cs typeface="+mn-cs"/>
                  <a:sym typeface="Helvetica Neue Medium"/>
                </a:rPr>
                <a:t>sidecar</a:t>
              </a: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49" name="矩形 48">
              <a:extLst>
                <a:ext uri="{FF2B5EF4-FFF2-40B4-BE49-F238E27FC236}">
                  <a16:creationId xmlns:a16="http://schemas.microsoft.com/office/drawing/2014/main" id="{6CA964B1-8BE4-D749-AEEB-2FC63CE6E5BF}"/>
                </a:ext>
              </a:extLst>
            </p:cNvPr>
            <p:cNvSpPr/>
            <p:nvPr/>
          </p:nvSpPr>
          <p:spPr>
            <a:xfrm>
              <a:off x="1494304" y="3047999"/>
              <a:ext cx="2445116" cy="2417619"/>
            </a:xfrm>
            <a:prstGeom prst="rect">
              <a:avLst/>
            </a:prstGeom>
            <a:noFill/>
            <a:ln w="12700" cap="flat">
              <a:solidFill>
                <a:schemeClr val="bg2">
                  <a:lumMod val="50000"/>
                </a:schemeClr>
              </a:solidFill>
              <a:prstDash val="lg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grpSp>
      <p:sp>
        <p:nvSpPr>
          <p:cNvPr id="50" name="文本框 49">
            <a:extLst>
              <a:ext uri="{FF2B5EF4-FFF2-40B4-BE49-F238E27FC236}">
                <a16:creationId xmlns:a16="http://schemas.microsoft.com/office/drawing/2014/main" id="{C2831050-3F45-4044-A33E-13B3A6154CE2}"/>
              </a:ext>
            </a:extLst>
          </p:cNvPr>
          <p:cNvSpPr txBox="1"/>
          <p:nvPr/>
        </p:nvSpPr>
        <p:spPr>
          <a:xfrm>
            <a:off x="8109541" y="3296112"/>
            <a:ext cx="867225" cy="348813"/>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1600" b="0" i="0" u="none" strike="noStrike" cap="none" spc="0" normalizeH="0" baseline="0" dirty="0">
                <a:ln>
                  <a:noFill/>
                </a:ln>
                <a:solidFill>
                  <a:srgbClr val="000000"/>
                </a:solidFill>
                <a:effectLst/>
                <a:uFillTx/>
                <a:latin typeface="Helvetica Neue"/>
                <a:ea typeface="Helvetica Neue"/>
                <a:cs typeface="Helvetica Neue"/>
                <a:sym typeface="Helvetica Neue"/>
              </a:rPr>
              <a:t>service2</a:t>
            </a:r>
            <a:endParaRPr kumimoji="0" lang="zh-CN" altLang="en-US" sz="16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51" name="矩形 50">
            <a:extLst>
              <a:ext uri="{FF2B5EF4-FFF2-40B4-BE49-F238E27FC236}">
                <a16:creationId xmlns:a16="http://schemas.microsoft.com/office/drawing/2014/main" id="{2862E59B-5F46-5F4A-8C38-A40273F49217}"/>
              </a:ext>
            </a:extLst>
          </p:cNvPr>
          <p:cNvSpPr/>
          <p:nvPr/>
        </p:nvSpPr>
        <p:spPr>
          <a:xfrm>
            <a:off x="5083542" y="620729"/>
            <a:ext cx="3323492" cy="684827"/>
          </a:xfrm>
          <a:prstGeom prst="rect">
            <a:avLst/>
          </a:prstGeom>
          <a:solidFill>
            <a:schemeClr val="accent5">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2200" b="0" i="0" u="none" strike="noStrike" cap="none" spc="0" normalizeH="0" baseline="0" dirty="0">
                <a:ln>
                  <a:noFill/>
                </a:ln>
                <a:solidFill>
                  <a:srgbClr val="FFFFFF"/>
                </a:solidFill>
                <a:effectLst/>
                <a:uFillTx/>
                <a:latin typeface="+mn-lt"/>
                <a:ea typeface="+mn-ea"/>
                <a:cs typeface="+mn-cs"/>
                <a:sym typeface="Helvetica Neue Medium"/>
              </a:rPr>
              <a:t>CLB</a:t>
            </a:r>
            <a:r>
              <a:rPr lang="en-US" altLang="zh-CN" sz="2200" b="0" dirty="0">
                <a:solidFill>
                  <a:srgbClr val="FFFFFF"/>
                </a:solidFill>
                <a:latin typeface="+mn-lt"/>
                <a:ea typeface="+mn-ea"/>
                <a:cs typeface="+mn-cs"/>
                <a:sym typeface="Helvetica Neue Medium"/>
              </a:rPr>
              <a:t>/ingress/MQ</a:t>
            </a: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52" name="矩形 51">
            <a:extLst>
              <a:ext uri="{FF2B5EF4-FFF2-40B4-BE49-F238E27FC236}">
                <a16:creationId xmlns:a16="http://schemas.microsoft.com/office/drawing/2014/main" id="{6D34691A-AC56-8A43-A172-3D3E821F7EBE}"/>
              </a:ext>
            </a:extLst>
          </p:cNvPr>
          <p:cNvSpPr/>
          <p:nvPr/>
        </p:nvSpPr>
        <p:spPr>
          <a:xfrm>
            <a:off x="5122094" y="2335574"/>
            <a:ext cx="3323492" cy="684827"/>
          </a:xfrm>
          <a:prstGeom prst="rect">
            <a:avLst/>
          </a:prstGeom>
          <a:solidFill>
            <a:schemeClr val="accent5">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sz="2200" b="0" dirty="0">
                <a:solidFill>
                  <a:srgbClr val="FFFFFF"/>
                </a:solidFill>
                <a:latin typeface="+mn-lt"/>
                <a:ea typeface="+mn-ea"/>
                <a:cs typeface="+mn-cs"/>
                <a:sym typeface="Helvetica Neue Medium"/>
              </a:rPr>
              <a:t>s</a:t>
            </a:r>
            <a:r>
              <a:rPr kumimoji="0" lang="en-US" altLang="zh-CN" sz="2200" b="0" i="0" u="none" strike="noStrike" cap="none" spc="0" normalizeH="0" baseline="0" dirty="0">
                <a:ln>
                  <a:noFill/>
                </a:ln>
                <a:solidFill>
                  <a:srgbClr val="FFFFFF"/>
                </a:solidFill>
                <a:effectLst/>
                <a:uFillTx/>
                <a:latin typeface="+mn-lt"/>
                <a:ea typeface="+mn-ea"/>
                <a:cs typeface="+mn-cs"/>
                <a:sym typeface="Helvetica Neue Medium"/>
              </a:rPr>
              <a:t>ervice</a:t>
            </a:r>
            <a:r>
              <a:rPr kumimoji="0" lang="zh-CN" altLang="en-US" sz="2200" b="0" i="0" u="none" strike="noStrike" cap="none" spc="0" normalizeH="0" baseline="0" dirty="0">
                <a:ln>
                  <a:noFill/>
                </a:ln>
                <a:solidFill>
                  <a:srgbClr val="FFFFFF"/>
                </a:solidFill>
                <a:effectLst/>
                <a:uFillTx/>
                <a:latin typeface="+mn-lt"/>
                <a:ea typeface="+mn-ea"/>
                <a:cs typeface="+mn-cs"/>
                <a:sym typeface="Helvetica Neue Medium"/>
              </a:rPr>
              <a:t> </a:t>
            </a:r>
            <a:r>
              <a:rPr kumimoji="0" lang="en-US" altLang="zh-CN" sz="2200" b="0" i="0" u="none" strike="noStrike" cap="none" spc="0" normalizeH="0" baseline="0" dirty="0">
                <a:ln>
                  <a:noFill/>
                </a:ln>
                <a:solidFill>
                  <a:srgbClr val="FFFFFF"/>
                </a:solidFill>
                <a:effectLst/>
                <a:uFillTx/>
                <a:latin typeface="+mn-lt"/>
                <a:ea typeface="+mn-ea"/>
                <a:cs typeface="+mn-cs"/>
                <a:sym typeface="Helvetica Neue Medium"/>
              </a:rPr>
              <a:t>pipeline</a:t>
            </a: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cxnSp>
        <p:nvCxnSpPr>
          <p:cNvPr id="54" name="肘形连接符 53">
            <a:extLst>
              <a:ext uri="{FF2B5EF4-FFF2-40B4-BE49-F238E27FC236}">
                <a16:creationId xmlns:a16="http://schemas.microsoft.com/office/drawing/2014/main" id="{6C2BF1F8-E9E0-9C43-A212-5A0F63347D8F}"/>
              </a:ext>
            </a:extLst>
          </p:cNvPr>
          <p:cNvCxnSpPr>
            <a:stCxn id="51" idx="2"/>
            <a:endCxn id="39" idx="0"/>
          </p:cNvCxnSpPr>
          <p:nvPr/>
        </p:nvCxnSpPr>
        <p:spPr>
          <a:xfrm rot="16200000" flipH="1">
            <a:off x="7479570" y="571274"/>
            <a:ext cx="2222179" cy="3690742"/>
          </a:xfrm>
          <a:prstGeom prst="bentConnector3">
            <a:avLst>
              <a:gd name="adj1" fmla="val 32855"/>
            </a:avLst>
          </a:prstGeom>
          <a:noFill/>
          <a:ln w="25400" cap="flat">
            <a:solidFill>
              <a:srgbClr val="000000"/>
            </a:solidFill>
            <a:prstDash val="sysDash"/>
            <a:miter lim="400000"/>
            <a:tailEnd type="triangle"/>
          </a:ln>
          <a:effectLst/>
          <a:sp3d/>
        </p:spPr>
        <p:style>
          <a:lnRef idx="0">
            <a:scrgbClr r="0" g="0" b="0"/>
          </a:lnRef>
          <a:fillRef idx="0">
            <a:scrgbClr r="0" g="0" b="0"/>
          </a:fillRef>
          <a:effectRef idx="0">
            <a:scrgbClr r="0" g="0" b="0"/>
          </a:effectRef>
          <a:fontRef idx="none"/>
        </p:style>
      </p:cxnSp>
      <p:cxnSp>
        <p:nvCxnSpPr>
          <p:cNvPr id="57" name="肘形连接符 56">
            <a:extLst>
              <a:ext uri="{FF2B5EF4-FFF2-40B4-BE49-F238E27FC236}">
                <a16:creationId xmlns:a16="http://schemas.microsoft.com/office/drawing/2014/main" id="{E16CC986-08ED-D446-9DD4-0B9C7D6CADFF}"/>
              </a:ext>
            </a:extLst>
          </p:cNvPr>
          <p:cNvCxnSpPr>
            <a:cxnSpLocks/>
          </p:cNvCxnSpPr>
          <p:nvPr/>
        </p:nvCxnSpPr>
        <p:spPr>
          <a:xfrm rot="10800000" flipV="1">
            <a:off x="3493670" y="2027654"/>
            <a:ext cx="3251618" cy="1558696"/>
          </a:xfrm>
          <a:prstGeom prst="bentConnector3">
            <a:avLst>
              <a:gd name="adj1" fmla="val 100065"/>
            </a:avLst>
          </a:prstGeom>
          <a:noFill/>
          <a:ln w="25400" cap="flat">
            <a:solidFill>
              <a:srgbClr val="000000"/>
            </a:solidFill>
            <a:prstDash val="sysDash"/>
            <a:miter lim="400000"/>
            <a:tailEnd type="triangle"/>
          </a:ln>
          <a:effectLst/>
          <a:sp3d/>
        </p:spPr>
        <p:style>
          <a:lnRef idx="0">
            <a:scrgbClr r="0" g="0" b="0"/>
          </a:lnRef>
          <a:fillRef idx="0">
            <a:scrgbClr r="0" g="0" b="0"/>
          </a:fillRef>
          <a:effectRef idx="0">
            <a:scrgbClr r="0" g="0" b="0"/>
          </a:effectRef>
          <a:fontRef idx="none"/>
        </p:style>
      </p:cxnSp>
      <p:sp>
        <p:nvSpPr>
          <p:cNvPr id="63" name="文本框 62">
            <a:extLst>
              <a:ext uri="{FF2B5EF4-FFF2-40B4-BE49-F238E27FC236}">
                <a16:creationId xmlns:a16="http://schemas.microsoft.com/office/drawing/2014/main" id="{F3A0C595-C7EA-FE4E-BABA-B7E65CA4F844}"/>
              </a:ext>
            </a:extLst>
          </p:cNvPr>
          <p:cNvSpPr txBox="1"/>
          <p:nvPr/>
        </p:nvSpPr>
        <p:spPr>
          <a:xfrm>
            <a:off x="4397863" y="1791692"/>
            <a:ext cx="721351" cy="471924"/>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zh-CN" altLang="en-US" dirty="0"/>
              <a:t>分流</a:t>
            </a:r>
            <a:endPar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64" name="文本框 63">
            <a:extLst>
              <a:ext uri="{FF2B5EF4-FFF2-40B4-BE49-F238E27FC236}">
                <a16:creationId xmlns:a16="http://schemas.microsoft.com/office/drawing/2014/main" id="{C92D6326-DE50-4C44-B4A1-BD6F64A34BA3}"/>
              </a:ext>
            </a:extLst>
          </p:cNvPr>
          <p:cNvSpPr txBox="1"/>
          <p:nvPr/>
        </p:nvSpPr>
        <p:spPr>
          <a:xfrm>
            <a:off x="7590856" y="1758938"/>
            <a:ext cx="721351" cy="471924"/>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zh-CN" altLang="en-US" dirty="0"/>
              <a:t>复制</a:t>
            </a:r>
            <a:endPar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cxnSp>
        <p:nvCxnSpPr>
          <p:cNvPr id="70" name="直线箭头连接符 69">
            <a:extLst>
              <a:ext uri="{FF2B5EF4-FFF2-40B4-BE49-F238E27FC236}">
                <a16:creationId xmlns:a16="http://schemas.microsoft.com/office/drawing/2014/main" id="{F22C61CC-EB5D-964E-86C9-FE49F1556204}"/>
              </a:ext>
            </a:extLst>
          </p:cNvPr>
          <p:cNvCxnSpPr>
            <a:cxnSpLocks/>
          </p:cNvCxnSpPr>
          <p:nvPr/>
        </p:nvCxnSpPr>
        <p:spPr>
          <a:xfrm>
            <a:off x="8006770" y="3020401"/>
            <a:ext cx="0" cy="518753"/>
          </a:xfrm>
          <a:prstGeom prst="straightConnector1">
            <a:avLst/>
          </a:prstGeom>
          <a:noFill/>
          <a:ln w="25400" cap="flat">
            <a:solidFill>
              <a:srgbClr val="000000"/>
            </a:solidFill>
            <a:prstDash val="sysDash"/>
            <a:miter lim="400000"/>
            <a:tailEnd type="triangle"/>
          </a:ln>
          <a:effectLst/>
          <a:sp3d/>
        </p:spPr>
        <p:style>
          <a:lnRef idx="0">
            <a:scrgbClr r="0" g="0" b="0"/>
          </a:lnRef>
          <a:fillRef idx="0">
            <a:scrgbClr r="0" g="0" b="0"/>
          </a:fillRef>
          <a:effectRef idx="0">
            <a:scrgbClr r="0" g="0" b="0"/>
          </a:effectRef>
          <a:fontRef idx="none"/>
        </p:style>
      </p:cxnSp>
      <p:cxnSp>
        <p:nvCxnSpPr>
          <p:cNvPr id="71" name="直线箭头连接符 70">
            <a:extLst>
              <a:ext uri="{FF2B5EF4-FFF2-40B4-BE49-F238E27FC236}">
                <a16:creationId xmlns:a16="http://schemas.microsoft.com/office/drawing/2014/main" id="{27CD4938-673E-6943-80BC-78E5BB037C07}"/>
              </a:ext>
            </a:extLst>
          </p:cNvPr>
          <p:cNvCxnSpPr>
            <a:cxnSpLocks/>
          </p:cNvCxnSpPr>
          <p:nvPr/>
        </p:nvCxnSpPr>
        <p:spPr>
          <a:xfrm>
            <a:off x="5909199" y="3043746"/>
            <a:ext cx="0" cy="489952"/>
          </a:xfrm>
          <a:prstGeom prst="straightConnector1">
            <a:avLst/>
          </a:prstGeom>
          <a:noFill/>
          <a:ln w="25400" cap="flat">
            <a:solidFill>
              <a:srgbClr val="000000"/>
            </a:solidFill>
            <a:prstDash val="sysDash"/>
            <a:miter lim="400000"/>
            <a:tailEnd type="triangle"/>
          </a:ln>
          <a:effectLst/>
          <a:sp3d/>
        </p:spPr>
        <p:style>
          <a:lnRef idx="0">
            <a:scrgbClr r="0" g="0" b="0"/>
          </a:lnRef>
          <a:fillRef idx="0">
            <a:scrgbClr r="0" g="0" b="0"/>
          </a:fillRef>
          <a:effectRef idx="0">
            <a:scrgbClr r="0" g="0" b="0"/>
          </a:effectRef>
          <a:fontRef idx="none"/>
        </p:style>
      </p:cxnSp>
      <p:sp>
        <p:nvSpPr>
          <p:cNvPr id="74" name="圆柱体 73">
            <a:extLst>
              <a:ext uri="{FF2B5EF4-FFF2-40B4-BE49-F238E27FC236}">
                <a16:creationId xmlns:a16="http://schemas.microsoft.com/office/drawing/2014/main" id="{AC5818B1-E986-F746-81B0-73DBB5D7533D}"/>
              </a:ext>
            </a:extLst>
          </p:cNvPr>
          <p:cNvSpPr/>
          <p:nvPr/>
        </p:nvSpPr>
        <p:spPr>
          <a:xfrm>
            <a:off x="9969184" y="7026110"/>
            <a:ext cx="1533349" cy="664934"/>
          </a:xfrm>
          <a:prstGeom prst="can">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zh-CN" altLang="en-US" sz="2200" b="0" dirty="0">
                <a:solidFill>
                  <a:srgbClr val="FFFFFF"/>
                </a:solidFill>
                <a:latin typeface="+mn-lt"/>
                <a:ea typeface="+mn-ea"/>
                <a:cs typeface="+mn-cs"/>
                <a:sym typeface="Helvetica Neue Medium"/>
              </a:rPr>
              <a:t>模型</a:t>
            </a: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cxnSp>
        <p:nvCxnSpPr>
          <p:cNvPr id="87" name="肘形连接符 86">
            <a:extLst>
              <a:ext uri="{FF2B5EF4-FFF2-40B4-BE49-F238E27FC236}">
                <a16:creationId xmlns:a16="http://schemas.microsoft.com/office/drawing/2014/main" id="{924B8B91-BD22-6145-863B-814FE865D404}"/>
              </a:ext>
            </a:extLst>
          </p:cNvPr>
          <p:cNvCxnSpPr>
            <a:cxnSpLocks/>
            <a:stCxn id="21" idx="2"/>
          </p:cNvCxnSpPr>
          <p:nvPr/>
        </p:nvCxnSpPr>
        <p:spPr>
          <a:xfrm rot="5400000">
            <a:off x="3209953" y="5054289"/>
            <a:ext cx="522458" cy="2638461"/>
          </a:xfrm>
          <a:prstGeom prst="bentConnector2">
            <a:avLst/>
          </a:prstGeom>
          <a:noFill/>
          <a:ln w="25400" cap="flat">
            <a:solidFill>
              <a:schemeClr val="tx2">
                <a:lumMod val="60000"/>
                <a:lumOff val="40000"/>
              </a:schemeClr>
            </a:solidFill>
            <a:prstDash val="sysDot"/>
            <a:miter lim="400000"/>
            <a:headEnd type="triangle"/>
            <a:tailEnd type="none"/>
          </a:ln>
          <a:effectLst/>
          <a:sp3d/>
        </p:spPr>
        <p:style>
          <a:lnRef idx="0">
            <a:scrgbClr r="0" g="0" b="0"/>
          </a:lnRef>
          <a:fillRef idx="0">
            <a:scrgbClr r="0" g="0" b="0"/>
          </a:fillRef>
          <a:effectRef idx="0">
            <a:scrgbClr r="0" g="0" b="0"/>
          </a:effectRef>
          <a:fontRef idx="none"/>
        </p:style>
      </p:cxnSp>
      <p:cxnSp>
        <p:nvCxnSpPr>
          <p:cNvPr id="103" name="直线连接符 102">
            <a:extLst>
              <a:ext uri="{FF2B5EF4-FFF2-40B4-BE49-F238E27FC236}">
                <a16:creationId xmlns:a16="http://schemas.microsoft.com/office/drawing/2014/main" id="{123DE3BB-94F7-AA49-93D5-967DF9311211}"/>
              </a:ext>
            </a:extLst>
          </p:cNvPr>
          <p:cNvCxnSpPr>
            <a:cxnSpLocks/>
            <a:stCxn id="11" idx="2"/>
          </p:cNvCxnSpPr>
          <p:nvPr/>
        </p:nvCxnSpPr>
        <p:spPr>
          <a:xfrm flipH="1">
            <a:off x="2151952" y="6112290"/>
            <a:ext cx="4320" cy="833582"/>
          </a:xfrm>
          <a:prstGeom prst="line">
            <a:avLst/>
          </a:prstGeom>
          <a:noFill/>
          <a:ln w="25400" cap="flat">
            <a:solidFill>
              <a:schemeClr val="tx2">
                <a:lumMod val="60000"/>
                <a:lumOff val="40000"/>
              </a:schemeClr>
            </a:solidFill>
            <a:prstDash val="sysDot"/>
            <a:miter lim="400000"/>
            <a:headEnd type="triangle"/>
            <a:tailEnd type="none"/>
          </a:ln>
          <a:effectLst/>
          <a:sp3d/>
        </p:spPr>
        <p:style>
          <a:lnRef idx="0">
            <a:scrgbClr r="0" g="0" b="0"/>
          </a:lnRef>
          <a:fillRef idx="0">
            <a:scrgbClr r="0" g="0" b="0"/>
          </a:fillRef>
          <a:effectRef idx="0">
            <a:scrgbClr r="0" g="0" b="0"/>
          </a:effectRef>
          <a:fontRef idx="none"/>
        </p:style>
      </p:cxnSp>
      <p:sp>
        <p:nvSpPr>
          <p:cNvPr id="104" name="圆角矩形 103">
            <a:extLst>
              <a:ext uri="{FF2B5EF4-FFF2-40B4-BE49-F238E27FC236}">
                <a16:creationId xmlns:a16="http://schemas.microsoft.com/office/drawing/2014/main" id="{F3715E53-1E1D-FC4B-9124-1394A4FEC350}"/>
              </a:ext>
            </a:extLst>
          </p:cNvPr>
          <p:cNvSpPr/>
          <p:nvPr/>
        </p:nvSpPr>
        <p:spPr>
          <a:xfrm>
            <a:off x="1122738" y="6953650"/>
            <a:ext cx="2044337" cy="516267"/>
          </a:xfrm>
          <a:prstGeom prst="roundRect">
            <a:avLst/>
          </a:prstGeom>
          <a:solidFill>
            <a:schemeClr val="accent1">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sz="2200" b="0" dirty="0">
                <a:solidFill>
                  <a:srgbClr val="FFFFFF"/>
                </a:solidFill>
                <a:latin typeface="+mn-lt"/>
                <a:ea typeface="+mn-ea"/>
                <a:cs typeface="+mn-cs"/>
                <a:sym typeface="Helvetica Neue Medium"/>
              </a:rPr>
              <a:t>deployment</a:t>
            </a: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05" name="圆角矩形 104">
            <a:extLst>
              <a:ext uri="{FF2B5EF4-FFF2-40B4-BE49-F238E27FC236}">
                <a16:creationId xmlns:a16="http://schemas.microsoft.com/office/drawing/2014/main" id="{32E91052-ACFB-974F-BB02-298DB3D8233C}"/>
              </a:ext>
            </a:extLst>
          </p:cNvPr>
          <p:cNvSpPr/>
          <p:nvPr/>
        </p:nvSpPr>
        <p:spPr>
          <a:xfrm>
            <a:off x="1122737" y="7823286"/>
            <a:ext cx="2044337" cy="516267"/>
          </a:xfrm>
          <a:prstGeom prst="roundRect">
            <a:avLst/>
          </a:prstGeom>
          <a:solidFill>
            <a:schemeClr val="accent1">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2200" b="0" i="0" u="none" strike="noStrike" cap="none" spc="0" normalizeH="0" baseline="0" dirty="0">
                <a:ln>
                  <a:noFill/>
                </a:ln>
                <a:solidFill>
                  <a:srgbClr val="FFFFFF"/>
                </a:solidFill>
                <a:effectLst/>
                <a:uFillTx/>
                <a:latin typeface="+mn-lt"/>
                <a:ea typeface="+mn-ea"/>
                <a:cs typeface="+mn-cs"/>
                <a:sym typeface="Helvetica Neue Medium"/>
              </a:rPr>
              <a:t>version</a:t>
            </a: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06" name="圆角矩形 105">
            <a:extLst>
              <a:ext uri="{FF2B5EF4-FFF2-40B4-BE49-F238E27FC236}">
                <a16:creationId xmlns:a16="http://schemas.microsoft.com/office/drawing/2014/main" id="{06D36D6C-AF9F-244D-9E2D-19FE91C0C832}"/>
              </a:ext>
            </a:extLst>
          </p:cNvPr>
          <p:cNvSpPr/>
          <p:nvPr/>
        </p:nvSpPr>
        <p:spPr>
          <a:xfrm>
            <a:off x="1122736" y="8692922"/>
            <a:ext cx="2044337" cy="516267"/>
          </a:xfrm>
          <a:prstGeom prst="roundRect">
            <a:avLst/>
          </a:prstGeom>
          <a:solidFill>
            <a:schemeClr val="accent1">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2200" b="0" i="0" u="none" strike="noStrike" cap="none" spc="0" normalizeH="0" baseline="0" dirty="0">
                <a:ln>
                  <a:noFill/>
                </a:ln>
                <a:solidFill>
                  <a:srgbClr val="FFFFFF"/>
                </a:solidFill>
                <a:effectLst/>
                <a:uFillTx/>
                <a:latin typeface="+mn-lt"/>
                <a:ea typeface="+mn-ea"/>
                <a:cs typeface="+mn-cs"/>
                <a:sym typeface="Helvetica Neue Medium"/>
              </a:rPr>
              <a:t>service</a:t>
            </a: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cxnSp>
        <p:nvCxnSpPr>
          <p:cNvPr id="107" name="直线连接符 106">
            <a:extLst>
              <a:ext uri="{FF2B5EF4-FFF2-40B4-BE49-F238E27FC236}">
                <a16:creationId xmlns:a16="http://schemas.microsoft.com/office/drawing/2014/main" id="{EC05EE34-E35A-C646-A001-A2D1E485651B}"/>
              </a:ext>
            </a:extLst>
          </p:cNvPr>
          <p:cNvCxnSpPr>
            <a:cxnSpLocks/>
          </p:cNvCxnSpPr>
          <p:nvPr/>
        </p:nvCxnSpPr>
        <p:spPr>
          <a:xfrm flipH="1">
            <a:off x="2144906" y="7469917"/>
            <a:ext cx="1" cy="353369"/>
          </a:xfrm>
          <a:prstGeom prst="line">
            <a:avLst/>
          </a:prstGeom>
          <a:noFill/>
          <a:ln w="25400" cap="flat">
            <a:solidFill>
              <a:schemeClr val="tx2">
                <a:lumMod val="60000"/>
                <a:lumOff val="40000"/>
              </a:schemeClr>
            </a:solidFill>
            <a:prstDash val="sysDot"/>
            <a:miter lim="400000"/>
            <a:headEnd type="triangle"/>
            <a:tailEnd type="none"/>
          </a:ln>
          <a:effectLst/>
          <a:sp3d/>
        </p:spPr>
        <p:style>
          <a:lnRef idx="0">
            <a:scrgbClr r="0" g="0" b="0"/>
          </a:lnRef>
          <a:fillRef idx="0">
            <a:scrgbClr r="0" g="0" b="0"/>
          </a:fillRef>
          <a:effectRef idx="0">
            <a:scrgbClr r="0" g="0" b="0"/>
          </a:effectRef>
          <a:fontRef idx="none"/>
        </p:style>
      </p:cxnSp>
      <p:cxnSp>
        <p:nvCxnSpPr>
          <p:cNvPr id="111" name="直线连接符 110">
            <a:extLst>
              <a:ext uri="{FF2B5EF4-FFF2-40B4-BE49-F238E27FC236}">
                <a16:creationId xmlns:a16="http://schemas.microsoft.com/office/drawing/2014/main" id="{E868F1DD-4D7F-AF4B-9205-D240A58262C8}"/>
              </a:ext>
            </a:extLst>
          </p:cNvPr>
          <p:cNvCxnSpPr>
            <a:cxnSpLocks/>
          </p:cNvCxnSpPr>
          <p:nvPr/>
        </p:nvCxnSpPr>
        <p:spPr>
          <a:xfrm flipH="1">
            <a:off x="2144905" y="8339553"/>
            <a:ext cx="1" cy="353369"/>
          </a:xfrm>
          <a:prstGeom prst="line">
            <a:avLst/>
          </a:prstGeom>
          <a:noFill/>
          <a:ln w="25400" cap="flat">
            <a:solidFill>
              <a:schemeClr val="tx2">
                <a:lumMod val="60000"/>
                <a:lumOff val="40000"/>
              </a:schemeClr>
            </a:solidFill>
            <a:prstDash val="sysDot"/>
            <a:miter lim="400000"/>
            <a:headEnd type="triangle"/>
            <a:tailEnd type="none"/>
          </a:ln>
          <a:effectLst/>
          <a:sp3d/>
        </p:spPr>
        <p:style>
          <a:lnRef idx="0">
            <a:scrgbClr r="0" g="0" b="0"/>
          </a:lnRef>
          <a:fillRef idx="0">
            <a:scrgbClr r="0" g="0" b="0"/>
          </a:fillRef>
          <a:effectRef idx="0">
            <a:scrgbClr r="0" g="0" b="0"/>
          </a:effectRef>
          <a:fontRef idx="none"/>
        </p:style>
      </p:cxnSp>
      <p:sp>
        <p:nvSpPr>
          <p:cNvPr id="122" name="圆角矩形 121">
            <a:extLst>
              <a:ext uri="{FF2B5EF4-FFF2-40B4-BE49-F238E27FC236}">
                <a16:creationId xmlns:a16="http://schemas.microsoft.com/office/drawing/2014/main" id="{8CBBDCB3-AFA8-294A-A36E-5BD6A6AFC4A2}"/>
              </a:ext>
            </a:extLst>
          </p:cNvPr>
          <p:cNvSpPr/>
          <p:nvPr/>
        </p:nvSpPr>
        <p:spPr>
          <a:xfrm>
            <a:off x="3840343" y="6953650"/>
            <a:ext cx="2044337" cy="516267"/>
          </a:xfrm>
          <a:prstGeom prst="roundRect">
            <a:avLst/>
          </a:prstGeom>
          <a:solidFill>
            <a:schemeClr val="accent1">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zh-CN" altLang="en-US" sz="2200" b="0" i="0" u="none" strike="noStrike" cap="none" spc="0" normalizeH="0" baseline="0" dirty="0">
                <a:ln>
                  <a:noFill/>
                </a:ln>
                <a:solidFill>
                  <a:srgbClr val="FFFFFF"/>
                </a:solidFill>
                <a:effectLst/>
                <a:uFillTx/>
                <a:latin typeface="+mn-lt"/>
                <a:ea typeface="+mn-ea"/>
                <a:cs typeface="+mn-cs"/>
                <a:sym typeface="Helvetica Neue Medium"/>
              </a:rPr>
              <a:t>优先级</a:t>
            </a:r>
            <a:r>
              <a:rPr kumimoji="0" lang="en-US" altLang="zh-CN" sz="2200" b="0" i="0" u="none" strike="noStrike" cap="none" spc="0" normalizeH="0" baseline="0" dirty="0">
                <a:ln>
                  <a:noFill/>
                </a:ln>
                <a:solidFill>
                  <a:srgbClr val="FFFFFF"/>
                </a:solidFill>
                <a:effectLst/>
                <a:uFillTx/>
                <a:latin typeface="+mn-lt"/>
                <a:ea typeface="+mn-ea"/>
                <a:cs typeface="+mn-cs"/>
                <a:sym typeface="Helvetica Neue Medium"/>
              </a:rPr>
              <a:t>HPA</a:t>
            </a: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23" name="圆角矩形 122">
            <a:extLst>
              <a:ext uri="{FF2B5EF4-FFF2-40B4-BE49-F238E27FC236}">
                <a16:creationId xmlns:a16="http://schemas.microsoft.com/office/drawing/2014/main" id="{8BF762CA-409B-0346-A1F2-1CEF58306EBB}"/>
              </a:ext>
            </a:extLst>
          </p:cNvPr>
          <p:cNvSpPr/>
          <p:nvPr/>
        </p:nvSpPr>
        <p:spPr>
          <a:xfrm>
            <a:off x="3840342" y="7823286"/>
            <a:ext cx="2044337" cy="516267"/>
          </a:xfrm>
          <a:prstGeom prst="roundRect">
            <a:avLst/>
          </a:prstGeom>
          <a:solidFill>
            <a:schemeClr val="accent1">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sz="2200" b="0" dirty="0" err="1">
                <a:solidFill>
                  <a:srgbClr val="FFFFFF"/>
                </a:solidFill>
                <a:latin typeface="+mn-lt"/>
                <a:ea typeface="+mn-ea"/>
                <a:cs typeface="+mn-cs"/>
                <a:sym typeface="Helvetica Neue Medium"/>
              </a:rPr>
              <a:t>a</a:t>
            </a:r>
            <a:r>
              <a:rPr kumimoji="0" lang="en-US" altLang="zh-CN" sz="2200" b="0" i="0" u="none" strike="noStrike" cap="none" spc="0" normalizeH="0" baseline="0" dirty="0" err="1">
                <a:ln>
                  <a:noFill/>
                </a:ln>
                <a:solidFill>
                  <a:srgbClr val="FFFFFF"/>
                </a:solidFill>
                <a:effectLst/>
                <a:uFillTx/>
                <a:latin typeface="+mn-lt"/>
                <a:ea typeface="+mn-ea"/>
                <a:cs typeface="+mn-cs"/>
                <a:sym typeface="Helvetica Neue Medium"/>
              </a:rPr>
              <a:t>pi</a:t>
            </a:r>
            <a:r>
              <a:rPr kumimoji="0" lang="zh-CN" altLang="en-US" sz="2200" b="0" i="0" u="none" strike="noStrike" cap="none" spc="0" normalizeH="0" baseline="0" dirty="0">
                <a:ln>
                  <a:noFill/>
                </a:ln>
                <a:solidFill>
                  <a:srgbClr val="FFFFFF"/>
                </a:solidFill>
                <a:effectLst/>
                <a:uFillTx/>
                <a:latin typeface="+mn-lt"/>
                <a:ea typeface="+mn-ea"/>
                <a:cs typeface="+mn-cs"/>
                <a:sym typeface="Helvetica Neue Medium"/>
              </a:rPr>
              <a:t> </a:t>
            </a:r>
            <a:r>
              <a:rPr kumimoji="0" lang="en-US" altLang="zh-CN" sz="2200" b="0" i="0" u="none" strike="noStrike" cap="none" spc="0" normalizeH="0" baseline="0" dirty="0">
                <a:ln>
                  <a:noFill/>
                </a:ln>
                <a:solidFill>
                  <a:srgbClr val="FFFFFF"/>
                </a:solidFill>
                <a:effectLst/>
                <a:uFillTx/>
                <a:latin typeface="+mn-lt"/>
                <a:ea typeface="+mn-ea"/>
                <a:cs typeface="+mn-cs"/>
                <a:sym typeface="Helvetica Neue Medium"/>
              </a:rPr>
              <a:t>server</a:t>
            </a: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24" name="圆角矩形 123">
            <a:extLst>
              <a:ext uri="{FF2B5EF4-FFF2-40B4-BE49-F238E27FC236}">
                <a16:creationId xmlns:a16="http://schemas.microsoft.com/office/drawing/2014/main" id="{44674E22-1FDC-EE45-A0F2-6934A34254D1}"/>
              </a:ext>
            </a:extLst>
          </p:cNvPr>
          <p:cNvSpPr/>
          <p:nvPr/>
        </p:nvSpPr>
        <p:spPr>
          <a:xfrm>
            <a:off x="3840341" y="8692922"/>
            <a:ext cx="2044337" cy="516267"/>
          </a:xfrm>
          <a:prstGeom prst="roundRect">
            <a:avLst/>
          </a:prstGeom>
          <a:solidFill>
            <a:schemeClr val="accent1">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2200" b="0" i="0" u="none" strike="noStrike" cap="none" spc="0" normalizeH="0" baseline="0" dirty="0" err="1">
                <a:ln>
                  <a:noFill/>
                </a:ln>
                <a:solidFill>
                  <a:srgbClr val="FFFFFF"/>
                </a:solidFill>
                <a:effectLst/>
                <a:uFillTx/>
                <a:latin typeface="+mn-lt"/>
                <a:ea typeface="+mn-ea"/>
                <a:cs typeface="+mn-cs"/>
                <a:sym typeface="Helvetica Neue Medium"/>
              </a:rPr>
              <a:t>prometheus</a:t>
            </a: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cxnSp>
        <p:nvCxnSpPr>
          <p:cNvPr id="125" name="直线连接符 124">
            <a:extLst>
              <a:ext uri="{FF2B5EF4-FFF2-40B4-BE49-F238E27FC236}">
                <a16:creationId xmlns:a16="http://schemas.microsoft.com/office/drawing/2014/main" id="{5AEC5B5B-D72B-D446-992F-094F2111B4F7}"/>
              </a:ext>
            </a:extLst>
          </p:cNvPr>
          <p:cNvCxnSpPr>
            <a:cxnSpLocks/>
          </p:cNvCxnSpPr>
          <p:nvPr/>
        </p:nvCxnSpPr>
        <p:spPr>
          <a:xfrm flipH="1">
            <a:off x="4862511" y="7469917"/>
            <a:ext cx="1" cy="353369"/>
          </a:xfrm>
          <a:prstGeom prst="line">
            <a:avLst/>
          </a:prstGeom>
          <a:noFill/>
          <a:ln w="25400" cap="flat">
            <a:solidFill>
              <a:schemeClr val="tx2">
                <a:lumMod val="60000"/>
                <a:lumOff val="40000"/>
              </a:schemeClr>
            </a:solidFill>
            <a:prstDash val="sysDot"/>
            <a:miter lim="400000"/>
            <a:headEnd type="triangle"/>
            <a:tailEnd type="none"/>
          </a:ln>
          <a:effectLst/>
          <a:sp3d/>
        </p:spPr>
        <p:style>
          <a:lnRef idx="0">
            <a:scrgbClr r="0" g="0" b="0"/>
          </a:lnRef>
          <a:fillRef idx="0">
            <a:scrgbClr r="0" g="0" b="0"/>
          </a:fillRef>
          <a:effectRef idx="0">
            <a:scrgbClr r="0" g="0" b="0"/>
          </a:effectRef>
          <a:fontRef idx="none"/>
        </p:style>
      </p:cxnSp>
      <p:cxnSp>
        <p:nvCxnSpPr>
          <p:cNvPr id="126" name="直线连接符 125">
            <a:extLst>
              <a:ext uri="{FF2B5EF4-FFF2-40B4-BE49-F238E27FC236}">
                <a16:creationId xmlns:a16="http://schemas.microsoft.com/office/drawing/2014/main" id="{140F42EA-50C4-264D-8DC6-05B363345A58}"/>
              </a:ext>
            </a:extLst>
          </p:cNvPr>
          <p:cNvCxnSpPr>
            <a:cxnSpLocks/>
          </p:cNvCxnSpPr>
          <p:nvPr/>
        </p:nvCxnSpPr>
        <p:spPr>
          <a:xfrm flipH="1">
            <a:off x="4862510" y="8339553"/>
            <a:ext cx="1" cy="353369"/>
          </a:xfrm>
          <a:prstGeom prst="line">
            <a:avLst/>
          </a:prstGeom>
          <a:noFill/>
          <a:ln w="25400" cap="flat">
            <a:solidFill>
              <a:schemeClr val="tx2">
                <a:lumMod val="60000"/>
                <a:lumOff val="40000"/>
              </a:schemeClr>
            </a:solidFill>
            <a:prstDash val="sysDot"/>
            <a:miter lim="400000"/>
            <a:headEnd type="triangle"/>
            <a:tailEnd type="none"/>
          </a:ln>
          <a:effectLst/>
          <a:sp3d/>
        </p:spPr>
        <p:style>
          <a:lnRef idx="0">
            <a:scrgbClr r="0" g="0" b="0"/>
          </a:lnRef>
          <a:fillRef idx="0">
            <a:scrgbClr r="0" g="0" b="0"/>
          </a:fillRef>
          <a:effectRef idx="0">
            <a:scrgbClr r="0" g="0" b="0"/>
          </a:effectRef>
          <a:fontRef idx="none"/>
        </p:style>
      </p:cxnSp>
      <p:cxnSp>
        <p:nvCxnSpPr>
          <p:cNvPr id="127" name="直线连接符 126">
            <a:extLst>
              <a:ext uri="{FF2B5EF4-FFF2-40B4-BE49-F238E27FC236}">
                <a16:creationId xmlns:a16="http://schemas.microsoft.com/office/drawing/2014/main" id="{4FFE78C1-9BA8-914B-AB96-F333870A56C9}"/>
              </a:ext>
            </a:extLst>
          </p:cNvPr>
          <p:cNvCxnSpPr>
            <a:cxnSpLocks/>
          </p:cNvCxnSpPr>
          <p:nvPr/>
        </p:nvCxnSpPr>
        <p:spPr>
          <a:xfrm>
            <a:off x="3286493" y="7206209"/>
            <a:ext cx="463383" cy="5574"/>
          </a:xfrm>
          <a:prstGeom prst="line">
            <a:avLst/>
          </a:prstGeom>
          <a:noFill/>
          <a:ln w="25400" cap="flat">
            <a:solidFill>
              <a:schemeClr val="tx2">
                <a:lumMod val="60000"/>
                <a:lumOff val="40000"/>
              </a:schemeClr>
            </a:solidFill>
            <a:prstDash val="sysDot"/>
            <a:miter lim="400000"/>
            <a:headEnd type="triangle"/>
            <a:tailEnd type="none"/>
          </a:ln>
          <a:effectLst/>
          <a:sp3d/>
        </p:spPr>
        <p:style>
          <a:lnRef idx="0">
            <a:scrgbClr r="0" g="0" b="0"/>
          </a:lnRef>
          <a:fillRef idx="0">
            <a:scrgbClr r="0" g="0" b="0"/>
          </a:fillRef>
          <a:effectRef idx="0">
            <a:scrgbClr r="0" g="0" b="0"/>
          </a:effectRef>
          <a:fontRef idx="none"/>
        </p:style>
      </p:cxnSp>
      <p:sp>
        <p:nvSpPr>
          <p:cNvPr id="129" name="文本框 128">
            <a:extLst>
              <a:ext uri="{FF2B5EF4-FFF2-40B4-BE49-F238E27FC236}">
                <a16:creationId xmlns:a16="http://schemas.microsoft.com/office/drawing/2014/main" id="{7AB7F52D-8F08-2645-B6F1-F99AE45EEEDA}"/>
              </a:ext>
            </a:extLst>
          </p:cNvPr>
          <p:cNvSpPr txBox="1"/>
          <p:nvPr/>
        </p:nvSpPr>
        <p:spPr>
          <a:xfrm>
            <a:off x="1123358" y="5960635"/>
            <a:ext cx="594714" cy="318036"/>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1400" b="0" i="0" u="none" strike="noStrike" cap="none" spc="0" normalizeH="0" baseline="0" dirty="0">
                <a:ln>
                  <a:noFill/>
                </a:ln>
                <a:solidFill>
                  <a:srgbClr val="000000"/>
                </a:solidFill>
                <a:effectLst/>
                <a:uFillTx/>
                <a:latin typeface="Helvetica Neue"/>
                <a:ea typeface="Helvetica Neue"/>
                <a:cs typeface="Helvetica Neue"/>
                <a:sym typeface="Helvetica Neue"/>
              </a:rPr>
              <a:t>VGPU</a:t>
            </a:r>
            <a:endParaRPr kumimoji="0" lang="zh-CN" altLang="en-US" sz="14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30" name="文本框 129">
            <a:extLst>
              <a:ext uri="{FF2B5EF4-FFF2-40B4-BE49-F238E27FC236}">
                <a16:creationId xmlns:a16="http://schemas.microsoft.com/office/drawing/2014/main" id="{493BD247-BB70-EC4A-B738-86A8AEE9DF9D}"/>
              </a:ext>
            </a:extLst>
          </p:cNvPr>
          <p:cNvSpPr txBox="1"/>
          <p:nvPr/>
        </p:nvSpPr>
        <p:spPr>
          <a:xfrm>
            <a:off x="3736529" y="5960981"/>
            <a:ext cx="594714" cy="318036"/>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1400" b="0" i="0" u="none" strike="noStrike" cap="none" spc="0" normalizeH="0" baseline="0" dirty="0">
                <a:ln>
                  <a:noFill/>
                </a:ln>
                <a:solidFill>
                  <a:srgbClr val="000000"/>
                </a:solidFill>
                <a:effectLst/>
                <a:uFillTx/>
                <a:latin typeface="Helvetica Neue"/>
                <a:ea typeface="Helvetica Neue"/>
                <a:cs typeface="Helvetica Neue"/>
                <a:sym typeface="Helvetica Neue"/>
              </a:rPr>
              <a:t>VGPU</a:t>
            </a:r>
            <a:endParaRPr kumimoji="0" lang="zh-CN" altLang="en-US" sz="14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31" name="文本框 130">
            <a:extLst>
              <a:ext uri="{FF2B5EF4-FFF2-40B4-BE49-F238E27FC236}">
                <a16:creationId xmlns:a16="http://schemas.microsoft.com/office/drawing/2014/main" id="{C95268BB-E265-8449-9806-D18F92876FBE}"/>
              </a:ext>
            </a:extLst>
          </p:cNvPr>
          <p:cNvSpPr txBox="1"/>
          <p:nvPr/>
        </p:nvSpPr>
        <p:spPr>
          <a:xfrm>
            <a:off x="8062624" y="5938978"/>
            <a:ext cx="594714" cy="318036"/>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1400" b="0" i="0" u="none" strike="noStrike" cap="none" spc="0" normalizeH="0" baseline="0" dirty="0">
                <a:ln>
                  <a:noFill/>
                </a:ln>
                <a:solidFill>
                  <a:srgbClr val="000000"/>
                </a:solidFill>
                <a:effectLst/>
                <a:uFillTx/>
                <a:latin typeface="Helvetica Neue"/>
                <a:ea typeface="Helvetica Neue"/>
                <a:cs typeface="Helvetica Neue"/>
                <a:sym typeface="Helvetica Neue"/>
              </a:rPr>
              <a:t>VGPU</a:t>
            </a:r>
            <a:endParaRPr kumimoji="0" lang="zh-CN" altLang="en-US" sz="14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32" name="文本框 131">
            <a:extLst>
              <a:ext uri="{FF2B5EF4-FFF2-40B4-BE49-F238E27FC236}">
                <a16:creationId xmlns:a16="http://schemas.microsoft.com/office/drawing/2014/main" id="{3A9D3D36-DDC4-604F-A926-576B54CC0C46}"/>
              </a:ext>
            </a:extLst>
          </p:cNvPr>
          <p:cNvSpPr txBox="1"/>
          <p:nvPr/>
        </p:nvSpPr>
        <p:spPr>
          <a:xfrm>
            <a:off x="10697717" y="5918508"/>
            <a:ext cx="594714" cy="318036"/>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1400" b="0" i="0" u="none" strike="noStrike" cap="none" spc="0" normalizeH="0" baseline="0" dirty="0">
                <a:ln>
                  <a:noFill/>
                </a:ln>
                <a:solidFill>
                  <a:srgbClr val="000000"/>
                </a:solidFill>
                <a:effectLst/>
                <a:uFillTx/>
                <a:latin typeface="Helvetica Neue"/>
                <a:ea typeface="Helvetica Neue"/>
                <a:cs typeface="Helvetica Neue"/>
                <a:sym typeface="Helvetica Neue"/>
              </a:rPr>
              <a:t>VGPU</a:t>
            </a:r>
            <a:endParaRPr kumimoji="0" lang="zh-CN" altLang="en-US" sz="14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grpSp>
        <p:nvGrpSpPr>
          <p:cNvPr id="139" name="组合 138">
            <a:extLst>
              <a:ext uri="{FF2B5EF4-FFF2-40B4-BE49-F238E27FC236}">
                <a16:creationId xmlns:a16="http://schemas.microsoft.com/office/drawing/2014/main" id="{2BFB686E-3302-6B4F-8494-B77CE6E04965}"/>
              </a:ext>
            </a:extLst>
          </p:cNvPr>
          <p:cNvGrpSpPr/>
          <p:nvPr/>
        </p:nvGrpSpPr>
        <p:grpSpPr>
          <a:xfrm>
            <a:off x="6012970" y="4927875"/>
            <a:ext cx="732318" cy="4046483"/>
            <a:chOff x="6573560" y="4279225"/>
            <a:chExt cx="732318" cy="4058863"/>
          </a:xfrm>
        </p:grpSpPr>
        <p:cxnSp>
          <p:nvCxnSpPr>
            <p:cNvPr id="136" name="肘形连接符 135">
              <a:extLst>
                <a:ext uri="{FF2B5EF4-FFF2-40B4-BE49-F238E27FC236}">
                  <a16:creationId xmlns:a16="http://schemas.microsoft.com/office/drawing/2014/main" id="{2EF8EF29-89B5-6844-A2E8-9198D5D28407}"/>
                </a:ext>
              </a:extLst>
            </p:cNvPr>
            <p:cNvCxnSpPr>
              <a:cxnSpLocks/>
            </p:cNvCxnSpPr>
            <p:nvPr/>
          </p:nvCxnSpPr>
          <p:spPr>
            <a:xfrm>
              <a:off x="6757404" y="4279225"/>
              <a:ext cx="531524" cy="4058863"/>
            </a:xfrm>
            <a:prstGeom prst="bentConnector2">
              <a:avLst/>
            </a:prstGeom>
            <a:noFill/>
            <a:ln w="25400" cap="flat">
              <a:solidFill>
                <a:schemeClr val="bg2">
                  <a:lumMod val="75000"/>
                </a:schemeClr>
              </a:solidFill>
              <a:prstDash val="sysDash"/>
              <a:miter lim="400000"/>
            </a:ln>
            <a:effectLst/>
            <a:sp3d/>
          </p:spPr>
          <p:style>
            <a:lnRef idx="0">
              <a:scrgbClr r="0" g="0" b="0"/>
            </a:lnRef>
            <a:fillRef idx="0">
              <a:scrgbClr r="0" g="0" b="0"/>
            </a:fillRef>
            <a:effectRef idx="0">
              <a:scrgbClr r="0" g="0" b="0"/>
            </a:effectRef>
            <a:fontRef idx="none"/>
          </p:style>
        </p:cxnSp>
        <p:cxnSp>
          <p:nvCxnSpPr>
            <p:cNvPr id="138" name="直线箭头连接符 137">
              <a:extLst>
                <a:ext uri="{FF2B5EF4-FFF2-40B4-BE49-F238E27FC236}">
                  <a16:creationId xmlns:a16="http://schemas.microsoft.com/office/drawing/2014/main" id="{263800A6-8D7E-C64E-B6D7-022083CC4D9E}"/>
                </a:ext>
              </a:extLst>
            </p:cNvPr>
            <p:cNvCxnSpPr/>
            <p:nvPr/>
          </p:nvCxnSpPr>
          <p:spPr>
            <a:xfrm flipH="1">
              <a:off x="6573560" y="8338088"/>
              <a:ext cx="732318" cy="0"/>
            </a:xfrm>
            <a:prstGeom prst="straightConnector1">
              <a:avLst/>
            </a:prstGeom>
            <a:noFill/>
            <a:ln w="25400" cap="flat">
              <a:solidFill>
                <a:schemeClr val="bg2">
                  <a:lumMod val="75000"/>
                </a:schemeClr>
              </a:solidFill>
              <a:prstDash val="sysDash"/>
              <a:miter lim="400000"/>
              <a:tailEnd type="triangle"/>
            </a:ln>
            <a:effectLst/>
            <a:sp3d/>
          </p:spPr>
          <p:style>
            <a:lnRef idx="0">
              <a:scrgbClr r="0" g="0" b="0"/>
            </a:lnRef>
            <a:fillRef idx="0">
              <a:scrgbClr r="0" g="0" b="0"/>
            </a:fillRef>
            <a:effectRef idx="0">
              <a:scrgbClr r="0" g="0" b="0"/>
            </a:effectRef>
            <a:fontRef idx="none"/>
          </p:style>
        </p:cxnSp>
      </p:grpSp>
      <p:sp>
        <p:nvSpPr>
          <p:cNvPr id="140" name="文本框 139">
            <a:extLst>
              <a:ext uri="{FF2B5EF4-FFF2-40B4-BE49-F238E27FC236}">
                <a16:creationId xmlns:a16="http://schemas.microsoft.com/office/drawing/2014/main" id="{9318A925-EBA5-B445-9ACF-8E0BAB7EF1EC}"/>
              </a:ext>
            </a:extLst>
          </p:cNvPr>
          <p:cNvSpPr txBox="1"/>
          <p:nvPr/>
        </p:nvSpPr>
        <p:spPr>
          <a:xfrm>
            <a:off x="6062461" y="8959876"/>
            <a:ext cx="811119"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1600" b="0" i="0" u="none" strike="noStrike" cap="none" spc="0" normalizeH="0" baseline="0" dirty="0">
                <a:ln>
                  <a:noFill/>
                </a:ln>
                <a:solidFill>
                  <a:schemeClr val="bg2">
                    <a:lumMod val="50000"/>
                  </a:schemeClr>
                </a:solidFill>
                <a:effectLst/>
                <a:uFillTx/>
                <a:latin typeface="Helvetica Neue"/>
                <a:ea typeface="Helvetica Neue"/>
                <a:cs typeface="Helvetica Neue"/>
                <a:sym typeface="Helvetica Neue"/>
              </a:rPr>
              <a:t>adapter</a:t>
            </a:r>
            <a:endParaRPr kumimoji="0" lang="zh-CN" altLang="en-US" sz="1600" b="0" i="0" u="none" strike="noStrike" cap="none" spc="0" normalizeH="0" baseline="0" dirty="0">
              <a:ln>
                <a:noFill/>
              </a:ln>
              <a:solidFill>
                <a:schemeClr val="bg2">
                  <a:lumMod val="50000"/>
                </a:schemeClr>
              </a:solidFill>
              <a:effectLst/>
              <a:uFillTx/>
              <a:latin typeface="Helvetica Neue"/>
              <a:ea typeface="Helvetica Neue"/>
              <a:cs typeface="Helvetica Neue"/>
              <a:sym typeface="Helvetica Neue"/>
            </a:endParaRPr>
          </a:p>
        </p:txBody>
      </p:sp>
      <p:sp>
        <p:nvSpPr>
          <p:cNvPr id="142" name="文本框 141">
            <a:extLst>
              <a:ext uri="{FF2B5EF4-FFF2-40B4-BE49-F238E27FC236}">
                <a16:creationId xmlns:a16="http://schemas.microsoft.com/office/drawing/2014/main" id="{2514D9EA-1D40-5846-A1BE-3EC1C438044F}"/>
              </a:ext>
            </a:extLst>
          </p:cNvPr>
          <p:cNvSpPr txBox="1"/>
          <p:nvPr/>
        </p:nvSpPr>
        <p:spPr>
          <a:xfrm>
            <a:off x="6408983" y="1422458"/>
            <a:ext cx="666849" cy="471924"/>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b="0" dirty="0" err="1"/>
              <a:t>istio</a:t>
            </a:r>
            <a:endParaRPr kumimoji="0" lang="zh-CN" altLang="en-US" sz="24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cxnSp>
        <p:nvCxnSpPr>
          <p:cNvPr id="145" name="肘形连接符 144">
            <a:extLst>
              <a:ext uri="{FF2B5EF4-FFF2-40B4-BE49-F238E27FC236}">
                <a16:creationId xmlns:a16="http://schemas.microsoft.com/office/drawing/2014/main" id="{D152EDDC-8369-BE47-BD2B-6A09E119007F}"/>
              </a:ext>
            </a:extLst>
          </p:cNvPr>
          <p:cNvCxnSpPr>
            <a:cxnSpLocks/>
          </p:cNvCxnSpPr>
          <p:nvPr/>
        </p:nvCxnSpPr>
        <p:spPr>
          <a:xfrm rot="5400000">
            <a:off x="9154895" y="5217524"/>
            <a:ext cx="522458" cy="2638461"/>
          </a:xfrm>
          <a:prstGeom prst="bentConnector2">
            <a:avLst/>
          </a:prstGeom>
          <a:noFill/>
          <a:ln w="25400" cap="flat">
            <a:solidFill>
              <a:schemeClr val="tx2">
                <a:lumMod val="60000"/>
                <a:lumOff val="40000"/>
              </a:schemeClr>
            </a:solidFill>
            <a:prstDash val="sysDot"/>
            <a:miter lim="400000"/>
            <a:headEnd type="triangle"/>
            <a:tailEnd type="none"/>
          </a:ln>
          <a:effectLst/>
          <a:sp3d/>
        </p:spPr>
        <p:style>
          <a:lnRef idx="0">
            <a:scrgbClr r="0" g="0" b="0"/>
          </a:lnRef>
          <a:fillRef idx="0">
            <a:scrgbClr r="0" g="0" b="0"/>
          </a:fillRef>
          <a:effectRef idx="0">
            <a:scrgbClr r="0" g="0" b="0"/>
          </a:effectRef>
          <a:fontRef idx="none"/>
        </p:style>
      </p:cxnSp>
      <p:cxnSp>
        <p:nvCxnSpPr>
          <p:cNvPr id="146" name="肘形连接符 145">
            <a:extLst>
              <a:ext uri="{FF2B5EF4-FFF2-40B4-BE49-F238E27FC236}">
                <a16:creationId xmlns:a16="http://schemas.microsoft.com/office/drawing/2014/main" id="{0B7B00BF-62D9-144D-BB70-BF7036B38860}"/>
              </a:ext>
            </a:extLst>
          </p:cNvPr>
          <p:cNvCxnSpPr>
            <a:cxnSpLocks/>
          </p:cNvCxnSpPr>
          <p:nvPr/>
        </p:nvCxnSpPr>
        <p:spPr>
          <a:xfrm>
            <a:off x="5619725" y="6373519"/>
            <a:ext cx="2477168" cy="423886"/>
          </a:xfrm>
          <a:prstGeom prst="bentConnector3">
            <a:avLst>
              <a:gd name="adj1" fmla="val -52"/>
            </a:avLst>
          </a:prstGeom>
          <a:noFill/>
          <a:ln w="25400" cap="flat">
            <a:solidFill>
              <a:schemeClr val="tx2">
                <a:lumMod val="60000"/>
                <a:lumOff val="40000"/>
              </a:schemeClr>
            </a:solidFill>
            <a:prstDash val="sysDot"/>
            <a:miter lim="400000"/>
            <a:headEnd type="triangle"/>
            <a:tailEnd type="none"/>
          </a:ln>
          <a:effectLst/>
          <a:sp3d/>
        </p:spPr>
        <p:style>
          <a:lnRef idx="0">
            <a:scrgbClr r="0" g="0" b="0"/>
          </a:lnRef>
          <a:fillRef idx="0">
            <a:scrgbClr r="0" g="0" b="0"/>
          </a:fillRef>
          <a:effectRef idx="0">
            <a:scrgbClr r="0" g="0" b="0"/>
          </a:effectRef>
          <a:fontRef idx="none"/>
        </p:style>
      </p:cxnSp>
      <p:cxnSp>
        <p:nvCxnSpPr>
          <p:cNvPr id="151" name="直线箭头连接符 150">
            <a:extLst>
              <a:ext uri="{FF2B5EF4-FFF2-40B4-BE49-F238E27FC236}">
                <a16:creationId xmlns:a16="http://schemas.microsoft.com/office/drawing/2014/main" id="{99EDCA85-2655-A840-B3CC-600420631876}"/>
              </a:ext>
            </a:extLst>
          </p:cNvPr>
          <p:cNvCxnSpPr/>
          <p:nvPr/>
        </p:nvCxnSpPr>
        <p:spPr>
          <a:xfrm flipV="1">
            <a:off x="8096893" y="6837051"/>
            <a:ext cx="0" cy="369158"/>
          </a:xfrm>
          <a:prstGeom prst="straightConnector1">
            <a:avLst/>
          </a:prstGeom>
          <a:noFill/>
          <a:ln w="25400" cap="flat">
            <a:solidFill>
              <a:schemeClr val="tx2">
                <a:lumMod val="60000"/>
                <a:lumOff val="40000"/>
              </a:schemeClr>
            </a:solidFill>
            <a:prstDash val="sysDash"/>
            <a:miter lim="400000"/>
            <a:tailEnd type="triangle"/>
          </a:ln>
          <a:effectLst/>
          <a:sp3d/>
        </p:spPr>
        <p:style>
          <a:lnRef idx="0">
            <a:scrgbClr r="0" g="0" b="0"/>
          </a:lnRef>
          <a:fillRef idx="0">
            <a:scrgbClr r="0" g="0" b="0"/>
          </a:fillRef>
          <a:effectRef idx="0">
            <a:scrgbClr r="0" g="0" b="0"/>
          </a:effectRef>
          <a:fontRef idx="none"/>
        </p:style>
      </p:cxnSp>
      <p:sp>
        <p:nvSpPr>
          <p:cNvPr id="152" name="圆角矩形 151">
            <a:extLst>
              <a:ext uri="{FF2B5EF4-FFF2-40B4-BE49-F238E27FC236}">
                <a16:creationId xmlns:a16="http://schemas.microsoft.com/office/drawing/2014/main" id="{3BE5C6BB-C321-0745-ACE2-6D248D90D38E}"/>
              </a:ext>
            </a:extLst>
          </p:cNvPr>
          <p:cNvSpPr/>
          <p:nvPr/>
        </p:nvSpPr>
        <p:spPr>
          <a:xfrm>
            <a:off x="7075832" y="7264742"/>
            <a:ext cx="2044337" cy="516267"/>
          </a:xfrm>
          <a:prstGeom prst="roundRect">
            <a:avLst/>
          </a:prstGeom>
          <a:noFill/>
          <a:ln w="12700" cap="rnd">
            <a:solidFill>
              <a:schemeClr val="tx2">
                <a:lumMod val="60000"/>
                <a:lumOff val="4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zh-CN" altLang="en-US" sz="2200" b="0" dirty="0">
                <a:solidFill>
                  <a:schemeClr val="bg2">
                    <a:lumMod val="75000"/>
                  </a:schemeClr>
                </a:solidFill>
                <a:latin typeface="+mn-lt"/>
                <a:ea typeface="+mn-ea"/>
                <a:cs typeface="+mn-cs"/>
                <a:sym typeface="Helvetica Neue Medium"/>
              </a:rPr>
              <a:t>     </a:t>
            </a:r>
            <a:r>
              <a:rPr lang="en-US" altLang="zh-CN" sz="2200" b="0" dirty="0">
                <a:solidFill>
                  <a:schemeClr val="bg2">
                    <a:lumMod val="75000"/>
                  </a:schemeClr>
                </a:solidFill>
                <a:latin typeface="+mn-lt"/>
                <a:ea typeface="+mn-ea"/>
                <a:cs typeface="+mn-cs"/>
                <a:sym typeface="Helvetica Neue Medium"/>
              </a:rPr>
              <a:t>monitoring</a:t>
            </a:r>
            <a:endParaRPr kumimoji="0" lang="zh-CN" altLang="en-US" sz="2200" b="0" i="0" u="none" strike="noStrike" cap="none" spc="0" normalizeH="0" baseline="0" dirty="0">
              <a:ln>
                <a:noFill/>
              </a:ln>
              <a:solidFill>
                <a:schemeClr val="bg2">
                  <a:lumMod val="75000"/>
                </a:schemeClr>
              </a:solidFill>
              <a:effectLst/>
              <a:uFillTx/>
              <a:latin typeface="+mn-lt"/>
              <a:ea typeface="+mn-ea"/>
              <a:cs typeface="+mn-cs"/>
              <a:sym typeface="Helvetica Neue Medium"/>
            </a:endParaRPr>
          </a:p>
        </p:txBody>
      </p:sp>
      <p:sp>
        <p:nvSpPr>
          <p:cNvPr id="153" name="圆角矩形 152">
            <a:extLst>
              <a:ext uri="{FF2B5EF4-FFF2-40B4-BE49-F238E27FC236}">
                <a16:creationId xmlns:a16="http://schemas.microsoft.com/office/drawing/2014/main" id="{901FC9BC-48DB-BA43-9600-D2ADA35CA469}"/>
              </a:ext>
            </a:extLst>
          </p:cNvPr>
          <p:cNvSpPr/>
          <p:nvPr/>
        </p:nvSpPr>
        <p:spPr>
          <a:xfrm>
            <a:off x="7074724" y="7887163"/>
            <a:ext cx="2044337" cy="516267"/>
          </a:xfrm>
          <a:prstGeom prst="roundRect">
            <a:avLst/>
          </a:prstGeom>
          <a:noFill/>
          <a:ln w="12700" cap="rnd">
            <a:solidFill>
              <a:schemeClr val="tx2">
                <a:lumMod val="60000"/>
                <a:lumOff val="4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sz="2200" b="0" dirty="0">
                <a:solidFill>
                  <a:schemeClr val="bg2">
                    <a:lumMod val="75000"/>
                  </a:schemeClr>
                </a:solidFill>
                <a:latin typeface="+mn-lt"/>
                <a:ea typeface="+mn-ea"/>
                <a:cs typeface="+mn-cs"/>
                <a:sym typeface="Helvetica Neue Medium"/>
              </a:rPr>
              <a:t>logging</a:t>
            </a:r>
            <a:endParaRPr kumimoji="0" lang="zh-CN" altLang="en-US" sz="2200" b="0" i="0" u="none" strike="noStrike" cap="none" spc="0" normalizeH="0" baseline="0" dirty="0">
              <a:ln>
                <a:noFill/>
              </a:ln>
              <a:solidFill>
                <a:schemeClr val="bg2">
                  <a:lumMod val="75000"/>
                </a:schemeClr>
              </a:solidFill>
              <a:effectLst/>
              <a:uFillTx/>
              <a:latin typeface="+mn-lt"/>
              <a:ea typeface="+mn-ea"/>
              <a:cs typeface="+mn-cs"/>
              <a:sym typeface="Helvetica Neue Medium"/>
            </a:endParaRPr>
          </a:p>
        </p:txBody>
      </p:sp>
      <p:sp>
        <p:nvSpPr>
          <p:cNvPr id="154" name="圆角矩形 153">
            <a:extLst>
              <a:ext uri="{FF2B5EF4-FFF2-40B4-BE49-F238E27FC236}">
                <a16:creationId xmlns:a16="http://schemas.microsoft.com/office/drawing/2014/main" id="{FD2CE060-04E7-DC46-B2B0-3003EBE0ABAB}"/>
              </a:ext>
            </a:extLst>
          </p:cNvPr>
          <p:cNvSpPr/>
          <p:nvPr/>
        </p:nvSpPr>
        <p:spPr>
          <a:xfrm>
            <a:off x="7066676" y="8517565"/>
            <a:ext cx="2044337" cy="516267"/>
          </a:xfrm>
          <a:prstGeom prst="roundRect">
            <a:avLst/>
          </a:prstGeom>
          <a:noFill/>
          <a:ln w="12700" cap="rnd">
            <a:solidFill>
              <a:schemeClr val="tx2">
                <a:lumMod val="60000"/>
                <a:lumOff val="4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sz="2200" b="0" dirty="0">
                <a:solidFill>
                  <a:schemeClr val="bg2">
                    <a:lumMod val="75000"/>
                  </a:schemeClr>
                </a:solidFill>
                <a:latin typeface="+mn-lt"/>
                <a:ea typeface="+mn-ea"/>
                <a:cs typeface="+mn-cs"/>
                <a:sym typeface="Helvetica Neue Medium"/>
              </a:rPr>
              <a:t>tracing</a:t>
            </a:r>
            <a:endParaRPr kumimoji="0" lang="zh-CN" altLang="en-US" sz="2200" b="0" i="0" u="none" strike="noStrike" cap="none" spc="0" normalizeH="0" baseline="0" dirty="0">
              <a:ln>
                <a:noFill/>
              </a:ln>
              <a:solidFill>
                <a:schemeClr val="bg2">
                  <a:lumMod val="75000"/>
                </a:schemeClr>
              </a:solidFill>
              <a:effectLst/>
              <a:uFillTx/>
              <a:latin typeface="+mn-lt"/>
              <a:ea typeface="+mn-ea"/>
              <a:cs typeface="+mn-cs"/>
              <a:sym typeface="Helvetica Neue Medium"/>
            </a:endParaRPr>
          </a:p>
        </p:txBody>
      </p:sp>
      <p:pic>
        <p:nvPicPr>
          <p:cNvPr id="2050" name="Picture 2">
            <a:extLst>
              <a:ext uri="{FF2B5EF4-FFF2-40B4-BE49-F238E27FC236}">
                <a16:creationId xmlns:a16="http://schemas.microsoft.com/office/drawing/2014/main" id="{4F7C0ABE-DB64-BA42-BC4B-B2EE20FFD4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7210693" y="8608369"/>
            <a:ext cx="315774" cy="31729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ADC494E5-BCCA-4C4B-9DE3-6791978B6C6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91672" y="7371340"/>
            <a:ext cx="297799" cy="29509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6B2FE9E2-372C-ED4F-9A3B-2DAA4AA536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p:blipFill>
        <p:spPr bwMode="auto">
          <a:xfrm>
            <a:off x="7210693" y="7979337"/>
            <a:ext cx="277247" cy="341678"/>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组合 13">
            <a:extLst>
              <a:ext uri="{FF2B5EF4-FFF2-40B4-BE49-F238E27FC236}">
                <a16:creationId xmlns:a16="http://schemas.microsoft.com/office/drawing/2014/main" id="{E7F52F67-C6DA-CB47-A923-F474DB5CEF2A}"/>
              </a:ext>
            </a:extLst>
          </p:cNvPr>
          <p:cNvGrpSpPr/>
          <p:nvPr/>
        </p:nvGrpSpPr>
        <p:grpSpPr>
          <a:xfrm>
            <a:off x="12461126" y="6857705"/>
            <a:ext cx="3332532" cy="2579479"/>
            <a:chOff x="13021716" y="6211033"/>
            <a:chExt cx="3332532" cy="2579479"/>
          </a:xfrm>
        </p:grpSpPr>
        <p:sp>
          <p:nvSpPr>
            <p:cNvPr id="10" name="圆角矩形 9">
              <a:extLst>
                <a:ext uri="{FF2B5EF4-FFF2-40B4-BE49-F238E27FC236}">
                  <a16:creationId xmlns:a16="http://schemas.microsoft.com/office/drawing/2014/main" id="{7EA4FA51-068C-B04A-BA63-5F4866FF3504}"/>
                </a:ext>
              </a:extLst>
            </p:cNvPr>
            <p:cNvSpPr/>
            <p:nvPr/>
          </p:nvSpPr>
          <p:spPr>
            <a:xfrm>
              <a:off x="13038056" y="6211717"/>
              <a:ext cx="948651" cy="948651"/>
            </a:xfrm>
            <a:prstGeom prst="roundRect">
              <a:avLst/>
            </a:prstGeom>
            <a:solidFill>
              <a:schemeClr val="bg1"/>
            </a:solidFill>
            <a:ln w="12700" cap="flat">
              <a:solidFill>
                <a:schemeClr val="tx2">
                  <a:lumMod val="60000"/>
                  <a:lumOff val="4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pic>
          <p:nvPicPr>
            <p:cNvPr id="79" name="Picture 4">
              <a:extLst>
                <a:ext uri="{FF2B5EF4-FFF2-40B4-BE49-F238E27FC236}">
                  <a16:creationId xmlns:a16="http://schemas.microsoft.com/office/drawing/2014/main" id="{2CBE0EC8-3CA7-B548-A191-F946A1C9694A}"/>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r="69788"/>
            <a:stretch/>
          </p:blipFill>
          <p:spPr bwMode="auto">
            <a:xfrm>
              <a:off x="13097746" y="6294985"/>
              <a:ext cx="844357" cy="754981"/>
            </a:xfrm>
            <a:prstGeom prst="rect">
              <a:avLst/>
            </a:prstGeom>
            <a:noFill/>
            <a:extLst>
              <a:ext uri="{909E8E84-426E-40DD-AFC4-6F175D3DCCD1}">
                <a14:hiddenFill xmlns:a14="http://schemas.microsoft.com/office/drawing/2010/main">
                  <a:solidFill>
                    <a:srgbClr val="FFFFFF"/>
                  </a:solidFill>
                </a14:hiddenFill>
              </a:ext>
            </a:extLst>
          </p:spPr>
        </p:pic>
        <p:sp>
          <p:nvSpPr>
            <p:cNvPr id="78" name="圆角矩形 77">
              <a:extLst>
                <a:ext uri="{FF2B5EF4-FFF2-40B4-BE49-F238E27FC236}">
                  <a16:creationId xmlns:a16="http://schemas.microsoft.com/office/drawing/2014/main" id="{BD6BF136-9F95-E240-B92C-4DE06D3A96BD}"/>
                </a:ext>
              </a:extLst>
            </p:cNvPr>
            <p:cNvSpPr/>
            <p:nvPr/>
          </p:nvSpPr>
          <p:spPr>
            <a:xfrm>
              <a:off x="14153395" y="6211716"/>
              <a:ext cx="948651" cy="948651"/>
            </a:xfrm>
            <a:prstGeom prst="roundRect">
              <a:avLst/>
            </a:prstGeom>
            <a:solidFill>
              <a:schemeClr val="bg1"/>
            </a:solidFill>
            <a:ln w="12700" cap="flat">
              <a:solidFill>
                <a:schemeClr val="tx2">
                  <a:lumMod val="60000"/>
                  <a:lumOff val="4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pic>
          <p:nvPicPr>
            <p:cNvPr id="76" name="Picture 4">
              <a:extLst>
                <a:ext uri="{FF2B5EF4-FFF2-40B4-BE49-F238E27FC236}">
                  <a16:creationId xmlns:a16="http://schemas.microsoft.com/office/drawing/2014/main" id="{DAD3E789-3C09-C142-BDF1-1CCE0100F0BB}"/>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r="83584" b="21158"/>
            <a:stretch/>
          </p:blipFill>
          <p:spPr bwMode="auto">
            <a:xfrm>
              <a:off x="14353121" y="6357610"/>
              <a:ext cx="550341" cy="655498"/>
            </a:xfrm>
            <a:prstGeom prst="rect">
              <a:avLst/>
            </a:prstGeom>
            <a:noFill/>
            <a:extLst>
              <a:ext uri="{909E8E84-426E-40DD-AFC4-6F175D3DCCD1}">
                <a14:hiddenFill xmlns:a14="http://schemas.microsoft.com/office/drawing/2010/main">
                  <a:solidFill>
                    <a:srgbClr val="FFFFFF"/>
                  </a:solidFill>
                </a14:hiddenFill>
              </a:ext>
            </a:extLst>
          </p:spPr>
        </p:pic>
        <p:sp>
          <p:nvSpPr>
            <p:cNvPr id="82" name="圆角矩形 81">
              <a:extLst>
                <a:ext uri="{FF2B5EF4-FFF2-40B4-BE49-F238E27FC236}">
                  <a16:creationId xmlns:a16="http://schemas.microsoft.com/office/drawing/2014/main" id="{186F6FC5-7D62-FB43-B0CB-E8BA33C8E191}"/>
                </a:ext>
              </a:extLst>
            </p:cNvPr>
            <p:cNvSpPr/>
            <p:nvPr/>
          </p:nvSpPr>
          <p:spPr>
            <a:xfrm>
              <a:off x="15296725" y="6211033"/>
              <a:ext cx="948651" cy="948651"/>
            </a:xfrm>
            <a:prstGeom prst="roundRect">
              <a:avLst/>
            </a:prstGeom>
            <a:solidFill>
              <a:schemeClr val="bg1"/>
            </a:solidFill>
            <a:ln w="12700" cap="flat">
              <a:solidFill>
                <a:schemeClr val="tx2">
                  <a:lumMod val="60000"/>
                  <a:lumOff val="4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pic>
          <p:nvPicPr>
            <p:cNvPr id="77" name="图片 76" descr="徽标&#10;&#10;描述已自动生成">
              <a:extLst>
                <a:ext uri="{FF2B5EF4-FFF2-40B4-BE49-F238E27FC236}">
                  <a16:creationId xmlns:a16="http://schemas.microsoft.com/office/drawing/2014/main" id="{407E16B8-FC43-A547-B159-A0338A33A99F}"/>
                </a:ext>
              </a:extLst>
            </p:cNvPr>
            <p:cNvPicPr>
              <a:picLocks noChangeAspect="1"/>
            </p:cNvPicPr>
            <p:nvPr/>
          </p:nvPicPr>
          <p:blipFill rotWithShape="1">
            <a:blip r:embed="rId9">
              <a:extLst>
                <a:ext uri="{28A0092B-C50C-407E-A947-70E740481C1C}">
                  <a14:useLocalDpi xmlns:a14="http://schemas.microsoft.com/office/drawing/2010/main" val="0"/>
                </a:ext>
              </a:extLst>
            </a:blip>
            <a:srcRect l="17132" r="21001" b="23088"/>
            <a:stretch/>
          </p:blipFill>
          <p:spPr>
            <a:xfrm>
              <a:off x="15407274" y="6304181"/>
              <a:ext cx="727552" cy="666681"/>
            </a:xfrm>
            <a:prstGeom prst="rect">
              <a:avLst/>
            </a:prstGeom>
          </p:spPr>
        </p:pic>
        <p:sp>
          <p:nvSpPr>
            <p:cNvPr id="83" name="圆角矩形 82">
              <a:extLst>
                <a:ext uri="{FF2B5EF4-FFF2-40B4-BE49-F238E27FC236}">
                  <a16:creationId xmlns:a16="http://schemas.microsoft.com/office/drawing/2014/main" id="{68F76C8B-6256-844D-AAB5-1ABAE56C3BED}"/>
                </a:ext>
              </a:extLst>
            </p:cNvPr>
            <p:cNvSpPr/>
            <p:nvPr/>
          </p:nvSpPr>
          <p:spPr>
            <a:xfrm>
              <a:off x="13021716" y="7508332"/>
              <a:ext cx="948651" cy="948651"/>
            </a:xfrm>
            <a:prstGeom prst="roundRect">
              <a:avLst/>
            </a:prstGeom>
            <a:solidFill>
              <a:schemeClr val="bg1"/>
            </a:solidFill>
            <a:ln w="12700" cap="flat">
              <a:solidFill>
                <a:schemeClr val="tx2">
                  <a:lumMod val="60000"/>
                  <a:lumOff val="4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pic>
          <p:nvPicPr>
            <p:cNvPr id="80" name="Picture 6">
              <a:extLst>
                <a:ext uri="{FF2B5EF4-FFF2-40B4-BE49-F238E27FC236}">
                  <a16:creationId xmlns:a16="http://schemas.microsoft.com/office/drawing/2014/main" id="{F06EDBCA-CCC5-DB43-823B-6FBDD2876BBD}"/>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15803" r="14559"/>
            <a:stretch/>
          </p:blipFill>
          <p:spPr bwMode="auto">
            <a:xfrm>
              <a:off x="13097745" y="7714914"/>
              <a:ext cx="844357" cy="561963"/>
            </a:xfrm>
            <a:prstGeom prst="rect">
              <a:avLst/>
            </a:prstGeom>
            <a:noFill/>
            <a:extLst>
              <a:ext uri="{909E8E84-426E-40DD-AFC4-6F175D3DCCD1}">
                <a14:hiddenFill xmlns:a14="http://schemas.microsoft.com/office/drawing/2010/main">
                  <a:solidFill>
                    <a:srgbClr val="FFFFFF"/>
                  </a:solidFill>
                </a14:hiddenFill>
              </a:ext>
            </a:extLst>
          </p:spPr>
        </p:pic>
        <p:sp>
          <p:nvSpPr>
            <p:cNvPr id="84" name="圆角矩形 83">
              <a:extLst>
                <a:ext uri="{FF2B5EF4-FFF2-40B4-BE49-F238E27FC236}">
                  <a16:creationId xmlns:a16="http://schemas.microsoft.com/office/drawing/2014/main" id="{A55ED5B6-4913-644A-B965-9C93F799D929}"/>
                </a:ext>
              </a:extLst>
            </p:cNvPr>
            <p:cNvSpPr/>
            <p:nvPr/>
          </p:nvSpPr>
          <p:spPr>
            <a:xfrm>
              <a:off x="14153395" y="7501862"/>
              <a:ext cx="948651" cy="948651"/>
            </a:xfrm>
            <a:prstGeom prst="roundRect">
              <a:avLst/>
            </a:prstGeom>
            <a:solidFill>
              <a:schemeClr val="bg1"/>
            </a:solidFill>
            <a:ln w="12700" cap="flat">
              <a:solidFill>
                <a:schemeClr val="tx2">
                  <a:lumMod val="60000"/>
                  <a:lumOff val="4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pic>
          <p:nvPicPr>
            <p:cNvPr id="75" name="Picture 20" descr="scikit-learn - 维基百科，自由的百科全书">
              <a:extLst>
                <a:ext uri="{FF2B5EF4-FFF2-40B4-BE49-F238E27FC236}">
                  <a16:creationId xmlns:a16="http://schemas.microsoft.com/office/drawing/2014/main" id="{83E033EC-DE95-6942-934A-7CDE06994F8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226481" y="7750848"/>
              <a:ext cx="802477" cy="432000"/>
            </a:xfrm>
            <a:prstGeom prst="rect">
              <a:avLst/>
            </a:prstGeom>
            <a:noFill/>
            <a:extLst>
              <a:ext uri="{909E8E84-426E-40DD-AFC4-6F175D3DCCD1}">
                <a14:hiddenFill xmlns:a14="http://schemas.microsoft.com/office/drawing/2010/main">
                  <a:solidFill>
                    <a:srgbClr val="FFFFFF"/>
                  </a:solidFill>
                </a14:hiddenFill>
              </a:ext>
            </a:extLst>
          </p:spPr>
        </p:pic>
        <p:sp>
          <p:nvSpPr>
            <p:cNvPr id="85" name="圆角矩形 84">
              <a:extLst>
                <a:ext uri="{FF2B5EF4-FFF2-40B4-BE49-F238E27FC236}">
                  <a16:creationId xmlns:a16="http://schemas.microsoft.com/office/drawing/2014/main" id="{DAF623CA-D782-B546-B1D9-4FB90CFCAB38}"/>
                </a:ext>
              </a:extLst>
            </p:cNvPr>
            <p:cNvSpPr/>
            <p:nvPr/>
          </p:nvSpPr>
          <p:spPr>
            <a:xfrm>
              <a:off x="15296431" y="7497912"/>
              <a:ext cx="948651" cy="948651"/>
            </a:xfrm>
            <a:prstGeom prst="roundRect">
              <a:avLst/>
            </a:prstGeom>
            <a:solidFill>
              <a:schemeClr val="bg1"/>
            </a:solidFill>
            <a:ln w="12700" cap="flat">
              <a:solidFill>
                <a:schemeClr val="tx2">
                  <a:lumMod val="60000"/>
                  <a:lumOff val="4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pic>
          <p:nvPicPr>
            <p:cNvPr id="81" name="Picture 8" descr="Kubernetes on AWS | Amazon Web Services">
              <a:extLst>
                <a:ext uri="{FF2B5EF4-FFF2-40B4-BE49-F238E27FC236}">
                  <a16:creationId xmlns:a16="http://schemas.microsoft.com/office/drawing/2014/main" id="{D5DAA352-F357-2B43-A161-A6AA8EDA1F4C}"/>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13109" t="505" r="14565" b="24708"/>
            <a:stretch/>
          </p:blipFill>
          <p:spPr bwMode="auto">
            <a:xfrm>
              <a:off x="15368147" y="7666960"/>
              <a:ext cx="805217" cy="631393"/>
            </a:xfrm>
            <a:prstGeom prst="rect">
              <a:avLst/>
            </a:prstGeom>
            <a:noFill/>
            <a:extLst>
              <a:ext uri="{909E8E84-426E-40DD-AFC4-6F175D3DCCD1}">
                <a14:hiddenFill xmlns:a14="http://schemas.microsoft.com/office/drawing/2010/main">
                  <a:solidFill>
                    <a:srgbClr val="FFFFFF"/>
                  </a:solidFill>
                </a14:hiddenFill>
              </a:ext>
            </a:extLst>
          </p:spPr>
        </p:pic>
        <p:sp>
          <p:nvSpPr>
            <p:cNvPr id="12" name="文本框 11">
              <a:extLst>
                <a:ext uri="{FF2B5EF4-FFF2-40B4-BE49-F238E27FC236}">
                  <a16:creationId xmlns:a16="http://schemas.microsoft.com/office/drawing/2014/main" id="{E4B9DA23-C1DF-AF48-82E2-18A65E861656}"/>
                </a:ext>
              </a:extLst>
            </p:cNvPr>
            <p:cNvSpPr txBox="1"/>
            <p:nvPr/>
          </p:nvSpPr>
          <p:spPr>
            <a:xfrm>
              <a:off x="15241764" y="7129431"/>
              <a:ext cx="1057982"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sz="1600" b="0" dirty="0" err="1">
                  <a:solidFill>
                    <a:schemeClr val="bg2">
                      <a:lumMod val="50000"/>
                    </a:schemeClr>
                  </a:solidFill>
                </a:rPr>
                <a:t>t</a:t>
              </a:r>
              <a:r>
                <a:rPr kumimoji="0" lang="en-US" altLang="zh-CN" sz="1600" b="0" i="0" u="none" strike="noStrike" cap="none" spc="0" normalizeH="0" baseline="0" dirty="0" err="1">
                  <a:ln>
                    <a:noFill/>
                  </a:ln>
                  <a:solidFill>
                    <a:schemeClr val="bg2">
                      <a:lumMod val="50000"/>
                    </a:schemeClr>
                  </a:solidFill>
                  <a:effectLst/>
                  <a:uFillTx/>
                  <a:latin typeface="Helvetica Neue"/>
                  <a:ea typeface="Helvetica Neue"/>
                  <a:cs typeface="Helvetica Neue"/>
                  <a:sym typeface="Helvetica Neue"/>
                </a:rPr>
                <a:t>ensorflow</a:t>
              </a:r>
              <a:endParaRPr kumimoji="0" lang="zh-CN" altLang="en-US" sz="1600" b="0" i="0" u="none" strike="noStrike" cap="none" spc="0" normalizeH="0" baseline="0" dirty="0">
                <a:ln>
                  <a:noFill/>
                </a:ln>
                <a:solidFill>
                  <a:schemeClr val="bg2">
                    <a:lumMod val="50000"/>
                  </a:schemeClr>
                </a:solidFill>
                <a:effectLst/>
                <a:uFillTx/>
                <a:latin typeface="Helvetica Neue"/>
                <a:ea typeface="Helvetica Neue"/>
                <a:cs typeface="Helvetica Neue"/>
                <a:sym typeface="Helvetica Neue"/>
              </a:endParaRPr>
            </a:p>
          </p:txBody>
        </p:sp>
        <p:sp>
          <p:nvSpPr>
            <p:cNvPr id="86" name="文本框 85">
              <a:extLst>
                <a:ext uri="{FF2B5EF4-FFF2-40B4-BE49-F238E27FC236}">
                  <a16:creationId xmlns:a16="http://schemas.microsoft.com/office/drawing/2014/main" id="{E3DC9730-0F10-3045-9280-727F230692AC}"/>
                </a:ext>
              </a:extLst>
            </p:cNvPr>
            <p:cNvSpPr txBox="1"/>
            <p:nvPr/>
          </p:nvSpPr>
          <p:spPr>
            <a:xfrm>
              <a:off x="14203020" y="7131517"/>
              <a:ext cx="801501"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sz="1600" b="0" dirty="0" err="1">
                  <a:solidFill>
                    <a:schemeClr val="bg2">
                      <a:lumMod val="50000"/>
                    </a:schemeClr>
                  </a:solidFill>
                </a:rPr>
                <a:t>p</a:t>
              </a:r>
              <a:r>
                <a:rPr kumimoji="0" lang="en-US" altLang="zh-CN" sz="1600" b="0" i="0" u="none" strike="noStrike" cap="none" spc="0" normalizeH="0" baseline="0" dirty="0" err="1">
                  <a:ln>
                    <a:noFill/>
                  </a:ln>
                  <a:solidFill>
                    <a:schemeClr val="bg2">
                      <a:lumMod val="50000"/>
                    </a:schemeClr>
                  </a:solidFill>
                  <a:effectLst/>
                  <a:uFillTx/>
                  <a:latin typeface="Helvetica Neue"/>
                  <a:ea typeface="Helvetica Neue"/>
                  <a:cs typeface="Helvetica Neue"/>
                  <a:sym typeface="Helvetica Neue"/>
                </a:rPr>
                <a:t>ytorch</a:t>
              </a:r>
              <a:endParaRPr kumimoji="0" lang="zh-CN" altLang="en-US" sz="1600" b="0" i="0" u="none" strike="noStrike" cap="none" spc="0" normalizeH="0" baseline="0" dirty="0">
                <a:ln>
                  <a:noFill/>
                </a:ln>
                <a:solidFill>
                  <a:schemeClr val="bg2">
                    <a:lumMod val="50000"/>
                  </a:schemeClr>
                </a:solidFill>
                <a:effectLst/>
                <a:uFillTx/>
                <a:latin typeface="Helvetica Neue"/>
                <a:ea typeface="Helvetica Neue"/>
                <a:cs typeface="Helvetica Neue"/>
                <a:sym typeface="Helvetica Neue"/>
              </a:endParaRPr>
            </a:p>
          </p:txBody>
        </p:sp>
        <p:sp>
          <p:nvSpPr>
            <p:cNvPr id="88" name="文本框 87">
              <a:extLst>
                <a:ext uri="{FF2B5EF4-FFF2-40B4-BE49-F238E27FC236}">
                  <a16:creationId xmlns:a16="http://schemas.microsoft.com/office/drawing/2014/main" id="{D978D332-1DC1-EF4E-AB29-CEA2AE4600D4}"/>
                </a:ext>
              </a:extLst>
            </p:cNvPr>
            <p:cNvSpPr txBox="1"/>
            <p:nvPr/>
          </p:nvSpPr>
          <p:spPr>
            <a:xfrm>
              <a:off x="13219523" y="7134472"/>
              <a:ext cx="553037"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1600" b="0" i="0" u="none" strike="noStrike" cap="none" spc="0" normalizeH="0" baseline="0" dirty="0" err="1">
                  <a:ln>
                    <a:noFill/>
                  </a:ln>
                  <a:solidFill>
                    <a:schemeClr val="bg2">
                      <a:lumMod val="50000"/>
                    </a:schemeClr>
                  </a:solidFill>
                  <a:effectLst/>
                  <a:uFillTx/>
                  <a:latin typeface="Helvetica Neue"/>
                  <a:ea typeface="Helvetica Neue"/>
                  <a:cs typeface="Helvetica Neue"/>
                  <a:sym typeface="Helvetica Neue"/>
                </a:rPr>
                <a:t>onnx</a:t>
              </a:r>
              <a:endParaRPr kumimoji="0" lang="zh-CN" altLang="en-US" sz="1600" b="0" i="0" u="none" strike="noStrike" cap="none" spc="0" normalizeH="0" baseline="0" dirty="0">
                <a:ln>
                  <a:noFill/>
                </a:ln>
                <a:solidFill>
                  <a:schemeClr val="bg2">
                    <a:lumMod val="50000"/>
                  </a:schemeClr>
                </a:solidFill>
                <a:effectLst/>
                <a:uFillTx/>
                <a:latin typeface="Helvetica Neue"/>
                <a:ea typeface="Helvetica Neue"/>
                <a:cs typeface="Helvetica Neue"/>
                <a:sym typeface="Helvetica Neue"/>
              </a:endParaRPr>
            </a:p>
          </p:txBody>
        </p:sp>
        <p:sp>
          <p:nvSpPr>
            <p:cNvPr id="89" name="文本框 88">
              <a:extLst>
                <a:ext uri="{FF2B5EF4-FFF2-40B4-BE49-F238E27FC236}">
                  <a16:creationId xmlns:a16="http://schemas.microsoft.com/office/drawing/2014/main" id="{C54B1B44-F3B1-CD42-B94D-6B4987CF603C}"/>
                </a:ext>
              </a:extLst>
            </p:cNvPr>
            <p:cNvSpPr txBox="1"/>
            <p:nvPr/>
          </p:nvSpPr>
          <p:spPr>
            <a:xfrm>
              <a:off x="13084216" y="8433418"/>
              <a:ext cx="812723"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1600" b="0" i="0" u="none" strike="noStrike" cap="none" spc="0" normalizeH="0" baseline="0" dirty="0" err="1">
                  <a:ln>
                    <a:noFill/>
                  </a:ln>
                  <a:solidFill>
                    <a:schemeClr val="bg2">
                      <a:lumMod val="50000"/>
                    </a:schemeClr>
                  </a:solidFill>
                  <a:effectLst/>
                  <a:uFillTx/>
                  <a:latin typeface="Helvetica Neue"/>
                  <a:ea typeface="Helvetica Neue"/>
                  <a:cs typeface="Helvetica Neue"/>
                  <a:sym typeface="Helvetica Neue"/>
                </a:rPr>
                <a:t>tensorrt</a:t>
              </a:r>
              <a:endParaRPr kumimoji="0" lang="zh-CN" altLang="en-US" sz="1600" b="0" i="0" u="none" strike="noStrike" cap="none" spc="0" normalizeH="0" baseline="0" dirty="0">
                <a:ln>
                  <a:noFill/>
                </a:ln>
                <a:solidFill>
                  <a:schemeClr val="bg2">
                    <a:lumMod val="50000"/>
                  </a:schemeClr>
                </a:solidFill>
                <a:effectLst/>
                <a:uFillTx/>
                <a:latin typeface="Helvetica Neue"/>
                <a:ea typeface="Helvetica Neue"/>
                <a:cs typeface="Helvetica Neue"/>
                <a:sym typeface="Helvetica Neue"/>
              </a:endParaRPr>
            </a:p>
          </p:txBody>
        </p:sp>
        <p:sp>
          <p:nvSpPr>
            <p:cNvPr id="90" name="文本框 89">
              <a:extLst>
                <a:ext uri="{FF2B5EF4-FFF2-40B4-BE49-F238E27FC236}">
                  <a16:creationId xmlns:a16="http://schemas.microsoft.com/office/drawing/2014/main" id="{BB5990EC-5DD0-F441-BEF5-ECAA0E15D963}"/>
                </a:ext>
              </a:extLst>
            </p:cNvPr>
            <p:cNvSpPr txBox="1"/>
            <p:nvPr/>
          </p:nvSpPr>
          <p:spPr>
            <a:xfrm>
              <a:off x="14265095" y="8433418"/>
              <a:ext cx="759823"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sz="1600" b="0" dirty="0" err="1">
                  <a:solidFill>
                    <a:schemeClr val="bg2">
                      <a:lumMod val="50000"/>
                    </a:schemeClr>
                  </a:solidFill>
                </a:rPr>
                <a:t>sklearn</a:t>
              </a:r>
              <a:endParaRPr kumimoji="0" lang="zh-CN" altLang="en-US" sz="1600" b="0" i="0" u="none" strike="noStrike" cap="none" spc="0" normalizeH="0" baseline="0" dirty="0">
                <a:ln>
                  <a:noFill/>
                </a:ln>
                <a:solidFill>
                  <a:schemeClr val="bg2">
                    <a:lumMod val="50000"/>
                  </a:schemeClr>
                </a:solidFill>
                <a:effectLst/>
                <a:uFillTx/>
                <a:latin typeface="Helvetica Neue"/>
                <a:ea typeface="Helvetica Neue"/>
                <a:cs typeface="Helvetica Neue"/>
                <a:sym typeface="Helvetica Neue"/>
              </a:endParaRPr>
            </a:p>
          </p:txBody>
        </p:sp>
        <p:sp>
          <p:nvSpPr>
            <p:cNvPr id="91" name="文本框 90">
              <a:extLst>
                <a:ext uri="{FF2B5EF4-FFF2-40B4-BE49-F238E27FC236}">
                  <a16:creationId xmlns:a16="http://schemas.microsoft.com/office/drawing/2014/main" id="{8ED1F9ED-CB80-A840-9400-9F33865427D7}"/>
                </a:ext>
              </a:extLst>
            </p:cNvPr>
            <p:cNvSpPr txBox="1"/>
            <p:nvPr/>
          </p:nvSpPr>
          <p:spPr>
            <a:xfrm>
              <a:off x="15228939" y="8441699"/>
              <a:ext cx="1125309"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sz="1600" b="0" dirty="0" err="1">
                  <a:solidFill>
                    <a:schemeClr val="bg2">
                      <a:lumMod val="50000"/>
                    </a:schemeClr>
                  </a:solidFill>
                </a:rPr>
                <a:t>kubernetes</a:t>
              </a:r>
              <a:endParaRPr kumimoji="0" lang="zh-CN" altLang="en-US" sz="1600" b="0" i="0" u="none" strike="noStrike" cap="none" spc="0" normalizeH="0" baseline="0" dirty="0">
                <a:ln>
                  <a:noFill/>
                </a:ln>
                <a:solidFill>
                  <a:schemeClr val="bg2">
                    <a:lumMod val="50000"/>
                  </a:schemeClr>
                </a:solidFill>
                <a:effectLst/>
                <a:uFillTx/>
                <a:latin typeface="Helvetica Neue"/>
                <a:ea typeface="Helvetica Neue"/>
                <a:cs typeface="Helvetica Neue"/>
                <a:sym typeface="Helvetica Neue"/>
              </a:endParaRPr>
            </a:p>
          </p:txBody>
        </p:sp>
      </p:grpSp>
      <p:sp>
        <p:nvSpPr>
          <p:cNvPr id="92" name="圆柱体 91">
            <a:extLst>
              <a:ext uri="{FF2B5EF4-FFF2-40B4-BE49-F238E27FC236}">
                <a16:creationId xmlns:a16="http://schemas.microsoft.com/office/drawing/2014/main" id="{098FA0C5-E75C-8243-9013-ED15CE834B2F}"/>
              </a:ext>
            </a:extLst>
          </p:cNvPr>
          <p:cNvSpPr/>
          <p:nvPr/>
        </p:nvSpPr>
        <p:spPr>
          <a:xfrm>
            <a:off x="9984851" y="7784657"/>
            <a:ext cx="1533349" cy="664934"/>
          </a:xfrm>
          <a:prstGeom prst="can">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zh-CN" altLang="en-US" sz="2200" b="0" dirty="0">
                <a:solidFill>
                  <a:srgbClr val="FFFFFF"/>
                </a:solidFill>
                <a:latin typeface="+mn-lt"/>
                <a:ea typeface="+mn-ea"/>
                <a:cs typeface="+mn-cs"/>
                <a:sym typeface="Helvetica Neue Medium"/>
              </a:rPr>
              <a:t>代码</a:t>
            </a: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94" name="圆柱体 93">
            <a:extLst>
              <a:ext uri="{FF2B5EF4-FFF2-40B4-BE49-F238E27FC236}">
                <a16:creationId xmlns:a16="http://schemas.microsoft.com/office/drawing/2014/main" id="{F37FA0E0-337F-4B40-BA58-C356197F6D1B}"/>
              </a:ext>
            </a:extLst>
          </p:cNvPr>
          <p:cNvSpPr/>
          <p:nvPr/>
        </p:nvSpPr>
        <p:spPr>
          <a:xfrm>
            <a:off x="9969184" y="8539427"/>
            <a:ext cx="1533349" cy="664934"/>
          </a:xfrm>
          <a:prstGeom prst="can">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lang="zh-CN" altLang="en-US" sz="2200" b="0" dirty="0">
                <a:solidFill>
                  <a:srgbClr val="FFFFFF"/>
                </a:solidFill>
                <a:latin typeface="+mn-lt"/>
                <a:ea typeface="+mn-ea"/>
                <a:cs typeface="+mn-cs"/>
                <a:sym typeface="Helvetica Neue Medium"/>
              </a:rPr>
              <a:t>镜像</a:t>
            </a: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pic>
        <p:nvPicPr>
          <p:cNvPr id="96" name="Picture 2" descr="在这里插入图片描述">
            <a:extLst>
              <a:ext uri="{FF2B5EF4-FFF2-40B4-BE49-F238E27FC236}">
                <a16:creationId xmlns:a16="http://schemas.microsoft.com/office/drawing/2014/main" id="{46936151-8883-A941-A468-3E455A870920}"/>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b="-341"/>
          <a:stretch/>
        </p:blipFill>
        <p:spPr bwMode="auto">
          <a:xfrm>
            <a:off x="13546653" y="2245009"/>
            <a:ext cx="3261595" cy="1844516"/>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6" descr="在这里插入图片描述">
            <a:extLst>
              <a:ext uri="{FF2B5EF4-FFF2-40B4-BE49-F238E27FC236}">
                <a16:creationId xmlns:a16="http://schemas.microsoft.com/office/drawing/2014/main" id="{002C3BED-3402-3340-BEE2-E3D68B15FBA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3792531" y="4741544"/>
            <a:ext cx="2969019" cy="1802837"/>
          </a:xfrm>
          <a:prstGeom prst="rect">
            <a:avLst/>
          </a:prstGeom>
          <a:noFill/>
          <a:extLst>
            <a:ext uri="{909E8E84-426E-40DD-AFC4-6F175D3DCCD1}">
              <a14:hiddenFill xmlns:a14="http://schemas.microsoft.com/office/drawing/2010/main">
                <a:solidFill>
                  <a:srgbClr val="FFFFFF"/>
                </a:solidFill>
              </a14:hiddenFill>
            </a:ext>
          </a:extLst>
        </p:spPr>
      </p:pic>
      <p:sp>
        <p:nvSpPr>
          <p:cNvPr id="23" name="左大括号 22">
            <a:extLst>
              <a:ext uri="{FF2B5EF4-FFF2-40B4-BE49-F238E27FC236}">
                <a16:creationId xmlns:a16="http://schemas.microsoft.com/office/drawing/2014/main" id="{BC486DE6-68BD-9444-80AA-78143D5AFF04}"/>
              </a:ext>
            </a:extLst>
          </p:cNvPr>
          <p:cNvSpPr/>
          <p:nvPr/>
        </p:nvSpPr>
        <p:spPr>
          <a:xfrm>
            <a:off x="13211836" y="3200030"/>
            <a:ext cx="380835" cy="2793368"/>
          </a:xfrm>
          <a:prstGeom prst="leftBrace">
            <a:avLst>
              <a:gd name="adj1" fmla="val 8333"/>
              <a:gd name="adj2" fmla="val 57513"/>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zh-CN" altLang="en-US" sz="1800" b="0" i="0" u="none" strike="noStrike" cap="none" spc="0" normalizeH="0" baseline="0">
              <a:ln>
                <a:noFill/>
              </a:ln>
              <a:solidFill>
                <a:srgbClr val="000000"/>
              </a:solidFill>
              <a:effectLst/>
              <a:uFillTx/>
            </a:endParaRPr>
          </a:p>
        </p:txBody>
      </p:sp>
      <p:sp>
        <p:nvSpPr>
          <p:cNvPr id="24" name="文本框 23">
            <a:extLst>
              <a:ext uri="{FF2B5EF4-FFF2-40B4-BE49-F238E27FC236}">
                <a16:creationId xmlns:a16="http://schemas.microsoft.com/office/drawing/2014/main" id="{41E69F5F-468F-8844-8F78-DC9CEB678970}"/>
              </a:ext>
            </a:extLst>
          </p:cNvPr>
          <p:cNvSpPr txBox="1"/>
          <p:nvPr/>
        </p:nvSpPr>
        <p:spPr>
          <a:xfrm>
            <a:off x="14169816" y="4144335"/>
            <a:ext cx="2025604"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b="0" dirty="0" err="1">
                <a:solidFill>
                  <a:schemeClr val="bg2">
                    <a:lumMod val="50000"/>
                  </a:schemeClr>
                </a:solidFill>
              </a:rPr>
              <a:t>g</a:t>
            </a:r>
            <a:r>
              <a:rPr kumimoji="0" lang="en-US" altLang="zh-CN" sz="2400" b="0" i="0" u="none" strike="noStrike" cap="none" spc="0" normalizeH="0" baseline="0" dirty="0" err="1">
                <a:ln>
                  <a:noFill/>
                </a:ln>
                <a:solidFill>
                  <a:schemeClr val="bg2">
                    <a:lumMod val="50000"/>
                  </a:schemeClr>
                </a:solidFill>
                <a:effectLst/>
                <a:uFillTx/>
                <a:latin typeface="Helvetica Neue"/>
                <a:ea typeface="Helvetica Neue"/>
                <a:cs typeface="Helvetica Neue"/>
                <a:sym typeface="Helvetica Neue"/>
              </a:rPr>
              <a:t>pu</a:t>
            </a:r>
            <a:r>
              <a:rPr kumimoji="0" lang="zh-CN" altLang="en-US" sz="2400" b="0" i="0" u="none" strike="noStrike" cap="none" spc="0" normalizeH="0" baseline="0" dirty="0">
                <a:ln>
                  <a:noFill/>
                </a:ln>
                <a:solidFill>
                  <a:schemeClr val="bg2">
                    <a:lumMod val="50000"/>
                  </a:schemeClr>
                </a:solidFill>
                <a:effectLst/>
                <a:uFillTx/>
                <a:latin typeface="Helvetica Neue"/>
                <a:ea typeface="Helvetica Neue"/>
                <a:cs typeface="Helvetica Neue"/>
                <a:sym typeface="Helvetica Neue"/>
              </a:rPr>
              <a:t>推理加速</a:t>
            </a:r>
          </a:p>
        </p:txBody>
      </p:sp>
      <p:sp>
        <p:nvSpPr>
          <p:cNvPr id="25" name="文本框 24">
            <a:extLst>
              <a:ext uri="{FF2B5EF4-FFF2-40B4-BE49-F238E27FC236}">
                <a16:creationId xmlns:a16="http://schemas.microsoft.com/office/drawing/2014/main" id="{A5A8FE37-E6DD-1C4F-AD57-43A8B94EE028}"/>
              </a:ext>
            </a:extLst>
          </p:cNvPr>
          <p:cNvSpPr txBox="1"/>
          <p:nvPr/>
        </p:nvSpPr>
        <p:spPr>
          <a:xfrm>
            <a:off x="11507430" y="7202070"/>
            <a:ext cx="923330"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zh-CN" altLang="en-US" sz="1600" b="0" dirty="0">
                <a:solidFill>
                  <a:schemeClr val="bg2">
                    <a:lumMod val="50000"/>
                  </a:schemeClr>
                </a:solidFill>
              </a:rPr>
              <a:t>模型压缩</a:t>
            </a:r>
            <a:endParaRPr kumimoji="0" lang="zh-CN" altLang="en-US" sz="1600" b="0" i="0" u="none" strike="noStrike" cap="none" spc="0" normalizeH="0" baseline="0" dirty="0">
              <a:ln>
                <a:noFill/>
              </a:ln>
              <a:solidFill>
                <a:schemeClr val="bg2">
                  <a:lumMod val="50000"/>
                </a:schemeClr>
              </a:solidFill>
              <a:effectLst/>
              <a:uFillTx/>
              <a:latin typeface="Helvetica Neue"/>
              <a:ea typeface="Helvetica Neue"/>
              <a:cs typeface="Helvetica Neue"/>
              <a:sym typeface="Helvetica Neue"/>
            </a:endParaRPr>
          </a:p>
        </p:txBody>
      </p:sp>
      <p:sp>
        <p:nvSpPr>
          <p:cNvPr id="101" name="文本框 100">
            <a:extLst>
              <a:ext uri="{FF2B5EF4-FFF2-40B4-BE49-F238E27FC236}">
                <a16:creationId xmlns:a16="http://schemas.microsoft.com/office/drawing/2014/main" id="{E0DC05EF-5218-B049-BB25-4C40A2F52E9B}"/>
              </a:ext>
            </a:extLst>
          </p:cNvPr>
          <p:cNvSpPr txBox="1"/>
          <p:nvPr/>
        </p:nvSpPr>
        <p:spPr>
          <a:xfrm>
            <a:off x="11496039" y="7951354"/>
            <a:ext cx="923330"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zh-CN" altLang="en-US" sz="1600" b="0" dirty="0">
                <a:solidFill>
                  <a:schemeClr val="bg2">
                    <a:lumMod val="50000"/>
                  </a:schemeClr>
                </a:solidFill>
              </a:rPr>
              <a:t>版本管理</a:t>
            </a:r>
            <a:endParaRPr kumimoji="0" lang="zh-CN" altLang="en-US" sz="1600" b="0" i="0" u="none" strike="noStrike" cap="none" spc="0" normalizeH="0" baseline="0" dirty="0">
              <a:ln>
                <a:noFill/>
              </a:ln>
              <a:solidFill>
                <a:schemeClr val="bg2">
                  <a:lumMod val="50000"/>
                </a:schemeClr>
              </a:solidFill>
              <a:effectLst/>
              <a:uFillTx/>
              <a:latin typeface="Helvetica Neue"/>
              <a:ea typeface="Helvetica Neue"/>
              <a:cs typeface="Helvetica Neue"/>
              <a:sym typeface="Helvetica Neue"/>
            </a:endParaRPr>
          </a:p>
        </p:txBody>
      </p:sp>
      <p:sp>
        <p:nvSpPr>
          <p:cNvPr id="102" name="文本框 101">
            <a:extLst>
              <a:ext uri="{FF2B5EF4-FFF2-40B4-BE49-F238E27FC236}">
                <a16:creationId xmlns:a16="http://schemas.microsoft.com/office/drawing/2014/main" id="{BD8E8FC2-4488-2D49-BEFD-550000FF7DE8}"/>
              </a:ext>
            </a:extLst>
          </p:cNvPr>
          <p:cNvSpPr txBox="1"/>
          <p:nvPr/>
        </p:nvSpPr>
        <p:spPr>
          <a:xfrm>
            <a:off x="11515467" y="8690696"/>
            <a:ext cx="923330"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zh-CN" altLang="en-US" sz="1600" b="0" dirty="0">
                <a:solidFill>
                  <a:schemeClr val="bg2">
                    <a:lumMod val="50000"/>
                  </a:schemeClr>
                </a:solidFill>
              </a:rPr>
              <a:t>版本管理</a:t>
            </a:r>
            <a:endParaRPr kumimoji="0" lang="zh-CN" altLang="en-US" sz="1600" b="0" i="0" u="none" strike="noStrike" cap="none" spc="0" normalizeH="0" baseline="0" dirty="0">
              <a:ln>
                <a:noFill/>
              </a:ln>
              <a:solidFill>
                <a:schemeClr val="bg2">
                  <a:lumMod val="50000"/>
                </a:schemeClr>
              </a:solidFill>
              <a:effectLst/>
              <a:uFillTx/>
              <a:latin typeface="Helvetica Neue"/>
              <a:ea typeface="Helvetica Neue"/>
              <a:cs typeface="Helvetica Neue"/>
              <a:sym typeface="Helvetica Neue"/>
            </a:endParaRPr>
          </a:p>
        </p:txBody>
      </p:sp>
      <p:sp>
        <p:nvSpPr>
          <p:cNvPr id="98" name="文本框 97">
            <a:extLst>
              <a:ext uri="{FF2B5EF4-FFF2-40B4-BE49-F238E27FC236}">
                <a16:creationId xmlns:a16="http://schemas.microsoft.com/office/drawing/2014/main" id="{C166757C-BD87-7441-92AF-41095C80572D}"/>
              </a:ext>
            </a:extLst>
          </p:cNvPr>
          <p:cNvSpPr txBox="1"/>
          <p:nvPr/>
        </p:nvSpPr>
        <p:spPr>
          <a:xfrm>
            <a:off x="176949" y="490454"/>
            <a:ext cx="4613464"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中台：模型服务化</a:t>
            </a:r>
            <a:endParaRPr lang="en-US" altLang="zh-CN" sz="3413" kern="1200" dirty="0">
              <a:gradFill>
                <a:gsLst>
                  <a:gs pos="43000">
                    <a:schemeClr val="accent1"/>
                  </a:gs>
                  <a:gs pos="100000">
                    <a:schemeClr val="accent2"/>
                  </a:gs>
                </a:gsLst>
                <a:lin ang="2700000" scaled="0"/>
              </a:gradFill>
              <a:latin typeface="+mj-ea"/>
            </a:endParaRPr>
          </a:p>
        </p:txBody>
      </p:sp>
      <p:pic>
        <p:nvPicPr>
          <p:cNvPr id="99" name="图片 98" descr="卡通人物&#10;&#10;低可信度描述已自动生成">
            <a:extLst>
              <a:ext uri="{FF2B5EF4-FFF2-40B4-BE49-F238E27FC236}">
                <a16:creationId xmlns:a16="http://schemas.microsoft.com/office/drawing/2014/main" id="{5252E845-D5E9-4E4C-A610-175A5F4679C4}"/>
              </a:ext>
            </a:extLst>
          </p:cNvPr>
          <p:cNvPicPr>
            <a:picLocks noChangeAspect="1"/>
          </p:cNvPicPr>
          <p:nvPr/>
        </p:nvPicPr>
        <p:blipFill>
          <a:blip r:embed="rId15">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
        <p:nvSpPr>
          <p:cNvPr id="100" name="文本框 99">
            <a:extLst>
              <a:ext uri="{FF2B5EF4-FFF2-40B4-BE49-F238E27FC236}">
                <a16:creationId xmlns:a16="http://schemas.microsoft.com/office/drawing/2014/main" id="{3065FB5D-90D1-BA4D-8093-1F065270F8E0}"/>
              </a:ext>
            </a:extLst>
          </p:cNvPr>
          <p:cNvSpPr txBox="1"/>
          <p:nvPr/>
        </p:nvSpPr>
        <p:spPr>
          <a:xfrm>
            <a:off x="11292431" y="1070784"/>
            <a:ext cx="4348538"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zh-CN" altLang="en-US" dirty="0"/>
              <a:t>泛域名，</a:t>
            </a:r>
            <a:r>
              <a:rPr lang="en-US" altLang="zh-CN" dirty="0" err="1"/>
              <a:t>ip</a:t>
            </a:r>
            <a:r>
              <a:rPr lang="en-US" altLang="zh-CN" dirty="0"/>
              <a:t>+</a:t>
            </a:r>
            <a:r>
              <a:rPr lang="zh-CN" altLang="en-US" dirty="0"/>
              <a:t>端口</a:t>
            </a:r>
            <a:r>
              <a:rPr lang="en-US" altLang="zh-CN" dirty="0"/>
              <a:t>(</a:t>
            </a:r>
            <a:r>
              <a:rPr kumimoji="0" lang="en-US" altLang="zh-CN" sz="2400" b="1" i="0" u="none" strike="noStrike" cap="none" spc="0" normalizeH="0" baseline="0" dirty="0">
                <a:ln>
                  <a:noFill/>
                </a:ln>
                <a:solidFill>
                  <a:srgbClr val="000000"/>
                </a:solidFill>
                <a:effectLst/>
                <a:uFillTx/>
                <a:latin typeface="Helvetica Neue"/>
                <a:ea typeface="Helvetica Neue"/>
                <a:cs typeface="Helvetica Neue"/>
                <a:sym typeface="Helvetica Neue"/>
              </a:rPr>
              <a:t>30000+)</a:t>
            </a:r>
            <a:endParaRPr lang="zh-CN" altLang="en-US" dirty="0"/>
          </a:p>
        </p:txBody>
      </p:sp>
      <p:sp>
        <p:nvSpPr>
          <p:cNvPr id="6" name="文本框 5">
            <a:extLst>
              <a:ext uri="{FF2B5EF4-FFF2-40B4-BE49-F238E27FC236}">
                <a16:creationId xmlns:a16="http://schemas.microsoft.com/office/drawing/2014/main" id="{16F12179-017E-DE49-A578-7EA74C6E68C5}"/>
              </a:ext>
            </a:extLst>
          </p:cNvPr>
          <p:cNvSpPr txBox="1"/>
          <p:nvPr/>
        </p:nvSpPr>
        <p:spPr>
          <a:xfrm>
            <a:off x="8408048" y="6615370"/>
            <a:ext cx="1593385" cy="379591"/>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sz="1800" b="0" dirty="0">
                <a:latin typeface="Microsoft YaHei" panose="020B0503020204020204" pitchFamily="34" charset="-122"/>
                <a:ea typeface="Microsoft YaHei" panose="020B0503020204020204" pitchFamily="34" charset="-122"/>
              </a:rPr>
              <a:t>h</a:t>
            </a:r>
            <a:r>
              <a:rPr kumimoji="0" lang="en-US" altLang="zh-CN" sz="1800" b="0" u="none" strike="noStrike" cap="none" spc="0" normalizeH="0" baseline="0" dirty="0">
                <a:ln>
                  <a:noFill/>
                </a:ln>
                <a:solidFill>
                  <a:srgbClr val="000000"/>
                </a:solidFill>
                <a:effectLst/>
                <a:uFillTx/>
                <a:latin typeface="Microsoft YaHei" panose="020B0503020204020204" pitchFamily="34" charset="-122"/>
                <a:ea typeface="Microsoft YaHei" panose="020B0503020204020204" pitchFamily="34" charset="-122"/>
                <a:sym typeface="Helvetica Neue"/>
              </a:rPr>
              <a:t>ealth</a:t>
            </a:r>
            <a:r>
              <a:rPr lang="en-US" altLang="zh-CN" sz="1800" b="0" dirty="0">
                <a:latin typeface="Microsoft YaHei" panose="020B0503020204020204" pitchFamily="34" charset="-122"/>
                <a:ea typeface="Microsoft YaHei" panose="020B0503020204020204" pitchFamily="34" charset="-122"/>
              </a:rPr>
              <a:t>/metric</a:t>
            </a:r>
            <a:endParaRPr kumimoji="0" lang="zh-CN" altLang="en-US" sz="1800" b="0" u="none" strike="noStrike" cap="none" spc="0" normalizeH="0" baseline="0" dirty="0">
              <a:ln>
                <a:noFill/>
              </a:ln>
              <a:solidFill>
                <a:srgbClr val="000000"/>
              </a:solidFill>
              <a:effectLst/>
              <a:uFillTx/>
              <a:latin typeface="Microsoft YaHei" panose="020B0503020204020204" pitchFamily="34" charset="-122"/>
              <a:ea typeface="Microsoft YaHei" panose="020B0503020204020204" pitchFamily="34" charset="-122"/>
              <a:sym typeface="Helvetica Neue"/>
            </a:endParaRPr>
          </a:p>
        </p:txBody>
      </p:sp>
    </p:spTree>
    <p:extLst>
      <p:ext uri="{BB962C8B-B14F-4D97-AF65-F5344CB8AC3E}">
        <p14:creationId xmlns:p14="http://schemas.microsoft.com/office/powerpoint/2010/main" val="3598624036"/>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3DC829D-6C53-7444-8C5B-F6240856D947}"/>
              </a:ext>
            </a:extLst>
          </p:cNvPr>
          <p:cNvPicPr>
            <a:picLocks noChangeAspect="1"/>
          </p:cNvPicPr>
          <p:nvPr/>
        </p:nvPicPr>
        <p:blipFill>
          <a:blip r:embed="rId3"/>
          <a:stretch>
            <a:fillRect/>
          </a:stretch>
        </p:blipFill>
        <p:spPr>
          <a:xfrm>
            <a:off x="-115153" y="1792588"/>
            <a:ext cx="17340263" cy="7121894"/>
          </a:xfrm>
          <a:prstGeom prst="rect">
            <a:avLst/>
          </a:prstGeom>
        </p:spPr>
      </p:pic>
      <p:pic>
        <p:nvPicPr>
          <p:cNvPr id="18" name="图片 17">
            <a:extLst>
              <a:ext uri="{FF2B5EF4-FFF2-40B4-BE49-F238E27FC236}">
                <a16:creationId xmlns:a16="http://schemas.microsoft.com/office/drawing/2014/main" id="{D2074F2D-98EF-EC43-B3A9-B23DCD5FC23D}"/>
              </a:ext>
            </a:extLst>
          </p:cNvPr>
          <p:cNvPicPr>
            <a:picLocks noChangeAspect="1"/>
          </p:cNvPicPr>
          <p:nvPr/>
        </p:nvPicPr>
        <p:blipFill>
          <a:blip r:embed="rId4"/>
          <a:stretch>
            <a:fillRect/>
          </a:stretch>
        </p:blipFill>
        <p:spPr>
          <a:xfrm>
            <a:off x="-115154" y="2471174"/>
            <a:ext cx="17340263" cy="7637228"/>
          </a:xfrm>
          <a:prstGeom prst="rect">
            <a:avLst/>
          </a:prstGeom>
        </p:spPr>
      </p:pic>
      <p:pic>
        <p:nvPicPr>
          <p:cNvPr id="3" name="图片 2">
            <a:extLst>
              <a:ext uri="{FF2B5EF4-FFF2-40B4-BE49-F238E27FC236}">
                <a16:creationId xmlns:a16="http://schemas.microsoft.com/office/drawing/2014/main" id="{9C19608F-799F-154C-980E-565FF4C12FA9}"/>
              </a:ext>
            </a:extLst>
          </p:cNvPr>
          <p:cNvPicPr>
            <a:picLocks noChangeAspect="1"/>
          </p:cNvPicPr>
          <p:nvPr/>
        </p:nvPicPr>
        <p:blipFill>
          <a:blip r:embed="rId5"/>
          <a:stretch>
            <a:fillRect/>
          </a:stretch>
        </p:blipFill>
        <p:spPr>
          <a:xfrm>
            <a:off x="12580620" y="1491070"/>
            <a:ext cx="3749394" cy="1521615"/>
          </a:xfrm>
          <a:prstGeom prst="rect">
            <a:avLst/>
          </a:prstGeom>
        </p:spPr>
      </p:pic>
      <p:sp>
        <p:nvSpPr>
          <p:cNvPr id="16" name="文本框 15">
            <a:extLst>
              <a:ext uri="{FF2B5EF4-FFF2-40B4-BE49-F238E27FC236}">
                <a16:creationId xmlns:a16="http://schemas.microsoft.com/office/drawing/2014/main" id="{E7D8C8BC-18EE-3C43-9C54-62940CBB4D78}"/>
              </a:ext>
            </a:extLst>
          </p:cNvPr>
          <p:cNvSpPr txBox="1"/>
          <p:nvPr/>
        </p:nvSpPr>
        <p:spPr>
          <a:xfrm>
            <a:off x="176949" y="490454"/>
            <a:ext cx="5504323"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zh-CN" altLang="en-US" sz="3413" kern="1200" dirty="0">
                <a:gradFill>
                  <a:gsLst>
                    <a:gs pos="43000">
                      <a:schemeClr val="accent1"/>
                    </a:gs>
                    <a:gs pos="100000">
                      <a:schemeClr val="accent2"/>
                    </a:gs>
                  </a:gsLst>
                  <a:lin ang="2700000" scaled="0"/>
                </a:gradFill>
                <a:latin typeface="+mj-ea"/>
              </a:rPr>
              <a:t>数据中台对接：数据资产</a:t>
            </a:r>
            <a:endParaRPr lang="en-US" altLang="zh-CN" sz="3413" kern="1200" dirty="0">
              <a:gradFill>
                <a:gsLst>
                  <a:gs pos="43000">
                    <a:schemeClr val="accent1"/>
                  </a:gs>
                  <a:gs pos="100000">
                    <a:schemeClr val="accent2"/>
                  </a:gs>
                </a:gsLst>
                <a:lin ang="2700000" scaled="0"/>
              </a:gradFill>
              <a:latin typeface="+mj-ea"/>
            </a:endParaRPr>
          </a:p>
        </p:txBody>
      </p:sp>
      <p:pic>
        <p:nvPicPr>
          <p:cNvPr id="17" name="图片 16" descr="卡通人物&#10;&#10;低可信度描述已自动生成">
            <a:extLst>
              <a:ext uri="{FF2B5EF4-FFF2-40B4-BE49-F238E27FC236}">
                <a16:creationId xmlns:a16="http://schemas.microsoft.com/office/drawing/2014/main" id="{3EC88F02-2100-A643-BD24-24C2CC419B75}"/>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grpSp>
        <p:nvGrpSpPr>
          <p:cNvPr id="20" name="组合 19">
            <a:extLst>
              <a:ext uri="{FF2B5EF4-FFF2-40B4-BE49-F238E27FC236}">
                <a16:creationId xmlns:a16="http://schemas.microsoft.com/office/drawing/2014/main" id="{C7D1C0FE-EC34-0148-9038-6243C466446E}"/>
              </a:ext>
            </a:extLst>
          </p:cNvPr>
          <p:cNvGrpSpPr/>
          <p:nvPr/>
        </p:nvGrpSpPr>
        <p:grpSpPr>
          <a:xfrm>
            <a:off x="729436" y="839118"/>
            <a:ext cx="16127855" cy="7224894"/>
            <a:chOff x="83070" y="263814"/>
            <a:chExt cx="12296850" cy="5508694"/>
          </a:xfrm>
        </p:grpSpPr>
        <p:sp>
          <p:nvSpPr>
            <p:cNvPr id="22" name="文本框 21">
              <a:extLst>
                <a:ext uri="{FF2B5EF4-FFF2-40B4-BE49-F238E27FC236}">
                  <a16:creationId xmlns:a16="http://schemas.microsoft.com/office/drawing/2014/main" id="{D9EDE7D1-E086-8541-A06B-9F0D477ECD25}"/>
                </a:ext>
              </a:extLst>
            </p:cNvPr>
            <p:cNvSpPr txBox="1"/>
            <p:nvPr/>
          </p:nvSpPr>
          <p:spPr>
            <a:xfrm>
              <a:off x="2282179" y="2316599"/>
              <a:ext cx="2828148" cy="434208"/>
            </a:xfrm>
            <a:prstGeom prst="rect">
              <a:avLst/>
            </a:prstGeom>
            <a:noFill/>
          </p:spPr>
          <p:txBody>
            <a:bodyPr wrap="none" rtlCol="0">
              <a:spAutoFit/>
            </a:bodyPr>
            <a:lstStyle/>
            <a:p>
              <a:r>
                <a:rPr kumimoji="1" lang="zh-CN" altLang="en-US" sz="3413" dirty="0">
                  <a:solidFill>
                    <a:srgbClr val="FF0000"/>
                  </a:solidFill>
                </a:rPr>
                <a:t>增删改查</a:t>
              </a:r>
              <a:r>
                <a:rPr kumimoji="1" lang="en-US" altLang="zh-CN" sz="3413" dirty="0">
                  <a:solidFill>
                    <a:srgbClr val="FF0000"/>
                  </a:solidFill>
                </a:rPr>
                <a:t>/</a:t>
              </a:r>
              <a:r>
                <a:rPr kumimoji="1" lang="zh-CN" altLang="en-US" sz="3413" dirty="0">
                  <a:solidFill>
                    <a:srgbClr val="FF0000"/>
                  </a:solidFill>
                </a:rPr>
                <a:t>排序</a:t>
              </a:r>
              <a:r>
                <a:rPr kumimoji="1" lang="en-US" altLang="zh-CN" sz="3413" dirty="0">
                  <a:solidFill>
                    <a:srgbClr val="FF0000"/>
                  </a:solidFill>
                </a:rPr>
                <a:t>/</a:t>
              </a:r>
              <a:r>
                <a:rPr kumimoji="1" lang="zh-CN" altLang="en-US" sz="3413" dirty="0">
                  <a:solidFill>
                    <a:srgbClr val="FF0000"/>
                  </a:solidFill>
                </a:rPr>
                <a:t>扩展</a:t>
              </a:r>
            </a:p>
          </p:txBody>
        </p:sp>
        <p:sp>
          <p:nvSpPr>
            <p:cNvPr id="23" name="文本框 22">
              <a:extLst>
                <a:ext uri="{FF2B5EF4-FFF2-40B4-BE49-F238E27FC236}">
                  <a16:creationId xmlns:a16="http://schemas.microsoft.com/office/drawing/2014/main" id="{0B87A65A-FF63-1945-8C9A-03C267E11E4B}"/>
                </a:ext>
              </a:extLst>
            </p:cNvPr>
            <p:cNvSpPr txBox="1"/>
            <p:nvPr/>
          </p:nvSpPr>
          <p:spPr>
            <a:xfrm>
              <a:off x="10955423" y="3847946"/>
              <a:ext cx="1365157" cy="434208"/>
            </a:xfrm>
            <a:prstGeom prst="rect">
              <a:avLst/>
            </a:prstGeom>
            <a:noFill/>
          </p:spPr>
          <p:txBody>
            <a:bodyPr wrap="none" rtlCol="0">
              <a:spAutoFit/>
            </a:bodyPr>
            <a:lstStyle/>
            <a:p>
              <a:r>
                <a:rPr kumimoji="1" lang="zh-CN" altLang="en-US" sz="3413" dirty="0">
                  <a:solidFill>
                    <a:srgbClr val="FF0000"/>
                  </a:solidFill>
                </a:rPr>
                <a:t>快捷操作</a:t>
              </a:r>
            </a:p>
          </p:txBody>
        </p:sp>
        <p:sp>
          <p:nvSpPr>
            <p:cNvPr id="25" name="文本框 24">
              <a:extLst>
                <a:ext uri="{FF2B5EF4-FFF2-40B4-BE49-F238E27FC236}">
                  <a16:creationId xmlns:a16="http://schemas.microsoft.com/office/drawing/2014/main" id="{1956146C-40C9-6047-9058-86540801230F}"/>
                </a:ext>
              </a:extLst>
            </p:cNvPr>
            <p:cNvSpPr txBox="1"/>
            <p:nvPr/>
          </p:nvSpPr>
          <p:spPr>
            <a:xfrm>
              <a:off x="10881470" y="5338300"/>
              <a:ext cx="747501" cy="434208"/>
            </a:xfrm>
            <a:prstGeom prst="rect">
              <a:avLst/>
            </a:prstGeom>
            <a:noFill/>
          </p:spPr>
          <p:txBody>
            <a:bodyPr wrap="none" rtlCol="0">
              <a:spAutoFit/>
            </a:bodyPr>
            <a:lstStyle/>
            <a:p>
              <a:r>
                <a:rPr kumimoji="1" lang="zh-CN" altLang="en-US" sz="3413" dirty="0">
                  <a:solidFill>
                    <a:srgbClr val="FF0000"/>
                  </a:solidFill>
                </a:rPr>
                <a:t>翻页</a:t>
              </a:r>
            </a:p>
          </p:txBody>
        </p:sp>
        <p:sp>
          <p:nvSpPr>
            <p:cNvPr id="26" name="文本框 25">
              <a:extLst>
                <a:ext uri="{FF2B5EF4-FFF2-40B4-BE49-F238E27FC236}">
                  <a16:creationId xmlns:a16="http://schemas.microsoft.com/office/drawing/2014/main" id="{4B52C505-4727-4B40-82EF-D8A845938FD1}"/>
                </a:ext>
              </a:extLst>
            </p:cNvPr>
            <p:cNvSpPr txBox="1"/>
            <p:nvPr/>
          </p:nvSpPr>
          <p:spPr>
            <a:xfrm>
              <a:off x="4838145" y="1589809"/>
              <a:ext cx="2600471" cy="434208"/>
            </a:xfrm>
            <a:prstGeom prst="rect">
              <a:avLst/>
            </a:prstGeom>
            <a:noFill/>
          </p:spPr>
          <p:txBody>
            <a:bodyPr wrap="none" rtlCol="0">
              <a:spAutoFit/>
            </a:bodyPr>
            <a:lstStyle/>
            <a:p>
              <a:r>
                <a:rPr kumimoji="1" lang="zh-CN" altLang="en-US" sz="3413" dirty="0">
                  <a:solidFill>
                    <a:srgbClr val="FF0000"/>
                  </a:solidFill>
                </a:rPr>
                <a:t>多重，多类型搜索</a:t>
              </a:r>
            </a:p>
          </p:txBody>
        </p:sp>
        <p:sp>
          <p:nvSpPr>
            <p:cNvPr id="27" name="文本框 26">
              <a:extLst>
                <a:ext uri="{FF2B5EF4-FFF2-40B4-BE49-F238E27FC236}">
                  <a16:creationId xmlns:a16="http://schemas.microsoft.com/office/drawing/2014/main" id="{C64DDFC5-A940-9246-9017-43C09FE85887}"/>
                </a:ext>
              </a:extLst>
            </p:cNvPr>
            <p:cNvSpPr txBox="1"/>
            <p:nvPr/>
          </p:nvSpPr>
          <p:spPr>
            <a:xfrm>
              <a:off x="3381144" y="263814"/>
              <a:ext cx="1673986" cy="434208"/>
            </a:xfrm>
            <a:prstGeom prst="rect">
              <a:avLst/>
            </a:prstGeom>
            <a:noFill/>
          </p:spPr>
          <p:txBody>
            <a:bodyPr wrap="none" rtlCol="0">
              <a:spAutoFit/>
            </a:bodyPr>
            <a:lstStyle/>
            <a:p>
              <a:r>
                <a:rPr kumimoji="1" lang="zh-CN" altLang="en-US" sz="3413" dirty="0">
                  <a:solidFill>
                    <a:srgbClr val="FF0000"/>
                  </a:solidFill>
                </a:rPr>
                <a:t>主菜单控制</a:t>
              </a:r>
            </a:p>
          </p:txBody>
        </p:sp>
        <p:sp>
          <p:nvSpPr>
            <p:cNvPr id="28" name="文本框 27">
              <a:extLst>
                <a:ext uri="{FF2B5EF4-FFF2-40B4-BE49-F238E27FC236}">
                  <a16:creationId xmlns:a16="http://schemas.microsoft.com/office/drawing/2014/main" id="{E6DA000A-537E-6343-A5E1-25BF5520AF31}"/>
                </a:ext>
              </a:extLst>
            </p:cNvPr>
            <p:cNvSpPr txBox="1"/>
            <p:nvPr/>
          </p:nvSpPr>
          <p:spPr>
            <a:xfrm>
              <a:off x="83070" y="3428999"/>
              <a:ext cx="1252026" cy="352001"/>
            </a:xfrm>
            <a:prstGeom prst="rect">
              <a:avLst/>
            </a:prstGeom>
            <a:noFill/>
          </p:spPr>
          <p:txBody>
            <a:bodyPr wrap="square" rtlCol="0">
              <a:spAutoFit/>
            </a:bodyPr>
            <a:lstStyle/>
            <a:p>
              <a:r>
                <a:rPr kumimoji="1" lang="zh-CN" altLang="en-US" dirty="0">
                  <a:solidFill>
                    <a:srgbClr val="FF0000"/>
                  </a:solidFill>
                </a:rPr>
                <a:t>多级菜单</a:t>
              </a:r>
            </a:p>
          </p:txBody>
        </p:sp>
        <p:sp>
          <p:nvSpPr>
            <p:cNvPr id="29" name="文本框 28">
              <a:extLst>
                <a:ext uri="{FF2B5EF4-FFF2-40B4-BE49-F238E27FC236}">
                  <a16:creationId xmlns:a16="http://schemas.microsoft.com/office/drawing/2014/main" id="{B5CEB114-4267-ED4A-AA55-BBA08853F78E}"/>
                </a:ext>
              </a:extLst>
            </p:cNvPr>
            <p:cNvSpPr txBox="1"/>
            <p:nvPr/>
          </p:nvSpPr>
          <p:spPr>
            <a:xfrm>
              <a:off x="10507719" y="1220477"/>
              <a:ext cx="747501" cy="434208"/>
            </a:xfrm>
            <a:prstGeom prst="rect">
              <a:avLst/>
            </a:prstGeom>
            <a:noFill/>
          </p:spPr>
          <p:txBody>
            <a:bodyPr wrap="none" rtlCol="0">
              <a:spAutoFit/>
            </a:bodyPr>
            <a:lstStyle/>
            <a:p>
              <a:r>
                <a:rPr kumimoji="1" lang="zh-CN" altLang="en-US" sz="3413" dirty="0">
                  <a:solidFill>
                    <a:srgbClr val="FF0000"/>
                  </a:solidFill>
                </a:rPr>
                <a:t>弹窗</a:t>
              </a:r>
            </a:p>
          </p:txBody>
        </p:sp>
        <p:pic>
          <p:nvPicPr>
            <p:cNvPr id="30" name="图片 29">
              <a:extLst>
                <a:ext uri="{FF2B5EF4-FFF2-40B4-BE49-F238E27FC236}">
                  <a16:creationId xmlns:a16="http://schemas.microsoft.com/office/drawing/2014/main" id="{5DDAEB38-E6C6-AB42-AB5D-8829131B9A4E}"/>
                </a:ext>
              </a:extLst>
            </p:cNvPr>
            <p:cNvPicPr>
              <a:picLocks noChangeAspect="1"/>
            </p:cNvPicPr>
            <p:nvPr/>
          </p:nvPicPr>
          <p:blipFill rotWithShape="1">
            <a:blip r:embed="rId7"/>
            <a:srcRect t="9435"/>
            <a:stretch/>
          </p:blipFill>
          <p:spPr>
            <a:xfrm>
              <a:off x="9338663" y="2541231"/>
              <a:ext cx="3041257" cy="434208"/>
            </a:xfrm>
            <a:prstGeom prst="rect">
              <a:avLst/>
            </a:prstGeom>
          </p:spPr>
        </p:pic>
        <p:sp>
          <p:nvSpPr>
            <p:cNvPr id="31" name="文本框 30">
              <a:extLst>
                <a:ext uri="{FF2B5EF4-FFF2-40B4-BE49-F238E27FC236}">
                  <a16:creationId xmlns:a16="http://schemas.microsoft.com/office/drawing/2014/main" id="{D5EEE798-DF7F-FE46-B3E9-68F2C18110D9}"/>
                </a:ext>
              </a:extLst>
            </p:cNvPr>
            <p:cNvSpPr txBox="1"/>
            <p:nvPr/>
          </p:nvSpPr>
          <p:spPr>
            <a:xfrm>
              <a:off x="9698760" y="2061786"/>
              <a:ext cx="1478996" cy="434208"/>
            </a:xfrm>
            <a:prstGeom prst="rect">
              <a:avLst/>
            </a:prstGeom>
            <a:noFill/>
          </p:spPr>
          <p:txBody>
            <a:bodyPr wrap="none" rtlCol="0">
              <a:spAutoFit/>
            </a:bodyPr>
            <a:lstStyle/>
            <a:p>
              <a:r>
                <a:rPr kumimoji="1" lang="zh-CN" altLang="en-US" sz="3413" dirty="0">
                  <a:solidFill>
                    <a:srgbClr val="FF0000"/>
                  </a:solidFill>
                </a:rPr>
                <a:t>单</a:t>
              </a:r>
              <a:r>
                <a:rPr kumimoji="1" lang="en-US" altLang="zh-CN" sz="3413" dirty="0">
                  <a:solidFill>
                    <a:srgbClr val="FF0000"/>
                  </a:solidFill>
                </a:rPr>
                <a:t>/</a:t>
              </a:r>
              <a:r>
                <a:rPr kumimoji="1" lang="zh-CN" altLang="en-US" sz="3413" dirty="0">
                  <a:solidFill>
                    <a:srgbClr val="FF0000"/>
                  </a:solidFill>
                </a:rPr>
                <a:t>批操作</a:t>
              </a:r>
            </a:p>
          </p:txBody>
        </p:sp>
      </p:grpSp>
    </p:spTree>
    <p:extLst>
      <p:ext uri="{BB962C8B-B14F-4D97-AF65-F5344CB8AC3E}">
        <p14:creationId xmlns:p14="http://schemas.microsoft.com/office/powerpoint/2010/main" val="3410478528"/>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id="{E7D8C8BC-18EE-3C43-9C54-62940CBB4D78}"/>
              </a:ext>
            </a:extLst>
          </p:cNvPr>
          <p:cNvSpPr txBox="1"/>
          <p:nvPr/>
        </p:nvSpPr>
        <p:spPr>
          <a:xfrm>
            <a:off x="176950" y="490454"/>
            <a:ext cx="5444362"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zh-CN" altLang="en-US" sz="3413" kern="1200" dirty="0">
                <a:gradFill>
                  <a:gsLst>
                    <a:gs pos="43000">
                      <a:schemeClr val="accent1"/>
                    </a:gs>
                    <a:gs pos="100000">
                      <a:schemeClr val="accent2"/>
                    </a:gs>
                  </a:gsLst>
                  <a:lin ang="2700000" scaled="0"/>
                </a:gradFill>
                <a:latin typeface="+mj-ea"/>
              </a:rPr>
              <a:t>数据中台对接：数据</a:t>
            </a:r>
            <a:r>
              <a:rPr lang="en-US" altLang="zh-CN" sz="3413" kern="1200" dirty="0">
                <a:gradFill>
                  <a:gsLst>
                    <a:gs pos="43000">
                      <a:schemeClr val="accent1"/>
                    </a:gs>
                    <a:gs pos="100000">
                      <a:schemeClr val="accent2"/>
                    </a:gs>
                  </a:gsLst>
                  <a:lin ang="2700000" scaled="0"/>
                </a:gradFill>
                <a:latin typeface="+mj-ea"/>
              </a:rPr>
              <a:t>ETL</a:t>
            </a:r>
          </a:p>
        </p:txBody>
      </p:sp>
      <p:pic>
        <p:nvPicPr>
          <p:cNvPr id="17" name="图片 16" descr="卡通人物&#10;&#10;低可信度描述已自动生成">
            <a:extLst>
              <a:ext uri="{FF2B5EF4-FFF2-40B4-BE49-F238E27FC236}">
                <a16:creationId xmlns:a16="http://schemas.microsoft.com/office/drawing/2014/main" id="{3EC88F02-2100-A643-BD24-24C2CC419B7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4" name="图片 3">
            <a:extLst>
              <a:ext uri="{FF2B5EF4-FFF2-40B4-BE49-F238E27FC236}">
                <a16:creationId xmlns:a16="http://schemas.microsoft.com/office/drawing/2014/main" id="{77058C01-29BC-0340-B1A9-8387D45D8177}"/>
              </a:ext>
            </a:extLst>
          </p:cNvPr>
          <p:cNvPicPr>
            <a:picLocks noChangeAspect="1"/>
          </p:cNvPicPr>
          <p:nvPr/>
        </p:nvPicPr>
        <p:blipFill>
          <a:blip r:embed="rId4"/>
          <a:stretch>
            <a:fillRect/>
          </a:stretch>
        </p:blipFill>
        <p:spPr>
          <a:xfrm>
            <a:off x="1000081" y="2087187"/>
            <a:ext cx="15556432" cy="6500366"/>
          </a:xfrm>
          <a:prstGeom prst="rect">
            <a:avLst/>
          </a:prstGeom>
        </p:spPr>
      </p:pic>
      <p:pic>
        <p:nvPicPr>
          <p:cNvPr id="5" name="图片 4">
            <a:extLst>
              <a:ext uri="{FF2B5EF4-FFF2-40B4-BE49-F238E27FC236}">
                <a16:creationId xmlns:a16="http://schemas.microsoft.com/office/drawing/2014/main" id="{06A4687B-629F-AC4C-BEC5-46A2193D038A}"/>
              </a:ext>
            </a:extLst>
          </p:cNvPr>
          <p:cNvPicPr>
            <a:picLocks noChangeAspect="1"/>
          </p:cNvPicPr>
          <p:nvPr/>
        </p:nvPicPr>
        <p:blipFill>
          <a:blip r:embed="rId5"/>
          <a:stretch>
            <a:fillRect/>
          </a:stretch>
        </p:blipFill>
        <p:spPr>
          <a:xfrm>
            <a:off x="9561838" y="1195798"/>
            <a:ext cx="4902200" cy="16129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29225640"/>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id="{E7D8C8BC-18EE-3C43-9C54-62940CBB4D78}"/>
              </a:ext>
            </a:extLst>
          </p:cNvPr>
          <p:cNvSpPr txBox="1"/>
          <p:nvPr/>
        </p:nvSpPr>
        <p:spPr>
          <a:xfrm>
            <a:off x="176949" y="490454"/>
            <a:ext cx="6223851"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zh-CN" altLang="en-US" sz="3413" kern="1200" dirty="0">
                <a:gradFill>
                  <a:gsLst>
                    <a:gs pos="43000">
                      <a:schemeClr val="accent1"/>
                    </a:gs>
                    <a:gs pos="100000">
                      <a:schemeClr val="accent2"/>
                    </a:gs>
                  </a:gsLst>
                  <a:lin ang="2700000" scaled="0"/>
                </a:gradFill>
                <a:latin typeface="+mj-ea"/>
              </a:rPr>
              <a:t>数据中台对接：数据</a:t>
            </a:r>
            <a:r>
              <a:rPr lang="en-US" altLang="zh-CN" sz="3413" kern="1200" dirty="0" err="1">
                <a:gradFill>
                  <a:gsLst>
                    <a:gs pos="43000">
                      <a:schemeClr val="accent1"/>
                    </a:gs>
                    <a:gs pos="100000">
                      <a:schemeClr val="accent2"/>
                    </a:gs>
                  </a:gsLst>
                  <a:lin ang="2700000" scaled="0"/>
                </a:gradFill>
                <a:latin typeface="+mj-ea"/>
              </a:rPr>
              <a:t>sql</a:t>
            </a:r>
            <a:r>
              <a:rPr lang="zh-CN" altLang="en-US" sz="3413" kern="1200" dirty="0">
                <a:gradFill>
                  <a:gsLst>
                    <a:gs pos="43000">
                      <a:schemeClr val="accent1"/>
                    </a:gs>
                    <a:gs pos="100000">
                      <a:schemeClr val="accent2"/>
                    </a:gs>
                  </a:gsLst>
                  <a:lin ang="2700000" scaled="0"/>
                </a:gradFill>
                <a:latin typeface="+mj-ea"/>
              </a:rPr>
              <a:t>查询</a:t>
            </a:r>
            <a:endParaRPr lang="en-US" altLang="zh-CN" sz="3413" kern="1200" dirty="0">
              <a:gradFill>
                <a:gsLst>
                  <a:gs pos="43000">
                    <a:schemeClr val="accent1"/>
                  </a:gs>
                  <a:gs pos="100000">
                    <a:schemeClr val="accent2"/>
                  </a:gs>
                </a:gsLst>
                <a:lin ang="2700000" scaled="0"/>
              </a:gradFill>
              <a:latin typeface="+mj-ea"/>
            </a:endParaRPr>
          </a:p>
        </p:txBody>
      </p:sp>
      <p:pic>
        <p:nvPicPr>
          <p:cNvPr id="17" name="图片 16" descr="卡通人物&#10;&#10;低可信度描述已自动生成">
            <a:extLst>
              <a:ext uri="{FF2B5EF4-FFF2-40B4-BE49-F238E27FC236}">
                <a16:creationId xmlns:a16="http://schemas.microsoft.com/office/drawing/2014/main" id="{3EC88F02-2100-A643-BD24-24C2CC419B7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4" name="图片 3">
            <a:extLst>
              <a:ext uri="{FF2B5EF4-FFF2-40B4-BE49-F238E27FC236}">
                <a16:creationId xmlns:a16="http://schemas.microsoft.com/office/drawing/2014/main" id="{C6C1294F-B605-3A4C-84DE-BD36F740DB95}"/>
              </a:ext>
            </a:extLst>
          </p:cNvPr>
          <p:cNvPicPr>
            <a:picLocks noChangeAspect="1"/>
          </p:cNvPicPr>
          <p:nvPr/>
        </p:nvPicPr>
        <p:blipFill>
          <a:blip r:embed="rId4"/>
          <a:stretch>
            <a:fillRect/>
          </a:stretch>
        </p:blipFill>
        <p:spPr>
          <a:xfrm>
            <a:off x="1000081" y="1495450"/>
            <a:ext cx="15961167" cy="7336647"/>
          </a:xfrm>
          <a:prstGeom prst="rect">
            <a:avLst/>
          </a:prstGeom>
        </p:spPr>
      </p:pic>
    </p:spTree>
    <p:extLst>
      <p:ext uri="{BB962C8B-B14F-4D97-AF65-F5344CB8AC3E}">
        <p14:creationId xmlns:p14="http://schemas.microsoft.com/office/powerpoint/2010/main" val="368725985"/>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id="{E7D8C8BC-18EE-3C43-9C54-62940CBB4D78}"/>
              </a:ext>
            </a:extLst>
          </p:cNvPr>
          <p:cNvSpPr txBox="1"/>
          <p:nvPr/>
        </p:nvSpPr>
        <p:spPr>
          <a:xfrm>
            <a:off x="176950" y="490455"/>
            <a:ext cx="5549294"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zh-CN" altLang="en-US" sz="3413" kern="1200" dirty="0">
                <a:gradFill>
                  <a:gsLst>
                    <a:gs pos="43000">
                      <a:schemeClr val="accent1"/>
                    </a:gs>
                    <a:gs pos="100000">
                      <a:schemeClr val="accent2"/>
                    </a:gs>
                  </a:gsLst>
                  <a:lin ang="2700000" scaled="0"/>
                </a:gradFill>
                <a:latin typeface="+mj-ea"/>
              </a:rPr>
              <a:t>数据中台对接：血缘链路</a:t>
            </a:r>
            <a:endParaRPr lang="en-US" altLang="zh-CN" sz="3413" kern="1200" dirty="0">
              <a:gradFill>
                <a:gsLst>
                  <a:gs pos="43000">
                    <a:schemeClr val="accent1"/>
                  </a:gs>
                  <a:gs pos="100000">
                    <a:schemeClr val="accent2"/>
                  </a:gs>
                </a:gsLst>
                <a:lin ang="2700000" scaled="0"/>
              </a:gradFill>
              <a:latin typeface="+mj-ea"/>
            </a:endParaRPr>
          </a:p>
        </p:txBody>
      </p:sp>
      <p:pic>
        <p:nvPicPr>
          <p:cNvPr id="17" name="图片 16" descr="卡通人物&#10;&#10;低可信度描述已自动生成">
            <a:extLst>
              <a:ext uri="{FF2B5EF4-FFF2-40B4-BE49-F238E27FC236}">
                <a16:creationId xmlns:a16="http://schemas.microsoft.com/office/drawing/2014/main" id="{3EC88F02-2100-A643-BD24-24C2CC419B7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2" name="图片 1">
            <a:extLst>
              <a:ext uri="{FF2B5EF4-FFF2-40B4-BE49-F238E27FC236}">
                <a16:creationId xmlns:a16="http://schemas.microsoft.com/office/drawing/2014/main" id="{DDD14FCA-75BB-5647-9C2A-53D693BF34A0}"/>
              </a:ext>
            </a:extLst>
          </p:cNvPr>
          <p:cNvPicPr>
            <a:picLocks noChangeAspect="1"/>
          </p:cNvPicPr>
          <p:nvPr/>
        </p:nvPicPr>
        <p:blipFill>
          <a:blip r:embed="rId4"/>
          <a:stretch>
            <a:fillRect/>
          </a:stretch>
        </p:blipFill>
        <p:spPr>
          <a:xfrm>
            <a:off x="1000081" y="2087187"/>
            <a:ext cx="15402974" cy="6940507"/>
          </a:xfrm>
          <a:prstGeom prst="rect">
            <a:avLst/>
          </a:prstGeom>
        </p:spPr>
      </p:pic>
    </p:spTree>
    <p:extLst>
      <p:ext uri="{BB962C8B-B14F-4D97-AF65-F5344CB8AC3E}">
        <p14:creationId xmlns:p14="http://schemas.microsoft.com/office/powerpoint/2010/main" val="3231202487"/>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圆角矩形 45">
            <a:extLst>
              <a:ext uri="{FF2B5EF4-FFF2-40B4-BE49-F238E27FC236}">
                <a16:creationId xmlns:a16="http://schemas.microsoft.com/office/drawing/2014/main" id="{7118F8F3-9C84-894E-9CCB-247B8BDC8B87}"/>
              </a:ext>
            </a:extLst>
          </p:cNvPr>
          <p:cNvSpPr/>
          <p:nvPr/>
        </p:nvSpPr>
        <p:spPr>
          <a:xfrm>
            <a:off x="1058711" y="1363252"/>
            <a:ext cx="14411140" cy="1529809"/>
          </a:xfrm>
          <a:prstGeom prst="roundRect">
            <a:avLst>
              <a:gd name="adj" fmla="val 590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defTabSz="1300460" hangingPunct="1"/>
            <a:r>
              <a:rPr kumimoji="1" lang="zh-CN" altLang="en-US" sz="2560" b="0" kern="1200" dirty="0">
                <a:solidFill>
                  <a:prstClr val="black"/>
                </a:solidFill>
                <a:latin typeface="Microsoft YaHei" panose="020B0503020204020204" pitchFamily="34" charset="-122"/>
                <a:ea typeface="Microsoft YaHei" panose="020B0503020204020204" pitchFamily="34" charset="-122"/>
              </a:rPr>
              <a:t>   平台功能</a:t>
            </a:r>
          </a:p>
        </p:txBody>
      </p:sp>
      <p:sp>
        <p:nvSpPr>
          <p:cNvPr id="2" name="圆角矩形 1">
            <a:extLst>
              <a:ext uri="{FF2B5EF4-FFF2-40B4-BE49-F238E27FC236}">
                <a16:creationId xmlns:a16="http://schemas.microsoft.com/office/drawing/2014/main" id="{722D661F-D788-844C-8A99-C20E6B184D66}"/>
              </a:ext>
            </a:extLst>
          </p:cNvPr>
          <p:cNvSpPr/>
          <p:nvPr/>
        </p:nvSpPr>
        <p:spPr>
          <a:xfrm>
            <a:off x="1033423" y="7088192"/>
            <a:ext cx="3511296" cy="2149120"/>
          </a:xfrm>
          <a:prstGeom prst="roundRect">
            <a:avLst>
              <a:gd name="adj" fmla="val 590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defTabSz="1300460" hangingPunct="1"/>
            <a:r>
              <a:rPr kumimoji="1" lang="zh-CN" altLang="en-US" sz="2276" b="0" kern="1200" dirty="0">
                <a:solidFill>
                  <a:prstClr val="black"/>
                </a:solidFill>
                <a:latin typeface="Microsoft YaHei" panose="020B0503020204020204" pitchFamily="34" charset="-122"/>
                <a:ea typeface="Microsoft YaHei" panose="020B0503020204020204" pitchFamily="34" charset="-122"/>
              </a:rPr>
              <a:t>调试部署</a:t>
            </a:r>
          </a:p>
        </p:txBody>
      </p:sp>
      <p:sp>
        <p:nvSpPr>
          <p:cNvPr id="5" name="圆角矩形 4">
            <a:extLst>
              <a:ext uri="{FF2B5EF4-FFF2-40B4-BE49-F238E27FC236}">
                <a16:creationId xmlns:a16="http://schemas.microsoft.com/office/drawing/2014/main" id="{4379BB9B-0858-A544-B481-C3F614567C01}"/>
              </a:ext>
            </a:extLst>
          </p:cNvPr>
          <p:cNvSpPr/>
          <p:nvPr/>
        </p:nvSpPr>
        <p:spPr>
          <a:xfrm>
            <a:off x="4703667" y="7088192"/>
            <a:ext cx="3532971" cy="2149120"/>
          </a:xfrm>
          <a:prstGeom prst="roundRect">
            <a:avLst>
              <a:gd name="adj" fmla="val 590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defTabSz="1300460" hangingPunct="1"/>
            <a:r>
              <a:rPr kumimoji="1" lang="zh-CN" altLang="en-US" sz="2560" b="0" kern="1200" dirty="0">
                <a:solidFill>
                  <a:prstClr val="black"/>
                </a:solidFill>
                <a:latin typeface="Microsoft YaHei" panose="020B0503020204020204" pitchFamily="34" charset="-122"/>
                <a:ea typeface="Microsoft YaHei" panose="020B0503020204020204" pitchFamily="34" charset="-122"/>
              </a:rPr>
              <a:t>监控体系</a:t>
            </a:r>
          </a:p>
        </p:txBody>
      </p:sp>
      <p:sp>
        <p:nvSpPr>
          <p:cNvPr id="6" name="圆角矩形 5">
            <a:extLst>
              <a:ext uri="{FF2B5EF4-FFF2-40B4-BE49-F238E27FC236}">
                <a16:creationId xmlns:a16="http://schemas.microsoft.com/office/drawing/2014/main" id="{8A023FBE-CBFF-3842-AD00-113D31B1A3DA}"/>
              </a:ext>
            </a:extLst>
          </p:cNvPr>
          <p:cNvSpPr/>
          <p:nvPr/>
        </p:nvSpPr>
        <p:spPr>
          <a:xfrm>
            <a:off x="8395586" y="7088192"/>
            <a:ext cx="7074264" cy="2149120"/>
          </a:xfrm>
          <a:prstGeom prst="roundRect">
            <a:avLst>
              <a:gd name="adj" fmla="val 590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defTabSz="1300460" hangingPunct="1"/>
            <a:r>
              <a:rPr kumimoji="1" lang="zh-CN" altLang="en-US" sz="2560" b="0" kern="1200" dirty="0">
                <a:solidFill>
                  <a:prstClr val="black"/>
                </a:solidFill>
                <a:latin typeface="Microsoft YaHei" panose="020B0503020204020204" pitchFamily="34" charset="-122"/>
                <a:ea typeface="Microsoft YaHei" panose="020B0503020204020204" pitchFamily="34" charset="-122"/>
              </a:rPr>
              <a:t>存储层</a:t>
            </a:r>
          </a:p>
        </p:txBody>
      </p:sp>
      <p:sp>
        <p:nvSpPr>
          <p:cNvPr id="3" name="圆角矩形 2">
            <a:extLst>
              <a:ext uri="{FF2B5EF4-FFF2-40B4-BE49-F238E27FC236}">
                <a16:creationId xmlns:a16="http://schemas.microsoft.com/office/drawing/2014/main" id="{C69E78AA-9A6B-3A42-B6BD-662E40BC6E6B}"/>
              </a:ext>
            </a:extLst>
          </p:cNvPr>
          <p:cNvSpPr/>
          <p:nvPr/>
        </p:nvSpPr>
        <p:spPr>
          <a:xfrm>
            <a:off x="2630124" y="7218240"/>
            <a:ext cx="1719524"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en-US" altLang="zh-CN" sz="1991" b="0" kern="1200" dirty="0">
                <a:solidFill>
                  <a:prstClr val="white"/>
                </a:solidFill>
                <a:latin typeface="Microsoft YaHei" panose="020B0503020204020204" pitchFamily="34" charset="-122"/>
                <a:ea typeface="Microsoft YaHei" panose="020B0503020204020204" pitchFamily="34" charset="-122"/>
              </a:rPr>
              <a:t>docker</a:t>
            </a:r>
            <a:endParaRPr kumimoji="1" lang="zh-CN" altLang="en-US" sz="1991" b="0" kern="1200" dirty="0">
              <a:solidFill>
                <a:prstClr val="white"/>
              </a:solidFill>
              <a:latin typeface="Microsoft YaHei" panose="020B0503020204020204" pitchFamily="34" charset="-122"/>
              <a:ea typeface="Microsoft YaHei" panose="020B0503020204020204" pitchFamily="34" charset="-122"/>
            </a:endParaRPr>
          </a:p>
        </p:txBody>
      </p:sp>
      <p:sp>
        <p:nvSpPr>
          <p:cNvPr id="8" name="圆角矩形 7">
            <a:extLst>
              <a:ext uri="{FF2B5EF4-FFF2-40B4-BE49-F238E27FC236}">
                <a16:creationId xmlns:a16="http://schemas.microsoft.com/office/drawing/2014/main" id="{926C2D94-6D76-2E46-84A1-C00B0022F746}"/>
              </a:ext>
            </a:extLst>
          </p:cNvPr>
          <p:cNvSpPr/>
          <p:nvPr/>
        </p:nvSpPr>
        <p:spPr>
          <a:xfrm>
            <a:off x="2630124" y="7895431"/>
            <a:ext cx="1719524"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en-US" altLang="zh-CN" sz="1991" b="0" kern="1200" dirty="0">
                <a:solidFill>
                  <a:prstClr val="white"/>
                </a:solidFill>
                <a:latin typeface="Microsoft YaHei" panose="020B0503020204020204" pitchFamily="34" charset="-122"/>
                <a:ea typeface="Microsoft YaHei" panose="020B0503020204020204" pitchFamily="34" charset="-122"/>
              </a:rPr>
              <a:t>compose</a:t>
            </a:r>
            <a:endParaRPr kumimoji="1" lang="zh-CN" altLang="en-US" sz="1991" b="0" kern="1200" dirty="0">
              <a:solidFill>
                <a:prstClr val="white"/>
              </a:solidFill>
              <a:latin typeface="Microsoft YaHei" panose="020B0503020204020204" pitchFamily="34" charset="-122"/>
              <a:ea typeface="Microsoft YaHei" panose="020B0503020204020204" pitchFamily="34" charset="-122"/>
            </a:endParaRPr>
          </a:p>
        </p:txBody>
      </p:sp>
      <p:sp>
        <p:nvSpPr>
          <p:cNvPr id="9" name="圆角矩形 8">
            <a:extLst>
              <a:ext uri="{FF2B5EF4-FFF2-40B4-BE49-F238E27FC236}">
                <a16:creationId xmlns:a16="http://schemas.microsoft.com/office/drawing/2014/main" id="{A742B149-0EB4-7C4A-AD5D-30D9BA04361B}"/>
              </a:ext>
            </a:extLst>
          </p:cNvPr>
          <p:cNvSpPr/>
          <p:nvPr/>
        </p:nvSpPr>
        <p:spPr>
          <a:xfrm>
            <a:off x="2630124" y="8566371"/>
            <a:ext cx="1701461"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en-US" altLang="zh-CN" sz="1991" b="0" kern="1200" dirty="0" err="1">
                <a:solidFill>
                  <a:prstClr val="white"/>
                </a:solidFill>
                <a:latin typeface="Microsoft YaHei" panose="020B0503020204020204" pitchFamily="34" charset="-122"/>
                <a:ea typeface="Microsoft YaHei" panose="020B0503020204020204" pitchFamily="34" charset="-122"/>
              </a:rPr>
              <a:t>kubernetes</a:t>
            </a:r>
            <a:endParaRPr kumimoji="1" lang="zh-CN" altLang="en-US" sz="1991" b="0" kern="1200" dirty="0">
              <a:solidFill>
                <a:prstClr val="white"/>
              </a:solidFill>
              <a:latin typeface="Microsoft YaHei" panose="020B0503020204020204" pitchFamily="34" charset="-122"/>
              <a:ea typeface="Microsoft YaHei" panose="020B0503020204020204" pitchFamily="34" charset="-122"/>
            </a:endParaRPr>
          </a:p>
        </p:txBody>
      </p:sp>
      <p:sp>
        <p:nvSpPr>
          <p:cNvPr id="10" name="圆角矩形 9">
            <a:extLst>
              <a:ext uri="{FF2B5EF4-FFF2-40B4-BE49-F238E27FC236}">
                <a16:creationId xmlns:a16="http://schemas.microsoft.com/office/drawing/2014/main" id="{947A5066-E0AE-3249-8DE1-07FC769B633A}"/>
              </a:ext>
            </a:extLst>
          </p:cNvPr>
          <p:cNvSpPr/>
          <p:nvPr/>
        </p:nvSpPr>
        <p:spPr>
          <a:xfrm>
            <a:off x="6343717" y="7218240"/>
            <a:ext cx="1719524"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en-US" altLang="zh-CN" sz="1991" b="0" kern="1200" dirty="0">
                <a:solidFill>
                  <a:prstClr val="white"/>
                </a:solidFill>
                <a:latin typeface="Microsoft YaHei" panose="020B0503020204020204" pitchFamily="34" charset="-122"/>
                <a:ea typeface="Microsoft YaHei" panose="020B0503020204020204" pitchFamily="34" charset="-122"/>
              </a:rPr>
              <a:t>tam</a:t>
            </a:r>
            <a:r>
              <a:rPr kumimoji="1" lang="zh-CN" altLang="en-US" sz="1991" b="0" kern="1200" dirty="0">
                <a:solidFill>
                  <a:prstClr val="white"/>
                </a:solidFill>
                <a:latin typeface="Microsoft YaHei" panose="020B0503020204020204" pitchFamily="34" charset="-122"/>
                <a:ea typeface="Microsoft YaHei" panose="020B0503020204020204" pitchFamily="34" charset="-122"/>
              </a:rPr>
              <a:t>采集</a:t>
            </a:r>
          </a:p>
        </p:txBody>
      </p:sp>
      <p:sp>
        <p:nvSpPr>
          <p:cNvPr id="11" name="圆角矩形 10">
            <a:extLst>
              <a:ext uri="{FF2B5EF4-FFF2-40B4-BE49-F238E27FC236}">
                <a16:creationId xmlns:a16="http://schemas.microsoft.com/office/drawing/2014/main" id="{E87186B0-B914-AA47-A540-C7B36870D53E}"/>
              </a:ext>
            </a:extLst>
          </p:cNvPr>
          <p:cNvSpPr/>
          <p:nvPr/>
        </p:nvSpPr>
        <p:spPr>
          <a:xfrm>
            <a:off x="6343717" y="7895431"/>
            <a:ext cx="1719524"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zh-CN" altLang="en-US" sz="1991" b="0" kern="1200" dirty="0">
                <a:solidFill>
                  <a:prstClr val="white"/>
                </a:solidFill>
                <a:latin typeface="Microsoft YaHei" panose="020B0503020204020204" pitchFamily="34" charset="-122"/>
                <a:ea typeface="Microsoft YaHei" panose="020B0503020204020204" pitchFamily="34" charset="-122"/>
              </a:rPr>
              <a:t>函数记录</a:t>
            </a:r>
          </a:p>
        </p:txBody>
      </p:sp>
      <p:sp>
        <p:nvSpPr>
          <p:cNvPr id="12" name="圆角矩形 11">
            <a:extLst>
              <a:ext uri="{FF2B5EF4-FFF2-40B4-BE49-F238E27FC236}">
                <a16:creationId xmlns:a16="http://schemas.microsoft.com/office/drawing/2014/main" id="{A3AB4E0E-ABA9-6A48-8C12-03DA36FD92CB}"/>
              </a:ext>
            </a:extLst>
          </p:cNvPr>
          <p:cNvSpPr/>
          <p:nvPr/>
        </p:nvSpPr>
        <p:spPr>
          <a:xfrm>
            <a:off x="6349664" y="8566371"/>
            <a:ext cx="1719524"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zh-CN" altLang="en-US" sz="1991" b="0" kern="1200" dirty="0">
                <a:solidFill>
                  <a:prstClr val="white"/>
                </a:solidFill>
                <a:latin typeface="Microsoft YaHei" panose="020B0503020204020204" pitchFamily="34" charset="-122"/>
                <a:ea typeface="Microsoft YaHei" panose="020B0503020204020204" pitchFamily="34" charset="-122"/>
              </a:rPr>
              <a:t>资源监控</a:t>
            </a:r>
          </a:p>
        </p:txBody>
      </p:sp>
      <p:sp>
        <p:nvSpPr>
          <p:cNvPr id="13" name="圆角矩形 12">
            <a:extLst>
              <a:ext uri="{FF2B5EF4-FFF2-40B4-BE49-F238E27FC236}">
                <a16:creationId xmlns:a16="http://schemas.microsoft.com/office/drawing/2014/main" id="{A5BDB09A-93E5-8847-A8CC-EBC037EFFBE5}"/>
              </a:ext>
            </a:extLst>
          </p:cNvPr>
          <p:cNvSpPr/>
          <p:nvPr/>
        </p:nvSpPr>
        <p:spPr>
          <a:xfrm>
            <a:off x="9812035" y="7490837"/>
            <a:ext cx="2534824"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en-US" altLang="zh-CN" sz="1991" b="0" kern="1200" dirty="0" err="1">
                <a:solidFill>
                  <a:prstClr val="white"/>
                </a:solidFill>
                <a:latin typeface="Microsoft YaHei" panose="020B0503020204020204" pitchFamily="34" charset="-122"/>
                <a:ea typeface="Microsoft YaHei" panose="020B0503020204020204" pitchFamily="34" charset="-122"/>
              </a:rPr>
              <a:t>mysql</a:t>
            </a:r>
            <a:r>
              <a:rPr kumimoji="1" lang="zh-CN" altLang="en-US" sz="1991" b="0" kern="1200" dirty="0">
                <a:solidFill>
                  <a:prstClr val="white"/>
                </a:solidFill>
                <a:latin typeface="Microsoft YaHei" panose="020B0503020204020204" pitchFamily="34" charset="-122"/>
                <a:ea typeface="Microsoft YaHei" panose="020B0503020204020204" pitchFamily="34" charset="-122"/>
              </a:rPr>
              <a:t>元数据存储</a:t>
            </a:r>
          </a:p>
        </p:txBody>
      </p:sp>
      <p:sp>
        <p:nvSpPr>
          <p:cNvPr id="14" name="圆角矩形 13">
            <a:extLst>
              <a:ext uri="{FF2B5EF4-FFF2-40B4-BE49-F238E27FC236}">
                <a16:creationId xmlns:a16="http://schemas.microsoft.com/office/drawing/2014/main" id="{E3122313-A6E5-FC43-B9CC-FCEA8E9B5600}"/>
              </a:ext>
            </a:extLst>
          </p:cNvPr>
          <p:cNvSpPr/>
          <p:nvPr/>
        </p:nvSpPr>
        <p:spPr>
          <a:xfrm>
            <a:off x="9812035" y="8238329"/>
            <a:ext cx="2534824"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en-US" altLang="zh-CN" sz="1991" b="0" kern="1200" dirty="0" err="1">
                <a:solidFill>
                  <a:prstClr val="white"/>
                </a:solidFill>
                <a:latin typeface="Microsoft YaHei" panose="020B0503020204020204" pitchFamily="34" charset="-122"/>
                <a:ea typeface="Microsoft YaHei" panose="020B0503020204020204" pitchFamily="34" charset="-122"/>
              </a:rPr>
              <a:t>redis</a:t>
            </a:r>
            <a:r>
              <a:rPr kumimoji="1" lang="zh-CN" altLang="en-US" sz="1991" b="0" kern="1200" dirty="0">
                <a:solidFill>
                  <a:prstClr val="white"/>
                </a:solidFill>
                <a:latin typeface="Microsoft YaHei" panose="020B0503020204020204" pitchFamily="34" charset="-122"/>
                <a:ea typeface="Microsoft YaHei" panose="020B0503020204020204" pitchFamily="34" charset="-122"/>
              </a:rPr>
              <a:t>数据缓存</a:t>
            </a:r>
          </a:p>
        </p:txBody>
      </p:sp>
      <p:sp>
        <p:nvSpPr>
          <p:cNvPr id="15" name="圆角矩形 14">
            <a:extLst>
              <a:ext uri="{FF2B5EF4-FFF2-40B4-BE49-F238E27FC236}">
                <a16:creationId xmlns:a16="http://schemas.microsoft.com/office/drawing/2014/main" id="{E8C33A00-B570-2440-88FD-7B1DCE716213}"/>
              </a:ext>
            </a:extLst>
          </p:cNvPr>
          <p:cNvSpPr/>
          <p:nvPr/>
        </p:nvSpPr>
        <p:spPr>
          <a:xfrm>
            <a:off x="12594358" y="7490837"/>
            <a:ext cx="2534824"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en-US" altLang="zh-CN" sz="1991" b="0" kern="1200" dirty="0">
                <a:solidFill>
                  <a:prstClr val="white"/>
                </a:solidFill>
                <a:latin typeface="Microsoft YaHei" panose="020B0503020204020204" pitchFamily="34" charset="-122"/>
                <a:ea typeface="Microsoft YaHei" panose="020B0503020204020204" pitchFamily="34" charset="-122"/>
              </a:rPr>
              <a:t>Celery</a:t>
            </a:r>
            <a:r>
              <a:rPr kumimoji="1" lang="zh-CN" altLang="en-US" sz="1991" b="0" kern="1200" dirty="0">
                <a:solidFill>
                  <a:prstClr val="white"/>
                </a:solidFill>
                <a:latin typeface="Microsoft YaHei" panose="020B0503020204020204" pitchFamily="34" charset="-122"/>
                <a:ea typeface="Microsoft YaHei" panose="020B0503020204020204" pitchFamily="34" charset="-122"/>
              </a:rPr>
              <a:t>定时调度</a:t>
            </a:r>
          </a:p>
        </p:txBody>
      </p:sp>
      <p:sp>
        <p:nvSpPr>
          <p:cNvPr id="16" name="圆角矩形 15">
            <a:extLst>
              <a:ext uri="{FF2B5EF4-FFF2-40B4-BE49-F238E27FC236}">
                <a16:creationId xmlns:a16="http://schemas.microsoft.com/office/drawing/2014/main" id="{28C493E6-EF71-8D4C-B002-356324EE6E02}"/>
              </a:ext>
            </a:extLst>
          </p:cNvPr>
          <p:cNvSpPr/>
          <p:nvPr/>
        </p:nvSpPr>
        <p:spPr>
          <a:xfrm>
            <a:off x="12594358" y="8218603"/>
            <a:ext cx="2534824"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zh-CN" altLang="en-US" sz="1991" b="0" kern="1200" dirty="0">
                <a:solidFill>
                  <a:prstClr val="white"/>
                </a:solidFill>
                <a:latin typeface="Microsoft YaHei" panose="020B0503020204020204" pitchFamily="34" charset="-122"/>
                <a:ea typeface="Microsoft YaHei" panose="020B0503020204020204" pitchFamily="34" charset="-122"/>
              </a:rPr>
              <a:t>异步任务结果</a:t>
            </a:r>
          </a:p>
        </p:txBody>
      </p:sp>
      <p:sp>
        <p:nvSpPr>
          <p:cNvPr id="17" name="圆角矩形 16">
            <a:extLst>
              <a:ext uri="{FF2B5EF4-FFF2-40B4-BE49-F238E27FC236}">
                <a16:creationId xmlns:a16="http://schemas.microsoft.com/office/drawing/2014/main" id="{93B3CEAC-8249-2140-B3DA-3C7192441DB7}"/>
              </a:ext>
            </a:extLst>
          </p:cNvPr>
          <p:cNvSpPr/>
          <p:nvPr/>
        </p:nvSpPr>
        <p:spPr>
          <a:xfrm>
            <a:off x="1033423" y="4991196"/>
            <a:ext cx="14436427" cy="1861871"/>
          </a:xfrm>
          <a:prstGeom prst="roundRect">
            <a:avLst>
              <a:gd name="adj" fmla="val 590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defTabSz="1300460" hangingPunct="1"/>
            <a:r>
              <a:rPr kumimoji="1" lang="zh-CN" altLang="en-US" sz="2560" b="0" kern="1200" dirty="0">
                <a:solidFill>
                  <a:prstClr val="black"/>
                </a:solidFill>
                <a:latin typeface="Microsoft YaHei" panose="020B0503020204020204" pitchFamily="34" charset="-122"/>
                <a:ea typeface="Microsoft YaHei" panose="020B0503020204020204" pitchFamily="34" charset="-122"/>
              </a:rPr>
              <a:t>后端基础设置</a:t>
            </a:r>
          </a:p>
        </p:txBody>
      </p:sp>
      <p:sp>
        <p:nvSpPr>
          <p:cNvPr id="18" name="圆角矩形 17">
            <a:extLst>
              <a:ext uri="{FF2B5EF4-FFF2-40B4-BE49-F238E27FC236}">
                <a16:creationId xmlns:a16="http://schemas.microsoft.com/office/drawing/2014/main" id="{3326890F-DC0F-9342-9BFC-827C90D538A4}"/>
              </a:ext>
            </a:extLst>
          </p:cNvPr>
          <p:cNvSpPr/>
          <p:nvPr/>
        </p:nvSpPr>
        <p:spPr>
          <a:xfrm>
            <a:off x="3471824" y="6076878"/>
            <a:ext cx="2756295"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zh-CN" altLang="en-US" sz="1991" b="0" kern="1200" dirty="0">
                <a:solidFill>
                  <a:prstClr val="white"/>
                </a:solidFill>
                <a:latin typeface="Microsoft YaHei" panose="020B0503020204020204" pitchFamily="34" charset="-122"/>
                <a:ea typeface="Microsoft YaHei" panose="020B0503020204020204" pitchFamily="34" charset="-122"/>
              </a:rPr>
              <a:t>数据结构版本管理</a:t>
            </a:r>
          </a:p>
        </p:txBody>
      </p:sp>
      <p:sp>
        <p:nvSpPr>
          <p:cNvPr id="19" name="圆角矩形 18">
            <a:extLst>
              <a:ext uri="{FF2B5EF4-FFF2-40B4-BE49-F238E27FC236}">
                <a16:creationId xmlns:a16="http://schemas.microsoft.com/office/drawing/2014/main" id="{0EB6895E-AC3A-AA4A-9D2F-9011830F6D40}"/>
              </a:ext>
            </a:extLst>
          </p:cNvPr>
          <p:cNvSpPr/>
          <p:nvPr/>
        </p:nvSpPr>
        <p:spPr>
          <a:xfrm>
            <a:off x="6470152" y="6076878"/>
            <a:ext cx="2756295"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zh-CN" altLang="en-US" sz="1991" b="0" kern="1200" dirty="0">
                <a:solidFill>
                  <a:prstClr val="white"/>
                </a:solidFill>
                <a:latin typeface="Microsoft YaHei" panose="020B0503020204020204" pitchFamily="34" charset="-122"/>
                <a:ea typeface="Microsoft YaHei" panose="020B0503020204020204" pitchFamily="34" charset="-122"/>
              </a:rPr>
              <a:t>数据及接口权限</a:t>
            </a:r>
          </a:p>
        </p:txBody>
      </p:sp>
      <p:sp>
        <p:nvSpPr>
          <p:cNvPr id="20" name="圆角矩形 19">
            <a:extLst>
              <a:ext uri="{FF2B5EF4-FFF2-40B4-BE49-F238E27FC236}">
                <a16:creationId xmlns:a16="http://schemas.microsoft.com/office/drawing/2014/main" id="{1B1C5252-267C-7C43-8BFC-F4FC7A3407FF}"/>
              </a:ext>
            </a:extLst>
          </p:cNvPr>
          <p:cNvSpPr/>
          <p:nvPr/>
        </p:nvSpPr>
        <p:spPr>
          <a:xfrm>
            <a:off x="9435969" y="6076878"/>
            <a:ext cx="2756295"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zh-CN" altLang="en-US" sz="1991" b="0" kern="1200" dirty="0">
                <a:solidFill>
                  <a:prstClr val="white"/>
                </a:solidFill>
                <a:latin typeface="Microsoft YaHei" panose="020B0503020204020204" pitchFamily="34" charset="-122"/>
                <a:ea typeface="Microsoft YaHei" panose="020B0503020204020204" pitchFamily="34" charset="-122"/>
              </a:rPr>
              <a:t>数据记录版本控制</a:t>
            </a:r>
          </a:p>
        </p:txBody>
      </p:sp>
      <p:sp>
        <p:nvSpPr>
          <p:cNvPr id="21" name="圆角矩形 20">
            <a:extLst>
              <a:ext uri="{FF2B5EF4-FFF2-40B4-BE49-F238E27FC236}">
                <a16:creationId xmlns:a16="http://schemas.microsoft.com/office/drawing/2014/main" id="{BDB7323E-BF45-B44C-B1E1-09672D5CEFFA}"/>
              </a:ext>
            </a:extLst>
          </p:cNvPr>
          <p:cNvSpPr/>
          <p:nvPr/>
        </p:nvSpPr>
        <p:spPr>
          <a:xfrm>
            <a:off x="12490291" y="6076878"/>
            <a:ext cx="2638891"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zh-CN" altLang="en-US" sz="1991" b="0" kern="1200" dirty="0">
                <a:solidFill>
                  <a:prstClr val="white"/>
                </a:solidFill>
                <a:latin typeface="Microsoft YaHei" panose="020B0503020204020204" pitchFamily="34" charset="-122"/>
                <a:ea typeface="Microsoft YaHei" panose="020B0503020204020204" pitchFamily="34" charset="-122"/>
              </a:rPr>
              <a:t>用户行为及日志</a:t>
            </a:r>
          </a:p>
        </p:txBody>
      </p:sp>
      <p:sp>
        <p:nvSpPr>
          <p:cNvPr id="22" name="圆角矩形 21">
            <a:extLst>
              <a:ext uri="{FF2B5EF4-FFF2-40B4-BE49-F238E27FC236}">
                <a16:creationId xmlns:a16="http://schemas.microsoft.com/office/drawing/2014/main" id="{86507356-7BD3-8F4D-A1CC-8873B6559F5A}"/>
              </a:ext>
            </a:extLst>
          </p:cNvPr>
          <p:cNvSpPr/>
          <p:nvPr/>
        </p:nvSpPr>
        <p:spPr>
          <a:xfrm>
            <a:off x="3471824" y="5300689"/>
            <a:ext cx="2756295"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lang="zh-CN" altLang="en-US" sz="1991" b="0" kern="1200" dirty="0">
                <a:solidFill>
                  <a:prstClr val="white"/>
                </a:solidFill>
                <a:latin typeface="Microsoft YaHei" panose="020B0503020204020204" pitchFamily="34" charset="-122"/>
                <a:ea typeface="Microsoft YaHei" panose="020B0503020204020204" pitchFamily="34" charset="-122"/>
              </a:rPr>
              <a:t>外部组件对接</a:t>
            </a:r>
            <a:endParaRPr kumimoji="1" lang="zh-CN" altLang="en-US" sz="1991" b="0" kern="1200" dirty="0">
              <a:solidFill>
                <a:prstClr val="white"/>
              </a:solidFill>
              <a:latin typeface="Microsoft YaHei" panose="020B0503020204020204" pitchFamily="34" charset="-122"/>
              <a:ea typeface="Microsoft YaHei" panose="020B0503020204020204" pitchFamily="34" charset="-122"/>
            </a:endParaRPr>
          </a:p>
        </p:txBody>
      </p:sp>
      <p:sp>
        <p:nvSpPr>
          <p:cNvPr id="23" name="圆角矩形 22">
            <a:extLst>
              <a:ext uri="{FF2B5EF4-FFF2-40B4-BE49-F238E27FC236}">
                <a16:creationId xmlns:a16="http://schemas.microsoft.com/office/drawing/2014/main" id="{4E010F08-C542-384C-8A7A-41FCF35E7696}"/>
              </a:ext>
            </a:extLst>
          </p:cNvPr>
          <p:cNvSpPr/>
          <p:nvPr/>
        </p:nvSpPr>
        <p:spPr>
          <a:xfrm>
            <a:off x="6470152" y="5257138"/>
            <a:ext cx="2756295"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lang="zh-CN" altLang="en-US" sz="1991" b="0" kern="1200" dirty="0">
                <a:solidFill>
                  <a:prstClr val="white"/>
                </a:solidFill>
                <a:latin typeface="Microsoft YaHei" panose="020B0503020204020204" pitchFamily="34" charset="-122"/>
                <a:ea typeface="Microsoft YaHei" panose="020B0503020204020204" pitchFamily="34" charset="-122"/>
              </a:rPr>
              <a:t>定时调度</a:t>
            </a:r>
            <a:endParaRPr kumimoji="1" lang="zh-CN" altLang="en-US" sz="1991" b="0" kern="1200" dirty="0">
              <a:solidFill>
                <a:prstClr val="white"/>
              </a:solidFill>
              <a:latin typeface="Microsoft YaHei" panose="020B0503020204020204" pitchFamily="34" charset="-122"/>
              <a:ea typeface="Microsoft YaHei" panose="020B0503020204020204" pitchFamily="34" charset="-122"/>
            </a:endParaRPr>
          </a:p>
        </p:txBody>
      </p:sp>
      <p:sp>
        <p:nvSpPr>
          <p:cNvPr id="24" name="圆角矩形 23">
            <a:extLst>
              <a:ext uri="{FF2B5EF4-FFF2-40B4-BE49-F238E27FC236}">
                <a16:creationId xmlns:a16="http://schemas.microsoft.com/office/drawing/2014/main" id="{CFA5072D-0C93-AF49-A5E5-CCC7CD7408A6}"/>
              </a:ext>
            </a:extLst>
          </p:cNvPr>
          <p:cNvSpPr/>
          <p:nvPr/>
        </p:nvSpPr>
        <p:spPr>
          <a:xfrm>
            <a:off x="9435969" y="5257138"/>
            <a:ext cx="2756295"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lang="zh-CN" altLang="en-US" sz="1991" b="0" kern="1200" dirty="0">
                <a:solidFill>
                  <a:prstClr val="white"/>
                </a:solidFill>
                <a:latin typeface="Microsoft YaHei" panose="020B0503020204020204" pitchFamily="34" charset="-122"/>
                <a:ea typeface="Microsoft YaHei" panose="020B0503020204020204" pitchFamily="34" charset="-122"/>
              </a:rPr>
              <a:t>异步函数</a:t>
            </a:r>
            <a:endParaRPr kumimoji="1" lang="zh-CN" altLang="en-US" sz="1991" b="0" kern="1200" dirty="0">
              <a:solidFill>
                <a:prstClr val="white"/>
              </a:solidFill>
              <a:latin typeface="Microsoft YaHei" panose="020B0503020204020204" pitchFamily="34" charset="-122"/>
              <a:ea typeface="Microsoft YaHei" panose="020B0503020204020204" pitchFamily="34" charset="-122"/>
            </a:endParaRPr>
          </a:p>
        </p:txBody>
      </p:sp>
      <p:sp>
        <p:nvSpPr>
          <p:cNvPr id="25" name="圆角矩形 24">
            <a:extLst>
              <a:ext uri="{FF2B5EF4-FFF2-40B4-BE49-F238E27FC236}">
                <a16:creationId xmlns:a16="http://schemas.microsoft.com/office/drawing/2014/main" id="{23967E87-1459-EB47-A73B-9BB4C527A671}"/>
              </a:ext>
            </a:extLst>
          </p:cNvPr>
          <p:cNvSpPr/>
          <p:nvPr/>
        </p:nvSpPr>
        <p:spPr>
          <a:xfrm>
            <a:off x="12490291" y="5257138"/>
            <a:ext cx="2638891"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en-US" altLang="zh-CN" sz="1991" b="0" kern="1200" dirty="0" err="1">
                <a:solidFill>
                  <a:prstClr val="white"/>
                </a:solidFill>
                <a:latin typeface="Microsoft YaHei" panose="020B0503020204020204" pitchFamily="34" charset="-122"/>
                <a:ea typeface="Microsoft YaHei" panose="020B0503020204020204" pitchFamily="34" charset="-122"/>
              </a:rPr>
              <a:t>oa</a:t>
            </a:r>
            <a:r>
              <a:rPr kumimoji="1" lang="en-US" altLang="zh-CN" sz="1991" b="0" kern="1200" dirty="0">
                <a:solidFill>
                  <a:prstClr val="white"/>
                </a:solidFill>
                <a:latin typeface="Microsoft YaHei" panose="020B0503020204020204" pitchFamily="34" charset="-122"/>
                <a:ea typeface="Microsoft YaHei" panose="020B0503020204020204" pitchFamily="34" charset="-122"/>
              </a:rPr>
              <a:t>/</a:t>
            </a:r>
            <a:r>
              <a:rPr kumimoji="1" lang="en-US" altLang="zh-CN" sz="1991" b="0" kern="1200" dirty="0" err="1">
                <a:solidFill>
                  <a:prstClr val="white"/>
                </a:solidFill>
                <a:latin typeface="Microsoft YaHei" panose="020B0503020204020204" pitchFamily="34" charset="-122"/>
                <a:ea typeface="Microsoft YaHei" panose="020B0503020204020204" pitchFamily="34" charset="-122"/>
              </a:rPr>
              <a:t>rbac</a:t>
            </a:r>
            <a:r>
              <a:rPr kumimoji="1" lang="zh-CN" altLang="en-US" sz="1991" b="0" kern="1200" dirty="0">
                <a:solidFill>
                  <a:prstClr val="white"/>
                </a:solidFill>
                <a:latin typeface="Microsoft YaHei" panose="020B0503020204020204" pitchFamily="34" charset="-122"/>
                <a:ea typeface="Microsoft YaHei" panose="020B0503020204020204" pitchFamily="34" charset="-122"/>
              </a:rPr>
              <a:t>权限</a:t>
            </a:r>
          </a:p>
        </p:txBody>
      </p:sp>
      <p:sp>
        <p:nvSpPr>
          <p:cNvPr id="26" name="圆角矩形 25">
            <a:extLst>
              <a:ext uri="{FF2B5EF4-FFF2-40B4-BE49-F238E27FC236}">
                <a16:creationId xmlns:a16="http://schemas.microsoft.com/office/drawing/2014/main" id="{C0D04F81-C015-B04A-811F-9E581B07B79B}"/>
              </a:ext>
            </a:extLst>
          </p:cNvPr>
          <p:cNvSpPr/>
          <p:nvPr/>
        </p:nvSpPr>
        <p:spPr>
          <a:xfrm>
            <a:off x="1058710" y="2944614"/>
            <a:ext cx="14436427" cy="1861871"/>
          </a:xfrm>
          <a:prstGeom prst="roundRect">
            <a:avLst>
              <a:gd name="adj" fmla="val 590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defTabSz="1300460" hangingPunct="1"/>
            <a:r>
              <a:rPr kumimoji="1" lang="zh-CN" altLang="en-US" sz="2560" b="0" kern="1200" dirty="0">
                <a:solidFill>
                  <a:prstClr val="black"/>
                </a:solidFill>
                <a:latin typeface="Microsoft YaHei" panose="020B0503020204020204" pitchFamily="34" charset="-122"/>
                <a:ea typeface="Microsoft YaHei" panose="020B0503020204020204" pitchFamily="34" charset="-122"/>
              </a:rPr>
              <a:t>   功能插件</a:t>
            </a:r>
          </a:p>
        </p:txBody>
      </p:sp>
      <p:sp>
        <p:nvSpPr>
          <p:cNvPr id="27" name="圆角矩形 26">
            <a:extLst>
              <a:ext uri="{FF2B5EF4-FFF2-40B4-BE49-F238E27FC236}">
                <a16:creationId xmlns:a16="http://schemas.microsoft.com/office/drawing/2014/main" id="{4E44BC8A-6A0E-D944-BEE3-A3DAB7E66903}"/>
              </a:ext>
            </a:extLst>
          </p:cNvPr>
          <p:cNvSpPr/>
          <p:nvPr/>
        </p:nvSpPr>
        <p:spPr>
          <a:xfrm>
            <a:off x="3471824" y="4072673"/>
            <a:ext cx="2756295"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zh-CN" altLang="en-US" sz="1991" b="0" kern="1200" dirty="0">
                <a:solidFill>
                  <a:prstClr val="white"/>
                </a:solidFill>
                <a:latin typeface="Microsoft YaHei" panose="020B0503020204020204" pitchFamily="34" charset="-122"/>
                <a:ea typeface="Microsoft YaHei" panose="020B0503020204020204" pitchFamily="34" charset="-122"/>
              </a:rPr>
              <a:t>任务模板化</a:t>
            </a:r>
          </a:p>
        </p:txBody>
      </p:sp>
      <p:sp>
        <p:nvSpPr>
          <p:cNvPr id="28" name="圆角矩形 27">
            <a:extLst>
              <a:ext uri="{FF2B5EF4-FFF2-40B4-BE49-F238E27FC236}">
                <a16:creationId xmlns:a16="http://schemas.microsoft.com/office/drawing/2014/main" id="{A2BD273E-FD66-164D-961A-B285DEF6AAA2}"/>
              </a:ext>
            </a:extLst>
          </p:cNvPr>
          <p:cNvSpPr/>
          <p:nvPr/>
        </p:nvSpPr>
        <p:spPr>
          <a:xfrm>
            <a:off x="3471824" y="3205686"/>
            <a:ext cx="2756295"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zh-CN" altLang="en-US" sz="1991" b="0" kern="1200" dirty="0">
                <a:solidFill>
                  <a:prstClr val="white"/>
                </a:solidFill>
                <a:latin typeface="Microsoft YaHei" panose="020B0503020204020204" pitchFamily="34" charset="-122"/>
                <a:ea typeface="Microsoft YaHei" panose="020B0503020204020204" pitchFamily="34" charset="-122"/>
              </a:rPr>
              <a:t>数据模型基础操作</a:t>
            </a:r>
          </a:p>
        </p:txBody>
      </p:sp>
      <p:sp>
        <p:nvSpPr>
          <p:cNvPr id="29" name="圆角矩形 28">
            <a:extLst>
              <a:ext uri="{FF2B5EF4-FFF2-40B4-BE49-F238E27FC236}">
                <a16:creationId xmlns:a16="http://schemas.microsoft.com/office/drawing/2014/main" id="{F0CFC303-F834-A64D-BA76-29D6CFED0889}"/>
              </a:ext>
            </a:extLst>
          </p:cNvPr>
          <p:cNvSpPr/>
          <p:nvPr/>
        </p:nvSpPr>
        <p:spPr>
          <a:xfrm>
            <a:off x="6470152" y="3205686"/>
            <a:ext cx="2756295"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zh-CN" altLang="en-US" sz="1991" b="0" kern="1200" dirty="0">
                <a:solidFill>
                  <a:prstClr val="white"/>
                </a:solidFill>
                <a:latin typeface="Microsoft YaHei" panose="020B0503020204020204" pitchFamily="34" charset="-122"/>
                <a:ea typeface="Microsoft YaHei" panose="020B0503020204020204" pitchFamily="34" charset="-122"/>
              </a:rPr>
              <a:t>数据批操作</a:t>
            </a:r>
            <a:r>
              <a:rPr kumimoji="1" lang="en-US" altLang="zh-CN" sz="1991" b="0" kern="1200" dirty="0">
                <a:solidFill>
                  <a:prstClr val="white"/>
                </a:solidFill>
                <a:latin typeface="Microsoft YaHei" panose="020B0503020204020204" pitchFamily="34" charset="-122"/>
                <a:ea typeface="Microsoft YaHei" panose="020B0503020204020204" pitchFamily="34" charset="-122"/>
              </a:rPr>
              <a:t>/</a:t>
            </a:r>
            <a:r>
              <a:rPr kumimoji="1" lang="zh-CN" altLang="en-US" sz="1991" b="0" kern="1200" dirty="0">
                <a:solidFill>
                  <a:prstClr val="white"/>
                </a:solidFill>
                <a:latin typeface="Microsoft YaHei" panose="020B0503020204020204" pitchFamily="34" charset="-122"/>
                <a:ea typeface="Microsoft YaHei" panose="020B0503020204020204" pitchFamily="34" charset="-122"/>
              </a:rPr>
              <a:t>单操作</a:t>
            </a:r>
          </a:p>
        </p:txBody>
      </p:sp>
      <p:sp>
        <p:nvSpPr>
          <p:cNvPr id="30" name="圆角矩形 29">
            <a:extLst>
              <a:ext uri="{FF2B5EF4-FFF2-40B4-BE49-F238E27FC236}">
                <a16:creationId xmlns:a16="http://schemas.microsoft.com/office/drawing/2014/main" id="{95EABD88-6E1E-4B40-9EF8-51EB2489E0E3}"/>
              </a:ext>
            </a:extLst>
          </p:cNvPr>
          <p:cNvSpPr/>
          <p:nvPr/>
        </p:nvSpPr>
        <p:spPr>
          <a:xfrm>
            <a:off x="6470152" y="4072673"/>
            <a:ext cx="2756295"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zh-CN" altLang="en-US" sz="1991" b="0" kern="1200" dirty="0">
                <a:solidFill>
                  <a:prstClr val="white"/>
                </a:solidFill>
                <a:latin typeface="Microsoft YaHei" panose="020B0503020204020204" pitchFamily="34" charset="-122"/>
                <a:ea typeface="Microsoft YaHei" panose="020B0503020204020204" pitchFamily="34" charset="-122"/>
              </a:rPr>
              <a:t>标准</a:t>
            </a:r>
            <a:r>
              <a:rPr kumimoji="1" lang="en-US" altLang="zh-CN" sz="1991" b="0" kern="1200" dirty="0" err="1">
                <a:solidFill>
                  <a:prstClr val="white"/>
                </a:solidFill>
                <a:latin typeface="Microsoft YaHei" panose="020B0503020204020204" pitchFamily="34" charset="-122"/>
                <a:ea typeface="Microsoft YaHei" panose="020B0503020204020204" pitchFamily="34" charset="-122"/>
              </a:rPr>
              <a:t>api</a:t>
            </a:r>
            <a:r>
              <a:rPr kumimoji="1" lang="en-US" altLang="zh-CN" sz="1991" b="0" kern="1200" dirty="0">
                <a:solidFill>
                  <a:prstClr val="white"/>
                </a:solidFill>
                <a:latin typeface="Microsoft YaHei" panose="020B0503020204020204" pitchFamily="34" charset="-122"/>
                <a:ea typeface="Microsoft YaHei" panose="020B0503020204020204" pitchFamily="34" charset="-122"/>
              </a:rPr>
              <a:t>/</a:t>
            </a:r>
            <a:r>
              <a:rPr kumimoji="1" lang="zh-CN" altLang="en-US" sz="1991" b="0" kern="1200" dirty="0">
                <a:solidFill>
                  <a:prstClr val="white"/>
                </a:solidFill>
                <a:latin typeface="Microsoft YaHei" panose="020B0503020204020204" pitchFamily="34" charset="-122"/>
                <a:ea typeface="Microsoft YaHei" panose="020B0503020204020204" pitchFamily="34" charset="-122"/>
              </a:rPr>
              <a:t>维表</a:t>
            </a:r>
          </a:p>
        </p:txBody>
      </p:sp>
      <p:sp>
        <p:nvSpPr>
          <p:cNvPr id="31" name="圆角矩形 30">
            <a:extLst>
              <a:ext uri="{FF2B5EF4-FFF2-40B4-BE49-F238E27FC236}">
                <a16:creationId xmlns:a16="http://schemas.microsoft.com/office/drawing/2014/main" id="{BB0AACAD-6199-594E-A4C2-00FA36A2689E}"/>
              </a:ext>
            </a:extLst>
          </p:cNvPr>
          <p:cNvSpPr/>
          <p:nvPr/>
        </p:nvSpPr>
        <p:spPr>
          <a:xfrm>
            <a:off x="9468481" y="3205686"/>
            <a:ext cx="2756295"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zh-CN" altLang="en-US" sz="1991" b="0" kern="1200" dirty="0">
                <a:solidFill>
                  <a:prstClr val="white"/>
                </a:solidFill>
                <a:latin typeface="Microsoft YaHei" panose="020B0503020204020204" pitchFamily="34" charset="-122"/>
                <a:ea typeface="Microsoft YaHei" panose="020B0503020204020204" pitchFamily="34" charset="-122"/>
              </a:rPr>
              <a:t>通用任务流</a:t>
            </a:r>
          </a:p>
        </p:txBody>
      </p:sp>
      <p:sp>
        <p:nvSpPr>
          <p:cNvPr id="32" name="圆角矩形 31">
            <a:extLst>
              <a:ext uri="{FF2B5EF4-FFF2-40B4-BE49-F238E27FC236}">
                <a16:creationId xmlns:a16="http://schemas.microsoft.com/office/drawing/2014/main" id="{6141488B-7D62-6447-BF37-D5A2B21CDB7E}"/>
              </a:ext>
            </a:extLst>
          </p:cNvPr>
          <p:cNvSpPr/>
          <p:nvPr/>
        </p:nvSpPr>
        <p:spPr>
          <a:xfrm>
            <a:off x="9468481" y="4052953"/>
            <a:ext cx="2756295"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zh-CN" altLang="en-US" sz="1991" b="0" kern="1200" dirty="0">
                <a:solidFill>
                  <a:prstClr val="white"/>
                </a:solidFill>
                <a:latin typeface="Microsoft YaHei" panose="020B0503020204020204" pitchFamily="34" charset="-122"/>
                <a:ea typeface="Microsoft YaHei" panose="020B0503020204020204" pitchFamily="34" charset="-122"/>
              </a:rPr>
              <a:t>可视化</a:t>
            </a:r>
            <a:r>
              <a:rPr kumimoji="1" lang="en-US" altLang="zh-CN" sz="1991" b="0" kern="1200" dirty="0">
                <a:solidFill>
                  <a:prstClr val="white"/>
                </a:solidFill>
                <a:latin typeface="Microsoft YaHei" panose="020B0503020204020204" pitchFamily="34" charset="-122"/>
                <a:ea typeface="Microsoft YaHei" panose="020B0503020204020204" pitchFamily="34" charset="-122"/>
              </a:rPr>
              <a:t>/</a:t>
            </a:r>
            <a:r>
              <a:rPr kumimoji="1" lang="zh-CN" altLang="en-US" sz="1991" b="0" kern="1200" dirty="0">
                <a:solidFill>
                  <a:prstClr val="white"/>
                </a:solidFill>
                <a:latin typeface="Microsoft YaHei" panose="020B0503020204020204" pitchFamily="34" charset="-122"/>
                <a:ea typeface="Microsoft YaHei" panose="020B0503020204020204" pitchFamily="34" charset="-122"/>
              </a:rPr>
              <a:t>血缘</a:t>
            </a:r>
          </a:p>
        </p:txBody>
      </p:sp>
      <p:sp>
        <p:nvSpPr>
          <p:cNvPr id="33" name="圆角矩形 32">
            <a:extLst>
              <a:ext uri="{FF2B5EF4-FFF2-40B4-BE49-F238E27FC236}">
                <a16:creationId xmlns:a16="http://schemas.microsoft.com/office/drawing/2014/main" id="{D5CAAF70-5DA8-034B-8440-89E969874446}"/>
              </a:ext>
            </a:extLst>
          </p:cNvPr>
          <p:cNvSpPr/>
          <p:nvPr/>
        </p:nvSpPr>
        <p:spPr>
          <a:xfrm>
            <a:off x="12431589" y="3205686"/>
            <a:ext cx="2756295"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en-US" altLang="zh-CN" sz="1991" b="0" kern="1200" dirty="0" err="1">
                <a:solidFill>
                  <a:prstClr val="white"/>
                </a:solidFill>
                <a:latin typeface="Microsoft YaHei" panose="020B0503020204020204" pitchFamily="34" charset="-122"/>
                <a:ea typeface="Microsoft YaHei" panose="020B0503020204020204" pitchFamily="34" charset="-122"/>
              </a:rPr>
              <a:t>sql</a:t>
            </a:r>
            <a:r>
              <a:rPr kumimoji="1" lang="zh-CN" altLang="en-US" sz="1991" b="0" kern="1200" dirty="0">
                <a:solidFill>
                  <a:prstClr val="white"/>
                </a:solidFill>
                <a:latin typeface="Microsoft YaHei" panose="020B0503020204020204" pitchFamily="34" charset="-122"/>
                <a:ea typeface="Microsoft YaHei" panose="020B0503020204020204" pitchFamily="34" charset="-122"/>
              </a:rPr>
              <a:t>探索</a:t>
            </a:r>
            <a:r>
              <a:rPr kumimoji="1" lang="en-US" altLang="zh-CN" sz="1991" b="0" kern="1200" dirty="0">
                <a:solidFill>
                  <a:prstClr val="white"/>
                </a:solidFill>
                <a:latin typeface="Microsoft YaHei" panose="020B0503020204020204" pitchFamily="34" charset="-122"/>
                <a:ea typeface="Microsoft YaHei" panose="020B0503020204020204" pitchFamily="34" charset="-122"/>
              </a:rPr>
              <a:t>/</a:t>
            </a:r>
            <a:r>
              <a:rPr kumimoji="1" lang="en-US" altLang="zh-CN" sz="1991" b="0" kern="1200" dirty="0" err="1">
                <a:solidFill>
                  <a:prstClr val="white"/>
                </a:solidFill>
                <a:latin typeface="Microsoft YaHei" panose="020B0503020204020204" pitchFamily="34" charset="-122"/>
                <a:ea typeface="Microsoft YaHei" panose="020B0503020204020204" pitchFamily="34" charset="-122"/>
              </a:rPr>
              <a:t>jupyter</a:t>
            </a:r>
            <a:endParaRPr kumimoji="1" lang="zh-CN" altLang="en-US" sz="1991" b="0" kern="1200" dirty="0">
              <a:solidFill>
                <a:prstClr val="white"/>
              </a:solidFill>
              <a:latin typeface="Microsoft YaHei" panose="020B0503020204020204" pitchFamily="34" charset="-122"/>
              <a:ea typeface="Microsoft YaHei" panose="020B0503020204020204" pitchFamily="34" charset="-122"/>
            </a:endParaRPr>
          </a:p>
        </p:txBody>
      </p:sp>
      <p:sp>
        <p:nvSpPr>
          <p:cNvPr id="34" name="圆角矩形 33">
            <a:extLst>
              <a:ext uri="{FF2B5EF4-FFF2-40B4-BE49-F238E27FC236}">
                <a16:creationId xmlns:a16="http://schemas.microsoft.com/office/drawing/2014/main" id="{44D40E11-64D6-D941-8196-980488BCC733}"/>
              </a:ext>
            </a:extLst>
          </p:cNvPr>
          <p:cNvSpPr/>
          <p:nvPr/>
        </p:nvSpPr>
        <p:spPr>
          <a:xfrm>
            <a:off x="12431589" y="4052953"/>
            <a:ext cx="2756295" cy="534642"/>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zh-CN" altLang="en-US" sz="1991" b="0" kern="1200" dirty="0">
                <a:solidFill>
                  <a:prstClr val="white"/>
                </a:solidFill>
                <a:latin typeface="Microsoft YaHei" panose="020B0503020204020204" pitchFamily="34" charset="-122"/>
                <a:ea typeface="Microsoft YaHei" panose="020B0503020204020204" pitchFamily="34" charset="-122"/>
              </a:rPr>
              <a:t>通知</a:t>
            </a:r>
            <a:r>
              <a:rPr kumimoji="1" lang="en-US" altLang="zh-CN" sz="1991" b="0" kern="1200" dirty="0">
                <a:solidFill>
                  <a:prstClr val="white"/>
                </a:solidFill>
                <a:latin typeface="Microsoft YaHei" panose="020B0503020204020204" pitchFamily="34" charset="-122"/>
                <a:ea typeface="Microsoft YaHei" panose="020B0503020204020204" pitchFamily="34" charset="-122"/>
              </a:rPr>
              <a:t>/</a:t>
            </a:r>
            <a:r>
              <a:rPr kumimoji="1" lang="zh-CN" altLang="en-US" sz="1991" b="0" kern="1200" dirty="0">
                <a:solidFill>
                  <a:prstClr val="white"/>
                </a:solidFill>
                <a:latin typeface="Microsoft YaHei" panose="020B0503020204020204" pitchFamily="34" charset="-122"/>
                <a:ea typeface="Microsoft YaHei" panose="020B0503020204020204" pitchFamily="34" charset="-122"/>
              </a:rPr>
              <a:t>推送</a:t>
            </a:r>
          </a:p>
        </p:txBody>
      </p:sp>
      <p:sp>
        <p:nvSpPr>
          <p:cNvPr id="4" name="圆角矩形 3">
            <a:extLst>
              <a:ext uri="{FF2B5EF4-FFF2-40B4-BE49-F238E27FC236}">
                <a16:creationId xmlns:a16="http://schemas.microsoft.com/office/drawing/2014/main" id="{DEE41BEC-7B3C-BD43-81D8-A2A487D998E1}"/>
              </a:ext>
            </a:extLst>
          </p:cNvPr>
          <p:cNvSpPr/>
          <p:nvPr/>
        </p:nvSpPr>
        <p:spPr>
          <a:xfrm>
            <a:off x="3545962" y="1790995"/>
            <a:ext cx="1981198" cy="688564"/>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zh-CN" altLang="en-US" sz="1991" b="0" kern="1200" dirty="0">
                <a:solidFill>
                  <a:prstClr val="white"/>
                </a:solidFill>
                <a:latin typeface="Microsoft YaHei" panose="020B0503020204020204" pitchFamily="34" charset="-122"/>
                <a:ea typeface="Microsoft YaHei" panose="020B0503020204020204" pitchFamily="34" charset="-122"/>
              </a:rPr>
              <a:t>数据资产</a:t>
            </a:r>
          </a:p>
        </p:txBody>
      </p:sp>
      <p:sp>
        <p:nvSpPr>
          <p:cNvPr id="42" name="圆角矩形 41">
            <a:extLst>
              <a:ext uri="{FF2B5EF4-FFF2-40B4-BE49-F238E27FC236}">
                <a16:creationId xmlns:a16="http://schemas.microsoft.com/office/drawing/2014/main" id="{D1FDF785-645A-5845-993B-28D60F53CA71}"/>
              </a:ext>
            </a:extLst>
          </p:cNvPr>
          <p:cNvSpPr/>
          <p:nvPr/>
        </p:nvSpPr>
        <p:spPr>
          <a:xfrm>
            <a:off x="6255440" y="1775246"/>
            <a:ext cx="1981198" cy="688564"/>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zh-CN" altLang="en-US" sz="1991" b="0" kern="1200" dirty="0">
                <a:solidFill>
                  <a:prstClr val="white"/>
                </a:solidFill>
                <a:latin typeface="Microsoft YaHei" panose="020B0503020204020204" pitchFamily="34" charset="-122"/>
                <a:ea typeface="Microsoft YaHei" panose="020B0503020204020204" pitchFamily="34" charset="-122"/>
              </a:rPr>
              <a:t>在线开发</a:t>
            </a:r>
          </a:p>
        </p:txBody>
      </p:sp>
      <p:sp>
        <p:nvSpPr>
          <p:cNvPr id="43" name="圆角矩形 42">
            <a:extLst>
              <a:ext uri="{FF2B5EF4-FFF2-40B4-BE49-F238E27FC236}">
                <a16:creationId xmlns:a16="http://schemas.microsoft.com/office/drawing/2014/main" id="{AA82579C-89A8-F744-AEE4-5A49495814AA}"/>
              </a:ext>
            </a:extLst>
          </p:cNvPr>
          <p:cNvSpPr/>
          <p:nvPr/>
        </p:nvSpPr>
        <p:spPr>
          <a:xfrm>
            <a:off x="8650409" y="1775246"/>
            <a:ext cx="1981198" cy="688564"/>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zh-CN" altLang="en-US" sz="1991" b="0" kern="1200" dirty="0">
                <a:solidFill>
                  <a:prstClr val="white"/>
                </a:solidFill>
                <a:latin typeface="Microsoft YaHei" panose="020B0503020204020204" pitchFamily="34" charset="-122"/>
                <a:ea typeface="Microsoft YaHei" panose="020B0503020204020204" pitchFamily="34" charset="-122"/>
              </a:rPr>
              <a:t>模型训练</a:t>
            </a:r>
          </a:p>
        </p:txBody>
      </p:sp>
      <p:sp>
        <p:nvSpPr>
          <p:cNvPr id="44" name="圆角矩形 43">
            <a:extLst>
              <a:ext uri="{FF2B5EF4-FFF2-40B4-BE49-F238E27FC236}">
                <a16:creationId xmlns:a16="http://schemas.microsoft.com/office/drawing/2014/main" id="{CDE30160-69FB-1F46-B49A-B0EF60BF1EAF}"/>
              </a:ext>
            </a:extLst>
          </p:cNvPr>
          <p:cNvSpPr/>
          <p:nvPr/>
        </p:nvSpPr>
        <p:spPr>
          <a:xfrm>
            <a:off x="13196379" y="1761769"/>
            <a:ext cx="1981198" cy="688564"/>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zh-CN" altLang="en-US" sz="1991" b="0" kern="1200" dirty="0">
                <a:solidFill>
                  <a:prstClr val="white"/>
                </a:solidFill>
                <a:latin typeface="Microsoft YaHei" panose="020B0503020204020204" pitchFamily="34" charset="-122"/>
                <a:ea typeface="Microsoft YaHei" panose="020B0503020204020204" pitchFamily="34" charset="-122"/>
              </a:rPr>
              <a:t>推理服务</a:t>
            </a:r>
          </a:p>
        </p:txBody>
      </p:sp>
      <p:sp>
        <p:nvSpPr>
          <p:cNvPr id="45" name="圆角矩形 44">
            <a:extLst>
              <a:ext uri="{FF2B5EF4-FFF2-40B4-BE49-F238E27FC236}">
                <a16:creationId xmlns:a16="http://schemas.microsoft.com/office/drawing/2014/main" id="{12C6EF75-EDE2-B846-ABBE-30A07AC0F2B9}"/>
              </a:ext>
            </a:extLst>
          </p:cNvPr>
          <p:cNvSpPr/>
          <p:nvPr/>
        </p:nvSpPr>
        <p:spPr>
          <a:xfrm>
            <a:off x="10932613" y="1761769"/>
            <a:ext cx="1981198" cy="688564"/>
          </a:xfrm>
          <a:prstGeom prst="roundRect">
            <a:avLst/>
          </a:prstGeom>
          <a:solidFill>
            <a:srgbClr val="1672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r>
              <a:rPr kumimoji="1" lang="zh-CN" altLang="en-US" sz="1991" b="0" kern="1200" dirty="0">
                <a:solidFill>
                  <a:prstClr val="white"/>
                </a:solidFill>
                <a:latin typeface="Microsoft YaHei" panose="020B0503020204020204" pitchFamily="34" charset="-122"/>
                <a:ea typeface="Microsoft YaHei" panose="020B0503020204020204" pitchFamily="34" charset="-122"/>
              </a:rPr>
              <a:t>超参搜索</a:t>
            </a:r>
          </a:p>
        </p:txBody>
      </p:sp>
      <p:sp>
        <p:nvSpPr>
          <p:cNvPr id="40" name="文本框 39">
            <a:extLst>
              <a:ext uri="{FF2B5EF4-FFF2-40B4-BE49-F238E27FC236}">
                <a16:creationId xmlns:a16="http://schemas.microsoft.com/office/drawing/2014/main" id="{037B047D-30FF-7F4F-AB79-CD1E31780279}"/>
              </a:ext>
            </a:extLst>
          </p:cNvPr>
          <p:cNvSpPr txBox="1"/>
          <p:nvPr/>
        </p:nvSpPr>
        <p:spPr>
          <a:xfrm>
            <a:off x="176950" y="490455"/>
            <a:ext cx="3369012"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fab</a:t>
            </a:r>
            <a:r>
              <a:rPr lang="zh-CN" altLang="en-US" sz="3413" kern="1200" dirty="0">
                <a:gradFill>
                  <a:gsLst>
                    <a:gs pos="43000">
                      <a:schemeClr val="accent1"/>
                    </a:gs>
                    <a:gs pos="100000">
                      <a:schemeClr val="accent2"/>
                    </a:gs>
                  </a:gsLst>
                  <a:lin ang="2700000" scaled="0"/>
                </a:gradFill>
                <a:latin typeface="+mj-ea"/>
              </a:rPr>
              <a:t>开发框架</a:t>
            </a:r>
            <a:endParaRPr lang="en-US" altLang="zh-CN" sz="3413" kern="1200" dirty="0">
              <a:gradFill>
                <a:gsLst>
                  <a:gs pos="43000">
                    <a:schemeClr val="accent1"/>
                  </a:gs>
                  <a:gs pos="100000">
                    <a:schemeClr val="accent2"/>
                  </a:gs>
                </a:gsLst>
                <a:lin ang="2700000" scaled="0"/>
              </a:gradFill>
              <a:latin typeface="+mj-ea"/>
            </a:endParaRPr>
          </a:p>
        </p:txBody>
      </p:sp>
      <p:pic>
        <p:nvPicPr>
          <p:cNvPr id="47" name="图片 46" descr="卡通人物&#10;&#10;低可信度描述已自动生成">
            <a:extLst>
              <a:ext uri="{FF2B5EF4-FFF2-40B4-BE49-F238E27FC236}">
                <a16:creationId xmlns:a16="http://schemas.microsoft.com/office/drawing/2014/main" id="{F9008AE2-924E-3F43-94D3-E8DA6DBECDD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extLst>
      <p:ext uri="{BB962C8B-B14F-4D97-AF65-F5344CB8AC3E}">
        <p14:creationId xmlns:p14="http://schemas.microsoft.com/office/powerpoint/2010/main" val="25954307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1">
            <a:extLst>
              <a:ext uri="{FF2B5EF4-FFF2-40B4-BE49-F238E27FC236}">
                <a16:creationId xmlns:a16="http://schemas.microsoft.com/office/drawing/2014/main" id="{3971928A-85FA-0340-8EAE-0681651CB5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27214" y="2683239"/>
            <a:ext cx="7339229" cy="4072088"/>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a:extLst>
              <a:ext uri="{FF2B5EF4-FFF2-40B4-BE49-F238E27FC236}">
                <a16:creationId xmlns:a16="http://schemas.microsoft.com/office/drawing/2014/main" id="{6EFEDF5A-6BB4-3944-833D-FE005E775CC0}"/>
              </a:ext>
            </a:extLst>
          </p:cNvPr>
          <p:cNvSpPr txBox="1"/>
          <p:nvPr/>
        </p:nvSpPr>
        <p:spPr>
          <a:xfrm>
            <a:off x="176950" y="490454"/>
            <a:ext cx="3120886"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ctr" defTabSz="1300460" rtl="0" eaLnBrk="1" fontAlgn="auto" latinLnBrk="0" hangingPunct="1">
              <a:lnSpc>
                <a:spcPct val="100000"/>
              </a:lnSpc>
              <a:spcBef>
                <a:spcPts val="0"/>
              </a:spcBef>
              <a:spcAft>
                <a:spcPts val="0"/>
              </a:spcAft>
              <a:buClrTx/>
              <a:buSzTx/>
              <a:buFontTx/>
              <a:buNone/>
              <a:tabLst/>
              <a:defRPr/>
            </a:pP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cs typeface="Helvetica Neue"/>
                <a:sym typeface="Helvetica Neue"/>
              </a:rPr>
              <a:t>监控问题</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10" name="图片 9" descr="卡通人物&#10;&#10;低可信度描述已自动生成">
            <a:extLst>
              <a:ext uri="{FF2B5EF4-FFF2-40B4-BE49-F238E27FC236}">
                <a16:creationId xmlns:a16="http://schemas.microsoft.com/office/drawing/2014/main" id="{689B6F7E-26D0-DE45-BCE8-49DF551EAD4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6" name="Picture 2">
            <a:extLst>
              <a:ext uri="{FF2B5EF4-FFF2-40B4-BE49-F238E27FC236}">
                <a16:creationId xmlns:a16="http://schemas.microsoft.com/office/drawing/2014/main" id="{1D4CCD4E-4800-4142-AFB4-B172AC4501A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78380" y="5360367"/>
            <a:ext cx="7643370" cy="2378221"/>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210D4025-0726-5E40-98AF-B037DF5A97C0}"/>
              </a:ext>
            </a:extLst>
          </p:cNvPr>
          <p:cNvSpPr txBox="1"/>
          <p:nvPr/>
        </p:nvSpPr>
        <p:spPr>
          <a:xfrm>
            <a:off x="743785" y="1361805"/>
            <a:ext cx="7390850" cy="742767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l" defTabSz="584200" rtl="0" eaLnBrk="1" fontAlgn="auto" latinLnBrk="0" hangingPunct="0">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24292F"/>
                </a:solidFill>
                <a:effectLst/>
                <a:uLnTx/>
                <a:uFillTx/>
                <a:latin typeface="-apple-system"/>
                <a:ea typeface="Helvetica Neue"/>
                <a:cs typeface="Helvetica Neue"/>
                <a:sym typeface="Helvetica Neue"/>
              </a:rPr>
              <a:t>1</a:t>
            </a:r>
            <a:r>
              <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rPr>
              <a:t>、需要包含</a:t>
            </a:r>
            <a:r>
              <a:rPr kumimoji="0" lang="en" altLang="zh-CN" sz="2800" b="0" i="0" u="none" strike="noStrike" kern="0" cap="none" spc="0" normalizeH="0" baseline="0" noProof="0" dirty="0" err="1">
                <a:ln>
                  <a:noFill/>
                </a:ln>
                <a:solidFill>
                  <a:srgbClr val="24292F"/>
                </a:solidFill>
                <a:effectLst/>
                <a:uLnTx/>
                <a:uFillTx/>
                <a:latin typeface="-apple-system"/>
                <a:ea typeface="Helvetica Neue"/>
                <a:cs typeface="Helvetica Neue"/>
                <a:sym typeface="Helvetica Neue"/>
              </a:rPr>
              <a:t>prometheus</a:t>
            </a:r>
            <a:r>
              <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rPr>
              <a:t>的基础组件， </a:t>
            </a:r>
            <a:r>
              <a:rPr kumimoji="0" lang="en" altLang="zh-CN" sz="2800" b="0" i="0" u="none" strike="noStrike" kern="0" cap="none" spc="0" normalizeH="0" baseline="0" noProof="0" dirty="0">
                <a:ln>
                  <a:noFill/>
                </a:ln>
                <a:solidFill>
                  <a:srgbClr val="24292F"/>
                </a:solidFill>
                <a:effectLst/>
                <a:uLnTx/>
                <a:uFillTx/>
                <a:latin typeface="-apple-system"/>
                <a:ea typeface="Helvetica Neue"/>
                <a:cs typeface="Helvetica Neue"/>
                <a:sym typeface="Helvetica Neue"/>
              </a:rPr>
              <a:t>node-exporter</a:t>
            </a:r>
            <a:r>
              <a:rPr kumimoji="0" lang="zh-CN" altLang="en" sz="2800" b="0" i="0" u="none" strike="noStrike" kern="0" cap="none" spc="0" normalizeH="0" baseline="0" noProof="0" dirty="0">
                <a:ln>
                  <a:noFill/>
                </a:ln>
                <a:solidFill>
                  <a:srgbClr val="24292F"/>
                </a:solidFill>
                <a:effectLst/>
                <a:uLnTx/>
                <a:uFillTx/>
                <a:latin typeface="-apple-system"/>
                <a:cs typeface="Helvetica Neue"/>
                <a:sym typeface="Helvetica Neue"/>
              </a:rPr>
              <a:t>，</a:t>
            </a:r>
            <a:r>
              <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rPr>
              <a:t>机器资源监控，</a:t>
            </a:r>
            <a:r>
              <a:rPr kumimoji="0" lang="en" altLang="zh-CN" sz="2800" b="0" i="0" u="none" strike="noStrike" kern="0" cap="none" spc="0" normalizeH="0" baseline="0" noProof="0" dirty="0">
                <a:ln>
                  <a:noFill/>
                </a:ln>
                <a:solidFill>
                  <a:srgbClr val="24292F"/>
                </a:solidFill>
                <a:effectLst/>
                <a:uLnTx/>
                <a:uFillTx/>
                <a:latin typeface="-apple-system"/>
                <a:ea typeface="Helvetica Neue"/>
                <a:cs typeface="Helvetica Neue"/>
                <a:sym typeface="Helvetica Neue"/>
              </a:rPr>
              <a:t>prometheus-k8s</a:t>
            </a:r>
            <a:r>
              <a:rPr kumimoji="0" lang="zh-CN" altLang="en" sz="2800" b="0" i="0" u="none" strike="noStrike" kern="0" cap="none" spc="0" normalizeH="0" baseline="0" noProof="0" dirty="0">
                <a:ln>
                  <a:noFill/>
                </a:ln>
                <a:solidFill>
                  <a:srgbClr val="24292F"/>
                </a:solidFill>
                <a:effectLst/>
                <a:uLnTx/>
                <a:uFillTx/>
                <a:latin typeface="-apple-system"/>
                <a:cs typeface="Helvetica Neue"/>
                <a:sym typeface="Helvetica Neue"/>
              </a:rPr>
              <a:t>，</a:t>
            </a:r>
            <a:r>
              <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rPr>
              <a:t>监控数据存储服务，</a:t>
            </a:r>
            <a:r>
              <a:rPr kumimoji="0" lang="en" altLang="zh-CN" sz="2800" b="0" i="0" u="none" strike="noStrike" kern="0" cap="none" spc="0" normalizeH="0" baseline="0" noProof="0" dirty="0" err="1">
                <a:ln>
                  <a:noFill/>
                </a:ln>
                <a:solidFill>
                  <a:srgbClr val="24292F"/>
                </a:solidFill>
                <a:effectLst/>
                <a:uLnTx/>
                <a:uFillTx/>
                <a:latin typeface="-apple-system"/>
                <a:ea typeface="Helvetica Neue"/>
                <a:cs typeface="Helvetica Neue"/>
                <a:sym typeface="Helvetica Neue"/>
              </a:rPr>
              <a:t>grafana</a:t>
            </a:r>
            <a:r>
              <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rPr>
              <a:t>监控可视化看板，</a:t>
            </a:r>
            <a:r>
              <a:rPr kumimoji="0" lang="en" altLang="zh-CN" sz="2800" b="0" i="0" u="none" strike="noStrike" kern="0" cap="none" spc="0" normalizeH="0" baseline="0" noProof="0" dirty="0" err="1">
                <a:ln>
                  <a:noFill/>
                </a:ln>
                <a:solidFill>
                  <a:srgbClr val="24292F"/>
                </a:solidFill>
                <a:effectLst/>
                <a:uLnTx/>
                <a:uFillTx/>
                <a:latin typeface="-apple-system"/>
                <a:ea typeface="Helvetica Neue"/>
                <a:cs typeface="Helvetica Neue"/>
                <a:sym typeface="Helvetica Neue"/>
              </a:rPr>
              <a:t>alertmanater</a:t>
            </a:r>
            <a:r>
              <a:rPr kumimoji="0" lang="zh-CN" altLang="en" sz="2800" b="0" i="0" u="none" strike="noStrike" kern="0" cap="none" spc="0" normalizeH="0" baseline="0" noProof="0" dirty="0">
                <a:ln>
                  <a:noFill/>
                </a:ln>
                <a:solidFill>
                  <a:srgbClr val="24292F"/>
                </a:solidFill>
                <a:effectLst/>
                <a:uLnTx/>
                <a:uFillTx/>
                <a:latin typeface="-apple-system"/>
                <a:cs typeface="Helvetica Neue"/>
                <a:sym typeface="Helvetica Neue"/>
              </a:rPr>
              <a:t>，</a:t>
            </a:r>
            <a:r>
              <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rPr>
              <a:t>报警服务，</a:t>
            </a:r>
            <a:r>
              <a:rPr kumimoji="0" lang="en" altLang="zh-CN" sz="2800" b="0" i="0" u="none" strike="noStrike" kern="0" cap="none" spc="0" normalizeH="0" baseline="0" noProof="0" dirty="0" err="1">
                <a:ln>
                  <a:noFill/>
                </a:ln>
                <a:solidFill>
                  <a:srgbClr val="24292F"/>
                </a:solidFill>
                <a:effectLst/>
                <a:uLnTx/>
                <a:uFillTx/>
                <a:latin typeface="-apple-system"/>
                <a:ea typeface="Helvetica Neue"/>
                <a:cs typeface="Helvetica Neue"/>
                <a:sym typeface="Helvetica Neue"/>
              </a:rPr>
              <a:t>prometheus_adapter</a:t>
            </a:r>
            <a:r>
              <a:rPr kumimoji="0" lang="zh-CN" altLang="en" sz="2800" b="0" i="0" u="none" strike="noStrike" kern="0" cap="none" spc="0" normalizeH="0" baseline="0" noProof="0" dirty="0">
                <a:ln>
                  <a:noFill/>
                </a:ln>
                <a:solidFill>
                  <a:srgbClr val="24292F"/>
                </a:solidFill>
                <a:effectLst/>
                <a:uLnTx/>
                <a:uFillTx/>
                <a:latin typeface="-apple-system"/>
                <a:cs typeface="Helvetica Neue"/>
                <a:sym typeface="Helvetica Neue"/>
              </a:rPr>
              <a:t>，</a:t>
            </a:r>
            <a:r>
              <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rPr>
              <a:t>监控指标转</a:t>
            </a:r>
            <a:r>
              <a:rPr kumimoji="0" lang="en" altLang="zh-CN" sz="2800" b="0" i="0" u="none" strike="noStrike" kern="0" cap="none" spc="0" normalizeH="0" baseline="0" noProof="0" dirty="0" err="1">
                <a:ln>
                  <a:noFill/>
                </a:ln>
                <a:solidFill>
                  <a:srgbClr val="24292F"/>
                </a:solidFill>
                <a:effectLst/>
                <a:uLnTx/>
                <a:uFillTx/>
                <a:latin typeface="-apple-system"/>
                <a:ea typeface="Helvetica Neue"/>
                <a:cs typeface="Helvetica Neue"/>
                <a:sym typeface="Helvetica Neue"/>
              </a:rPr>
              <a:t>hpa</a:t>
            </a:r>
            <a:r>
              <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rPr>
              <a:t>指标，</a:t>
            </a:r>
            <a:r>
              <a:rPr kumimoji="0" lang="en" altLang="zh-CN" sz="2800" b="0" i="0" u="none" strike="noStrike" kern="0" cap="none" spc="0" normalizeH="0" baseline="0" noProof="0" dirty="0" err="1">
                <a:ln>
                  <a:noFill/>
                </a:ln>
                <a:solidFill>
                  <a:srgbClr val="24292F"/>
                </a:solidFill>
                <a:effectLst/>
                <a:uLnTx/>
                <a:uFillTx/>
                <a:latin typeface="-apple-system"/>
                <a:ea typeface="Helvetica Neue"/>
                <a:cs typeface="Helvetica Neue"/>
                <a:sym typeface="Helvetica Neue"/>
              </a:rPr>
              <a:t>servicemonitor</a:t>
            </a:r>
            <a:r>
              <a:rPr kumimoji="0" lang="en" altLang="zh-CN" sz="2800" b="0" i="0" u="none" strike="noStrike" kern="0" cap="none" spc="0" normalizeH="0" baseline="0" noProof="0" dirty="0">
                <a:ln>
                  <a:noFill/>
                </a:ln>
                <a:solidFill>
                  <a:srgbClr val="24292F"/>
                </a:solidFill>
                <a:effectLst/>
                <a:uLnTx/>
                <a:uFillTx/>
                <a:latin typeface="-apple-system"/>
                <a:ea typeface="Helvetica Neue"/>
                <a:cs typeface="Helvetica Neue"/>
                <a:sym typeface="Helvetica Neue"/>
              </a:rPr>
              <a:t> </a:t>
            </a:r>
            <a:r>
              <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rPr>
              <a:t>服务监控发现</a:t>
            </a:r>
            <a:endParaRPr kumimoji="0" lang="en-US" altLang="zh-CN" sz="2800" b="0" i="0" u="none" strike="noStrike" kern="0" cap="none" spc="0" normalizeH="0" baseline="0" noProof="0" dirty="0">
              <a:ln>
                <a:noFill/>
              </a:ln>
              <a:solidFill>
                <a:srgbClr val="24292F"/>
              </a:solidFill>
              <a:effectLst/>
              <a:uLnTx/>
              <a:uFillTx/>
              <a:latin typeface="-apple-system"/>
              <a:ea typeface="Helvetica Neue"/>
              <a:cs typeface="Helvetica Neue"/>
              <a:sym typeface="Helvetica Neue"/>
            </a:endParaRPr>
          </a:p>
          <a:p>
            <a:pPr marL="0" marR="0" lvl="0" indent="0" algn="l" defTabSz="584200" rtl="0" eaLnBrk="1" fontAlgn="auto" latinLnBrk="0" hangingPunct="0">
              <a:lnSpc>
                <a:spcPct val="100000"/>
              </a:lnSpc>
              <a:spcBef>
                <a:spcPts val="0"/>
              </a:spcBef>
              <a:spcAft>
                <a:spcPts val="0"/>
              </a:spcAft>
              <a:buClrTx/>
              <a:buSzTx/>
              <a:buFontTx/>
              <a:buNone/>
              <a:tabLst/>
              <a:defRPr/>
            </a:pPr>
            <a:endPar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endParaRPr>
          </a:p>
          <a:p>
            <a:pPr marL="0" marR="0" lvl="0" indent="0" algn="l" defTabSz="584200" rtl="0" eaLnBrk="1" fontAlgn="auto" latinLnBrk="0" hangingPunct="0">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24292F"/>
                </a:solidFill>
                <a:effectLst/>
                <a:uLnTx/>
                <a:uFillTx/>
                <a:latin typeface="-apple-system"/>
                <a:ea typeface="Helvetica Neue"/>
                <a:cs typeface="Helvetica Neue"/>
                <a:sym typeface="Helvetica Neue"/>
              </a:rPr>
              <a:t>2</a:t>
            </a:r>
            <a:r>
              <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rPr>
              <a:t>、支持通过</a:t>
            </a:r>
            <a:r>
              <a:rPr kumimoji="0" lang="en" altLang="zh-CN" sz="2800" b="0" i="0" u="none" strike="noStrike" kern="0" cap="none" spc="0" normalizeH="0" baseline="0" noProof="0" dirty="0">
                <a:ln>
                  <a:noFill/>
                </a:ln>
                <a:solidFill>
                  <a:srgbClr val="24292F"/>
                </a:solidFill>
                <a:effectLst/>
                <a:uLnTx/>
                <a:uFillTx/>
                <a:latin typeface="-apple-system"/>
                <a:ea typeface="Helvetica Neue"/>
                <a:cs typeface="Helvetica Neue"/>
                <a:sym typeface="Helvetica Neue"/>
              </a:rPr>
              <a:t>annotations </a:t>
            </a:r>
            <a:r>
              <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rPr>
              <a:t>自动被</a:t>
            </a:r>
            <a:r>
              <a:rPr kumimoji="0" lang="en" altLang="zh-CN" sz="2800" b="0" i="0" u="none" strike="noStrike" kern="0" cap="none" spc="0" normalizeH="0" baseline="0" noProof="0" dirty="0" err="1">
                <a:ln>
                  <a:noFill/>
                </a:ln>
                <a:solidFill>
                  <a:srgbClr val="24292F"/>
                </a:solidFill>
                <a:effectLst/>
                <a:uLnTx/>
                <a:uFillTx/>
                <a:latin typeface="-apple-system"/>
                <a:ea typeface="Helvetica Neue"/>
                <a:cs typeface="Helvetica Neue"/>
                <a:sym typeface="Helvetica Neue"/>
              </a:rPr>
              <a:t>prometheus</a:t>
            </a:r>
            <a:r>
              <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rPr>
              <a:t>服务发现</a:t>
            </a:r>
            <a:endParaRPr kumimoji="0" lang="en-US" altLang="zh-CN" sz="2800" b="0" i="0" u="none" strike="noStrike" kern="0" cap="none" spc="0" normalizeH="0" baseline="0" noProof="0" dirty="0">
              <a:ln>
                <a:noFill/>
              </a:ln>
              <a:solidFill>
                <a:srgbClr val="24292F"/>
              </a:solidFill>
              <a:effectLst/>
              <a:uLnTx/>
              <a:uFillTx/>
              <a:latin typeface="-apple-system"/>
              <a:ea typeface="Helvetica Neue"/>
              <a:cs typeface="Helvetica Neue"/>
              <a:sym typeface="Helvetica Neue"/>
            </a:endParaRPr>
          </a:p>
          <a:p>
            <a:pPr marL="0" marR="0" lvl="0" indent="0" algn="l" defTabSz="584200" rtl="0" eaLnBrk="1" fontAlgn="auto" latinLnBrk="0" hangingPunct="0">
              <a:lnSpc>
                <a:spcPct val="100000"/>
              </a:lnSpc>
              <a:spcBef>
                <a:spcPts val="0"/>
              </a:spcBef>
              <a:spcAft>
                <a:spcPts val="0"/>
              </a:spcAft>
              <a:buClrTx/>
              <a:buSzTx/>
              <a:buFontTx/>
              <a:buNone/>
              <a:tabLst/>
              <a:defRPr/>
            </a:pPr>
            <a:endPar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endParaRPr>
          </a:p>
          <a:p>
            <a:pPr marL="0" marR="0" lvl="0" indent="0" algn="l" defTabSz="584200" rtl="0" eaLnBrk="1" fontAlgn="auto" latinLnBrk="0" hangingPunct="0">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24292F"/>
                </a:solidFill>
                <a:effectLst/>
                <a:uLnTx/>
                <a:uFillTx/>
                <a:latin typeface="-apple-system"/>
                <a:ea typeface="Helvetica Neue"/>
                <a:cs typeface="Helvetica Neue"/>
                <a:sym typeface="Helvetica Neue"/>
              </a:rPr>
              <a:t>3</a:t>
            </a:r>
            <a:r>
              <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rPr>
              <a:t>、部署</a:t>
            </a:r>
            <a:r>
              <a:rPr kumimoji="0" lang="en" altLang="zh-CN" sz="2800" b="0" i="0" u="none" strike="noStrike" kern="0" cap="none" spc="0" normalizeH="0" baseline="0" noProof="0" dirty="0" err="1">
                <a:ln>
                  <a:noFill/>
                </a:ln>
                <a:solidFill>
                  <a:srgbClr val="24292F"/>
                </a:solidFill>
                <a:effectLst/>
                <a:uLnTx/>
                <a:uFillTx/>
                <a:latin typeface="-apple-system"/>
                <a:ea typeface="Helvetica Neue"/>
                <a:cs typeface="Helvetica Neue"/>
                <a:sym typeface="Helvetica Neue"/>
              </a:rPr>
              <a:t>prometheus</a:t>
            </a:r>
            <a:r>
              <a:rPr kumimoji="0" lang="en" altLang="zh-CN" sz="2800" b="0" i="0" u="none" strike="noStrike" kern="0" cap="none" spc="0" normalizeH="0" baseline="0" noProof="0" dirty="0">
                <a:ln>
                  <a:noFill/>
                </a:ln>
                <a:solidFill>
                  <a:srgbClr val="24292F"/>
                </a:solidFill>
                <a:effectLst/>
                <a:uLnTx/>
                <a:uFillTx/>
                <a:latin typeface="-apple-system"/>
                <a:ea typeface="Helvetica Neue"/>
                <a:cs typeface="Helvetica Neue"/>
                <a:sym typeface="Helvetica Neue"/>
              </a:rPr>
              <a:t>/</a:t>
            </a:r>
            <a:r>
              <a:rPr kumimoji="0" lang="en" altLang="zh-CN" sz="2800" b="0" i="0" u="none" strike="noStrike" kern="0" cap="none" spc="0" normalizeH="0" baseline="0" noProof="0" dirty="0" err="1">
                <a:ln>
                  <a:noFill/>
                </a:ln>
                <a:solidFill>
                  <a:srgbClr val="24292F"/>
                </a:solidFill>
                <a:effectLst/>
                <a:uLnTx/>
                <a:uFillTx/>
                <a:latin typeface="-apple-system"/>
                <a:ea typeface="Helvetica Neue"/>
                <a:cs typeface="Helvetica Neue"/>
                <a:sym typeface="Helvetica Neue"/>
              </a:rPr>
              <a:t>grafana</a:t>
            </a:r>
            <a:r>
              <a:rPr kumimoji="0" lang="en" altLang="zh-CN" sz="2800" b="0" i="0" u="none" strike="noStrike" kern="0" cap="none" spc="0" normalizeH="0" baseline="0" noProof="0" dirty="0">
                <a:ln>
                  <a:noFill/>
                </a:ln>
                <a:solidFill>
                  <a:srgbClr val="24292F"/>
                </a:solidFill>
                <a:effectLst/>
                <a:uLnTx/>
                <a:uFillTx/>
                <a:latin typeface="-apple-system"/>
                <a:ea typeface="Helvetica Neue"/>
                <a:cs typeface="Helvetica Neue"/>
                <a:sym typeface="Helvetica Neue"/>
              </a:rPr>
              <a:t>/dashboard</a:t>
            </a:r>
            <a:r>
              <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rPr>
              <a:t>中的看板，并在</a:t>
            </a:r>
            <a:r>
              <a:rPr kumimoji="0" lang="en" altLang="zh-CN" sz="2800" b="0" i="0" u="none" strike="noStrike" kern="0" cap="none" spc="0" normalizeH="0" baseline="0" noProof="0" dirty="0" err="1">
                <a:ln>
                  <a:noFill/>
                </a:ln>
                <a:solidFill>
                  <a:srgbClr val="24292F"/>
                </a:solidFill>
                <a:effectLst/>
                <a:uLnTx/>
                <a:uFillTx/>
                <a:latin typeface="-apple-system"/>
                <a:ea typeface="Helvetica Neue"/>
                <a:cs typeface="Helvetica Neue"/>
                <a:sym typeface="Helvetica Neue"/>
              </a:rPr>
              <a:t>config.py</a:t>
            </a:r>
            <a:r>
              <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rPr>
              <a:t>文件中修改所需</a:t>
            </a:r>
            <a:r>
              <a:rPr kumimoji="0" lang="en" altLang="zh-CN" sz="2800" b="0" i="0" u="none" strike="noStrike" kern="0" cap="none" spc="0" normalizeH="0" baseline="0" noProof="0" dirty="0" err="1">
                <a:ln>
                  <a:noFill/>
                </a:ln>
                <a:solidFill>
                  <a:srgbClr val="24292F"/>
                </a:solidFill>
                <a:effectLst/>
                <a:uLnTx/>
                <a:uFillTx/>
                <a:latin typeface="-apple-system"/>
                <a:ea typeface="Helvetica Neue"/>
                <a:cs typeface="Helvetica Neue"/>
                <a:sym typeface="Helvetica Neue"/>
              </a:rPr>
              <a:t>grafana</a:t>
            </a:r>
            <a:r>
              <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rPr>
              <a:t>看板的地址。</a:t>
            </a:r>
            <a:endParaRPr kumimoji="0" lang="en-US" altLang="zh-CN" sz="2800" b="0" i="0" u="none" strike="noStrike" kern="0" cap="none" spc="0" normalizeH="0" baseline="0" noProof="0" dirty="0">
              <a:ln>
                <a:noFill/>
              </a:ln>
              <a:solidFill>
                <a:srgbClr val="24292F"/>
              </a:solidFill>
              <a:effectLst/>
              <a:uLnTx/>
              <a:uFillTx/>
              <a:latin typeface="-apple-system"/>
              <a:ea typeface="Helvetica Neue"/>
              <a:cs typeface="Helvetica Neue"/>
              <a:sym typeface="Helvetica Neue"/>
            </a:endParaRPr>
          </a:p>
          <a:p>
            <a:pPr marL="0" marR="0" lvl="0" indent="0" algn="l" defTabSz="584200" rtl="0" eaLnBrk="1" fontAlgn="auto" latinLnBrk="0" hangingPunct="0">
              <a:lnSpc>
                <a:spcPct val="100000"/>
              </a:lnSpc>
              <a:spcBef>
                <a:spcPts val="0"/>
              </a:spcBef>
              <a:spcAft>
                <a:spcPts val="0"/>
              </a:spcAft>
              <a:buClrTx/>
              <a:buSzTx/>
              <a:buFontTx/>
              <a:buNone/>
              <a:tabLst/>
              <a:defRPr/>
            </a:pPr>
            <a:endPar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endParaRPr>
          </a:p>
          <a:p>
            <a:pPr marL="0" marR="0" lvl="0" indent="0" algn="l" defTabSz="584200" rtl="0" eaLnBrk="1" fontAlgn="auto" latinLnBrk="0" hangingPunct="0">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24292F"/>
                </a:solidFill>
                <a:effectLst/>
                <a:uLnTx/>
                <a:uFillTx/>
                <a:latin typeface="-apple-system"/>
                <a:ea typeface="Helvetica Neue"/>
                <a:cs typeface="Helvetica Neue"/>
                <a:sym typeface="Helvetica Neue"/>
              </a:rPr>
              <a:t>4</a:t>
            </a:r>
            <a:r>
              <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rPr>
              <a:t>、修改</a:t>
            </a:r>
            <a:r>
              <a:rPr kumimoji="0" lang="en" altLang="zh-CN" sz="2800" b="0" i="0" u="none" strike="noStrike" kern="0" cap="none" spc="0" normalizeH="0" baseline="0" noProof="0" dirty="0" err="1">
                <a:ln>
                  <a:noFill/>
                </a:ln>
                <a:solidFill>
                  <a:srgbClr val="24292F"/>
                </a:solidFill>
                <a:effectLst/>
                <a:uLnTx/>
                <a:uFillTx/>
                <a:latin typeface="-apple-system"/>
                <a:ea typeface="Helvetica Neue"/>
                <a:cs typeface="Helvetica Neue"/>
                <a:sym typeface="Helvetica Neue"/>
              </a:rPr>
              <a:t>grafana</a:t>
            </a:r>
            <a:r>
              <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rPr>
              <a:t>的配置，支持代理，</a:t>
            </a:r>
            <a:r>
              <a:rPr kumimoji="0" lang="en" altLang="zh-CN" sz="2800" b="0" i="0" u="none" strike="noStrike" kern="0" cap="none" spc="0" normalizeH="0" baseline="0" noProof="0" dirty="0">
                <a:ln>
                  <a:noFill/>
                </a:ln>
                <a:solidFill>
                  <a:srgbClr val="24292F"/>
                </a:solidFill>
                <a:effectLst/>
                <a:uLnTx/>
                <a:uFillTx/>
                <a:latin typeface="-apple-system"/>
                <a:ea typeface="Helvetica Neue"/>
                <a:cs typeface="Helvetica Neue"/>
                <a:sym typeface="Helvetica Neue"/>
              </a:rPr>
              <a:t>iframe</a:t>
            </a:r>
            <a:r>
              <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rPr>
              <a:t>嵌入等，并部署</a:t>
            </a:r>
            <a:r>
              <a:rPr kumimoji="0" lang="en" altLang="zh-CN" sz="2800" b="0" i="0" u="none" strike="noStrike" kern="0" cap="none" spc="0" normalizeH="0" baseline="0" noProof="0" dirty="0" err="1">
                <a:ln>
                  <a:noFill/>
                </a:ln>
                <a:solidFill>
                  <a:srgbClr val="24292F"/>
                </a:solidFill>
                <a:effectLst/>
                <a:uLnTx/>
                <a:uFillTx/>
                <a:latin typeface="-apple-system"/>
                <a:ea typeface="Helvetica Neue"/>
                <a:cs typeface="Helvetica Neue"/>
                <a:sym typeface="Helvetica Neue"/>
              </a:rPr>
              <a:t>istio</a:t>
            </a:r>
            <a:r>
              <a:rPr kumimoji="0" lang="en" altLang="zh-CN" sz="2800" b="0" i="0" u="none" strike="noStrike" kern="0" cap="none" spc="0" normalizeH="0" baseline="0" noProof="0" dirty="0">
                <a:ln>
                  <a:noFill/>
                </a:ln>
                <a:solidFill>
                  <a:srgbClr val="24292F"/>
                </a:solidFill>
                <a:effectLst/>
                <a:uLnTx/>
                <a:uFillTx/>
                <a:latin typeface="-apple-system"/>
                <a:ea typeface="Helvetica Neue"/>
                <a:cs typeface="Helvetica Neue"/>
                <a:sym typeface="Helvetica Neue"/>
              </a:rPr>
              <a:t> virtual</a:t>
            </a:r>
            <a:r>
              <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rPr>
              <a:t>使用路径</a:t>
            </a:r>
            <a:r>
              <a:rPr kumimoji="0" lang="en-US" altLang="zh-CN" sz="2800" b="0" i="0" u="none" strike="noStrike" kern="0" cap="none" spc="0" normalizeH="0" baseline="0" noProof="0" dirty="0">
                <a:ln>
                  <a:noFill/>
                </a:ln>
                <a:solidFill>
                  <a:srgbClr val="24292F"/>
                </a:solidFill>
                <a:effectLst/>
                <a:uLnTx/>
                <a:uFillTx/>
                <a:latin typeface="-apple-system"/>
                <a:ea typeface="Helvetica Neue"/>
                <a:cs typeface="Helvetica Neue"/>
                <a:sym typeface="Helvetica Neue"/>
              </a:rPr>
              <a:t>/</a:t>
            </a:r>
            <a:r>
              <a:rPr kumimoji="0" lang="en" altLang="zh-CN" sz="2800" b="0" i="0" u="none" strike="noStrike" kern="0" cap="none" spc="0" normalizeH="0" baseline="0" noProof="0" dirty="0" err="1">
                <a:ln>
                  <a:noFill/>
                </a:ln>
                <a:solidFill>
                  <a:srgbClr val="24292F"/>
                </a:solidFill>
                <a:effectLst/>
                <a:uLnTx/>
                <a:uFillTx/>
                <a:latin typeface="-apple-system"/>
                <a:ea typeface="Helvetica Neue"/>
                <a:cs typeface="Helvetica Neue"/>
                <a:sym typeface="Helvetica Neue"/>
              </a:rPr>
              <a:t>grafana</a:t>
            </a:r>
            <a:r>
              <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rPr>
              <a:t>代理</a:t>
            </a:r>
            <a:r>
              <a:rPr kumimoji="0" lang="en" altLang="zh-CN" sz="2800" b="0" i="0" u="none" strike="noStrike" kern="0" cap="none" spc="0" normalizeH="0" baseline="0" noProof="0" dirty="0" err="1">
                <a:ln>
                  <a:noFill/>
                </a:ln>
                <a:solidFill>
                  <a:srgbClr val="24292F"/>
                </a:solidFill>
                <a:effectLst/>
                <a:uLnTx/>
                <a:uFillTx/>
                <a:latin typeface="-apple-system"/>
                <a:ea typeface="Helvetica Neue"/>
                <a:cs typeface="Helvetica Neue"/>
                <a:sym typeface="Helvetica Neue"/>
              </a:rPr>
              <a:t>grafana</a:t>
            </a:r>
            <a:r>
              <a:rPr kumimoji="0" lang="zh-CN" altLang="en-US" sz="2800" b="0" i="0" u="none" strike="noStrike" kern="0" cap="none" spc="0" normalizeH="0" baseline="0" noProof="0" dirty="0">
                <a:ln>
                  <a:noFill/>
                </a:ln>
                <a:solidFill>
                  <a:srgbClr val="24292F"/>
                </a:solidFill>
                <a:effectLst/>
                <a:uLnTx/>
                <a:uFillTx/>
                <a:latin typeface="-apple-system"/>
                <a:cs typeface="Helvetica Neue"/>
                <a:sym typeface="Helvetica Neue"/>
              </a:rPr>
              <a:t>服务</a:t>
            </a:r>
          </a:p>
        </p:txBody>
      </p:sp>
      <p:sp>
        <p:nvSpPr>
          <p:cNvPr id="8" name="文本框 7">
            <a:extLst>
              <a:ext uri="{FF2B5EF4-FFF2-40B4-BE49-F238E27FC236}">
                <a16:creationId xmlns:a16="http://schemas.microsoft.com/office/drawing/2014/main" id="{F451D2A9-7F1D-5E45-A7E9-75A0199FFA82}"/>
              </a:ext>
            </a:extLst>
          </p:cNvPr>
          <p:cNvSpPr txBox="1"/>
          <p:nvPr/>
        </p:nvSpPr>
        <p:spPr>
          <a:xfrm>
            <a:off x="9478380" y="971953"/>
            <a:ext cx="7390850" cy="41036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l" defTabSz="584200" rtl="0" eaLnBrk="1" fontAlgn="auto" latinLnBrk="0" hangingPunct="0">
              <a:lnSpc>
                <a:spcPct val="100000"/>
              </a:lnSpc>
              <a:spcBef>
                <a:spcPts val="0"/>
              </a:spcBef>
              <a:spcAft>
                <a:spcPts val="0"/>
              </a:spcAft>
              <a:buClrTx/>
              <a:buSzTx/>
              <a:buFontTx/>
              <a:buNone/>
              <a:tabLst/>
              <a:defRPr/>
            </a:pPr>
            <a:r>
              <a:rPr kumimoji="0" lang="en" altLang="zh-C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1</a:t>
            </a:r>
            <a:r>
              <a:rPr kumimoji="0" lang="zh-CN" altLang="e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grafana</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绑定到</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prometheus</a:t>
            </a:r>
            <a:r>
              <a:rPr kumimoji="0" lang="zh-CN" altLang="e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部署</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grafana</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后，</a:t>
            </a:r>
            <a:r>
              <a:rPr kumimoji="0" lang="en" altLang="zh-C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web</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界面修改数据源</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prometheus</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的链接地址到自己的链接地址。</a:t>
            </a:r>
          </a:p>
          <a:p>
            <a:pPr marL="0" marR="0" lvl="0" indent="0" algn="l" defTabSz="584200" rtl="0" eaLnBrk="1" fontAlgn="auto" latinLnBrk="0" hangingPunct="0">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2</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istio</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虚拟服务，链接到</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grafana</a:t>
            </a:r>
            <a:r>
              <a:rPr kumimoji="0" lang="zh-CN" altLang="e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部署后自带</a:t>
            </a:r>
            <a:r>
              <a:rPr kumimoji="0" lang="en-US" altLang="zh-C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grafana</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后就是</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grafana</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服务</a:t>
            </a:r>
          </a:p>
          <a:p>
            <a:pPr marL="0" marR="0" lvl="0" indent="0" algn="l" defTabSz="584200" rtl="0" eaLnBrk="1" fontAlgn="auto" latinLnBrk="0" hangingPunct="0">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3</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grafana</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的看板添加：部署</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grafana</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自带</a:t>
            </a:r>
          </a:p>
          <a:p>
            <a:pPr marL="0" marR="0" lvl="0" indent="0" algn="l" defTabSz="584200" rtl="0" eaLnBrk="1" fontAlgn="auto" latinLnBrk="0" hangingPunct="0">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4</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、配置文件修改</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prometheus</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和</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grafana</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地址：</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config.py</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里面变量</a:t>
            </a:r>
            <a:r>
              <a:rPr kumimoji="0" lang="en" altLang="zh-C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PROMETHEUS</a:t>
            </a:r>
          </a:p>
          <a:p>
            <a:pPr marL="0" marR="0" lvl="0" indent="0" algn="l" defTabSz="584200" rtl="0" eaLnBrk="1" fontAlgn="auto" latinLnBrk="0" hangingPunct="0">
              <a:lnSpc>
                <a:spcPct val="100000"/>
              </a:lnSpc>
              <a:spcBef>
                <a:spcPts val="0"/>
              </a:spcBef>
              <a:spcAft>
                <a:spcPts val="0"/>
              </a:spcAft>
              <a:buClrTx/>
              <a:buSzTx/>
              <a:buFontTx/>
              <a:buNone/>
              <a:tabLst/>
              <a:defRPr/>
            </a:pPr>
            <a:r>
              <a:rPr kumimoji="0" lang="en" altLang="zh-C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5</a:t>
            </a:r>
            <a:r>
              <a:rPr kumimoji="0" lang="zh-CN" altLang="e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prometheus_adapter</a:t>
            </a:r>
            <a:r>
              <a:rPr kumimoji="0" lang="en" altLang="zh-C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 </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绑定</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promethues</a:t>
            </a:r>
            <a:r>
              <a:rPr kumimoji="0" lang="zh-CN" altLang="e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修改</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kube</a:t>
            </a:r>
            <a:r>
              <a:rPr kumimoji="0" lang="en" altLang="zh-C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-system/</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kubeflow</a:t>
            </a:r>
            <a:r>
              <a:rPr kumimoji="0" lang="en" altLang="zh-C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prometheus</a:t>
            </a:r>
            <a:r>
              <a:rPr kumimoji="0" lang="en" altLang="zh-C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-adapter</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的启动参数</a:t>
            </a:r>
            <a:r>
              <a:rPr kumimoji="0" lang="en-US" altLang="zh-C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prometheus-url</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为自己的</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prometheus</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地址</a:t>
            </a:r>
          </a:p>
          <a:p>
            <a:pPr marL="0" marR="0" lvl="0" indent="0" algn="l" defTabSz="584200" rtl="0" eaLnBrk="1" fontAlgn="auto" latinLnBrk="0" hangingPunct="0">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6</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prometheus</a:t>
            </a:r>
            <a:r>
              <a:rPr kumimoji="0" lang="en" altLang="zh-C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 </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通过注释自动服务发现</a:t>
            </a:r>
            <a:r>
              <a:rPr kumimoji="0" lang="en-US" altLang="zh-C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prometheus-additional.yaml</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中支持</a:t>
            </a:r>
            <a:r>
              <a:rPr kumimoji="0" lang="en" altLang="zh-C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deployment</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通过</a:t>
            </a:r>
            <a:r>
              <a:rPr kumimoji="0" lang="en" altLang="zh-C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annotations </a:t>
            </a:r>
            <a:r>
              <a:rPr kumimoji="0" lang="zh-CN" altLang="en-US"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提供监控。参考</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prometheus</a:t>
            </a:r>
            <a:r>
              <a:rPr kumimoji="0" lang="en" altLang="zh-CN" sz="2000" b="0" i="0" u="none" strike="noStrike" kern="0" cap="none" spc="0" normalizeH="0" baseline="0" noProof="0" dirty="0">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 altLang="zh-CN" sz="2000" b="0" i="0" u="none" strike="noStrike" kern="0" cap="none" spc="0" normalizeH="0" baseline="0" noProof="0" dirty="0" err="1">
                <a:ln>
                  <a:noFill/>
                </a:ln>
                <a:solidFill>
                  <a:srgbClr val="24292F"/>
                </a:solidFill>
                <a:effectLst/>
                <a:uLnTx/>
                <a:uFillTx/>
                <a:latin typeface="Microsoft YaHei" panose="020B0503020204020204" pitchFamily="34" charset="-122"/>
                <a:ea typeface="Microsoft YaHei" panose="020B0503020204020204" pitchFamily="34" charset="-122"/>
                <a:cs typeface="Helvetica Neue"/>
                <a:sym typeface="Helvetica Neue"/>
              </a:rPr>
              <a:t>prometheus-secret.yml</a:t>
            </a:r>
            <a:endParaRPr kumimoji="0" lang="zh-CN" altLang="en-US" sz="2000" b="0" i="0" u="none" strike="noStrike" kern="0" cap="none" spc="0" normalizeH="0" baseline="0" noProof="0" dirty="0">
              <a:ln>
                <a:noFill/>
              </a:ln>
              <a:solidFill>
                <a:srgbClr val="000000"/>
              </a:solidFill>
              <a:effectLst/>
              <a:uLnTx/>
              <a:uFillTx/>
              <a:latin typeface="Microsoft YaHei" panose="020B0503020204020204" pitchFamily="34" charset="-122"/>
              <a:ea typeface="Microsoft YaHei" panose="020B0503020204020204" pitchFamily="34" charset="-122"/>
              <a:cs typeface="Helvetica Neue"/>
              <a:sym typeface="Helvetica Neue"/>
            </a:endParaRPr>
          </a:p>
        </p:txBody>
      </p:sp>
    </p:spTree>
    <p:extLst>
      <p:ext uri="{BB962C8B-B14F-4D97-AF65-F5344CB8AC3E}">
        <p14:creationId xmlns:p14="http://schemas.microsoft.com/office/powerpoint/2010/main" val="1890820889"/>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6EFEDF5A-6BB4-3944-833D-FE005E775CC0}"/>
              </a:ext>
            </a:extLst>
          </p:cNvPr>
          <p:cNvSpPr txBox="1"/>
          <p:nvPr/>
        </p:nvSpPr>
        <p:spPr>
          <a:xfrm>
            <a:off x="176950" y="490454"/>
            <a:ext cx="3191090"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defTabSz="1300460" hangingPunct="1">
              <a:defRPr/>
            </a:pPr>
            <a:r>
              <a:rPr lang="zh-CN" altLang="en-US" sz="3413" kern="1200" dirty="0">
                <a:gradFill>
                  <a:gsLst>
                    <a:gs pos="43000">
                      <a:schemeClr val="accent1"/>
                    </a:gs>
                    <a:gs pos="100000">
                      <a:schemeClr val="accent2"/>
                    </a:gs>
                  </a:gsLst>
                  <a:lin ang="2700000" scaled="0"/>
                </a:gradFill>
                <a:latin typeface="+mj-ea"/>
              </a:rPr>
              <a:t>监控体系</a:t>
            </a:r>
            <a:endParaRPr lang="en-US" altLang="zh-CN" sz="3413" kern="1200" dirty="0">
              <a:gradFill>
                <a:gsLst>
                  <a:gs pos="43000">
                    <a:schemeClr val="accent1"/>
                  </a:gs>
                  <a:gs pos="100000">
                    <a:schemeClr val="accent2"/>
                  </a:gs>
                </a:gsLst>
                <a:lin ang="2700000" scaled="0"/>
              </a:gradFill>
              <a:latin typeface="+mj-ea"/>
            </a:endParaRPr>
          </a:p>
        </p:txBody>
      </p:sp>
      <p:pic>
        <p:nvPicPr>
          <p:cNvPr id="10" name="图片 9" descr="卡通人物&#10;&#10;低可信度描述已自动生成">
            <a:extLst>
              <a:ext uri="{FF2B5EF4-FFF2-40B4-BE49-F238E27FC236}">
                <a16:creationId xmlns:a16="http://schemas.microsoft.com/office/drawing/2014/main" id="{689B6F7E-26D0-DE45-BCE8-49DF551EAD4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7" name="图像" descr="图像">
            <a:extLst>
              <a:ext uri="{FF2B5EF4-FFF2-40B4-BE49-F238E27FC236}">
                <a16:creationId xmlns:a16="http://schemas.microsoft.com/office/drawing/2014/main" id="{9196B548-CF9B-E94D-BCE5-542A13D873AE}"/>
              </a:ext>
            </a:extLst>
          </p:cNvPr>
          <p:cNvPicPr>
            <a:picLocks noChangeAspect="1"/>
          </p:cNvPicPr>
          <p:nvPr/>
        </p:nvPicPr>
        <p:blipFill>
          <a:blip r:embed="rId4"/>
          <a:stretch>
            <a:fillRect/>
          </a:stretch>
        </p:blipFill>
        <p:spPr>
          <a:xfrm>
            <a:off x="284174" y="1606795"/>
            <a:ext cx="8661392" cy="5868629"/>
          </a:xfrm>
          <a:prstGeom prst="rect">
            <a:avLst/>
          </a:prstGeom>
          <a:ln w="12700">
            <a:miter lim="400000"/>
          </a:ln>
        </p:spPr>
      </p:pic>
      <p:sp>
        <p:nvSpPr>
          <p:cNvPr id="11" name="文本框 10">
            <a:extLst>
              <a:ext uri="{FF2B5EF4-FFF2-40B4-BE49-F238E27FC236}">
                <a16:creationId xmlns:a16="http://schemas.microsoft.com/office/drawing/2014/main" id="{334FB3F1-E143-9D43-A01D-DB09C6C61CB9}"/>
              </a:ext>
            </a:extLst>
          </p:cNvPr>
          <p:cNvSpPr txBox="1"/>
          <p:nvPr/>
        </p:nvSpPr>
        <p:spPr>
          <a:xfrm>
            <a:off x="662927" y="7693486"/>
            <a:ext cx="4373768" cy="13234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 altLang="zh-CN" sz="2000" b="0" dirty="0">
                <a:latin typeface="Microsoft YaHei" panose="020B0503020204020204" pitchFamily="34" charset="-122"/>
                <a:ea typeface="Microsoft YaHei" panose="020B0503020204020204" pitchFamily="34" charset="-122"/>
              </a:rPr>
              <a:t>Annotations</a:t>
            </a:r>
            <a:r>
              <a:rPr lang="zh-CN" altLang="en-US" sz="2000" b="0" dirty="0">
                <a:latin typeface="Microsoft YaHei" panose="020B0503020204020204" pitchFamily="34" charset="-122"/>
                <a:ea typeface="Microsoft YaHei" panose="020B0503020204020204" pitchFamily="34" charset="-122"/>
              </a:rPr>
              <a:t>：</a:t>
            </a:r>
            <a:endParaRPr lang="en" altLang="zh-CN" sz="2000" b="0" dirty="0">
              <a:latin typeface="Microsoft YaHei" panose="020B0503020204020204" pitchFamily="34" charset="-122"/>
              <a:ea typeface="Microsoft YaHei" panose="020B0503020204020204" pitchFamily="34" charset="-122"/>
            </a:endParaRPr>
          </a:p>
          <a:p>
            <a:pPr algn="l"/>
            <a:r>
              <a:rPr lang="zh-CN" altLang="en-US" sz="2000" b="0" dirty="0">
                <a:latin typeface="Microsoft YaHei" panose="020B0503020204020204" pitchFamily="34" charset="-122"/>
                <a:ea typeface="Microsoft YaHei" panose="020B0503020204020204" pitchFamily="34" charset="-122"/>
              </a:rPr>
              <a:t>  </a:t>
            </a:r>
            <a:r>
              <a:rPr lang="en" altLang="zh-CN" sz="2000" b="0" dirty="0">
                <a:latin typeface="Microsoft YaHei" panose="020B0503020204020204" pitchFamily="34" charset="-122"/>
                <a:ea typeface="Microsoft YaHei" panose="020B0503020204020204" pitchFamily="34" charset="-122"/>
              </a:rPr>
              <a:t>"</a:t>
            </a:r>
            <a:r>
              <a:rPr lang="en" altLang="zh-CN" sz="2000" b="0" dirty="0" err="1">
                <a:latin typeface="Microsoft YaHei" panose="020B0503020204020204" pitchFamily="34" charset="-122"/>
                <a:ea typeface="Microsoft YaHei" panose="020B0503020204020204" pitchFamily="34" charset="-122"/>
              </a:rPr>
              <a:t>prometheus.io</a:t>
            </a:r>
            <a:r>
              <a:rPr lang="en" altLang="zh-CN" sz="2000" b="0" dirty="0">
                <a:latin typeface="Microsoft YaHei" panose="020B0503020204020204" pitchFamily="34" charset="-122"/>
                <a:ea typeface="Microsoft YaHei" panose="020B0503020204020204" pitchFamily="34" charset="-122"/>
              </a:rPr>
              <a:t>/scrape": "true" </a:t>
            </a:r>
          </a:p>
          <a:p>
            <a:pPr algn="l"/>
            <a:r>
              <a:rPr lang="zh-CN" altLang="en-US" sz="2000" b="0" dirty="0">
                <a:latin typeface="Microsoft YaHei" panose="020B0503020204020204" pitchFamily="34" charset="-122"/>
                <a:ea typeface="Microsoft YaHei" panose="020B0503020204020204" pitchFamily="34" charset="-122"/>
              </a:rPr>
              <a:t>  </a:t>
            </a:r>
            <a:r>
              <a:rPr lang="en" altLang="zh-CN" sz="2000" b="0" dirty="0">
                <a:latin typeface="Microsoft YaHei" panose="020B0503020204020204" pitchFamily="34" charset="-122"/>
                <a:ea typeface="Microsoft YaHei" panose="020B0503020204020204" pitchFamily="34" charset="-122"/>
              </a:rPr>
              <a:t>"</a:t>
            </a:r>
            <a:r>
              <a:rPr lang="en" altLang="zh-CN" sz="2000" b="0" dirty="0" err="1">
                <a:latin typeface="Microsoft YaHei" panose="020B0503020204020204" pitchFamily="34" charset="-122"/>
                <a:ea typeface="Microsoft YaHei" panose="020B0503020204020204" pitchFamily="34" charset="-122"/>
              </a:rPr>
              <a:t>prometheus.io</a:t>
            </a:r>
            <a:r>
              <a:rPr lang="en" altLang="zh-CN" sz="2000" b="0" dirty="0">
                <a:latin typeface="Microsoft YaHei" panose="020B0503020204020204" pitchFamily="34" charset="-122"/>
                <a:ea typeface="Microsoft YaHei" panose="020B0503020204020204" pitchFamily="34" charset="-122"/>
              </a:rPr>
              <a:t>/port": 'xxx’ </a:t>
            </a:r>
          </a:p>
          <a:p>
            <a:pPr algn="l"/>
            <a:r>
              <a:rPr lang="zh-CN" altLang="en-US" sz="2000" b="0" dirty="0">
                <a:latin typeface="Microsoft YaHei" panose="020B0503020204020204" pitchFamily="34" charset="-122"/>
                <a:ea typeface="Microsoft YaHei" panose="020B0503020204020204" pitchFamily="34" charset="-122"/>
              </a:rPr>
              <a:t>  </a:t>
            </a:r>
            <a:r>
              <a:rPr lang="en" altLang="zh-CN" sz="2000" b="0" dirty="0">
                <a:latin typeface="Microsoft YaHei" panose="020B0503020204020204" pitchFamily="34" charset="-122"/>
                <a:ea typeface="Microsoft YaHei" panose="020B0503020204020204" pitchFamily="34" charset="-122"/>
              </a:rPr>
              <a:t>"</a:t>
            </a:r>
            <a:r>
              <a:rPr lang="en" altLang="zh-CN" sz="2000" b="0" dirty="0" err="1">
                <a:latin typeface="Microsoft YaHei" panose="020B0503020204020204" pitchFamily="34" charset="-122"/>
                <a:ea typeface="Microsoft YaHei" panose="020B0503020204020204" pitchFamily="34" charset="-122"/>
              </a:rPr>
              <a:t>prometheus.io</a:t>
            </a:r>
            <a:r>
              <a:rPr lang="en" altLang="zh-CN" sz="2000" b="0" dirty="0">
                <a:latin typeface="Microsoft YaHei" panose="020B0503020204020204" pitchFamily="34" charset="-122"/>
                <a:ea typeface="Microsoft YaHei" panose="020B0503020204020204" pitchFamily="34" charset="-122"/>
              </a:rPr>
              <a:t>/path": 'xxx'</a:t>
            </a:r>
            <a:endParaRPr lang="zh-CN" altLang="en-US" sz="2000" b="0" dirty="0">
              <a:latin typeface="Microsoft YaHei" panose="020B0503020204020204" pitchFamily="34" charset="-122"/>
              <a:ea typeface="Microsoft YaHei" panose="020B0503020204020204" pitchFamily="34" charset="-122"/>
            </a:endParaRPr>
          </a:p>
        </p:txBody>
      </p:sp>
      <p:pic>
        <p:nvPicPr>
          <p:cNvPr id="1026" name="Picture 2" descr="image">
            <a:extLst>
              <a:ext uri="{FF2B5EF4-FFF2-40B4-BE49-F238E27FC236}">
                <a16:creationId xmlns:a16="http://schemas.microsoft.com/office/drawing/2014/main" id="{4C3C2FC9-9F79-2847-B303-E31084E7D1B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63922" y="1902105"/>
            <a:ext cx="7935396" cy="4621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6943371"/>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椭圆 81">
            <a:extLst>
              <a:ext uri="{FF2B5EF4-FFF2-40B4-BE49-F238E27FC236}">
                <a16:creationId xmlns:a16="http://schemas.microsoft.com/office/drawing/2014/main" id="{DAFEB6AF-237D-4B38-ADC1-61E000BA276A}"/>
              </a:ext>
            </a:extLst>
          </p:cNvPr>
          <p:cNvSpPr/>
          <p:nvPr/>
        </p:nvSpPr>
        <p:spPr>
          <a:xfrm rot="19741494">
            <a:off x="4318969" y="963636"/>
            <a:ext cx="8702327" cy="8702326"/>
          </a:xfrm>
          <a:prstGeom prst="ellipse">
            <a:avLst/>
          </a:prstGeom>
          <a:gradFill flip="none" rotWithShape="1">
            <a:gsLst>
              <a:gs pos="53000">
                <a:schemeClr val="accent1">
                  <a:lumMod val="20000"/>
                  <a:lumOff val="80000"/>
                  <a:alpha val="5000"/>
                </a:schemeClr>
              </a:gs>
              <a:gs pos="100000">
                <a:schemeClr val="accent1">
                  <a:alpha val="10000"/>
                </a:schemeClr>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defTabSz="1300393">
              <a:defRPr/>
            </a:pPr>
            <a:endParaRPr lang="zh-CN" altLang="en-US" sz="2560" dirty="0">
              <a:solidFill>
                <a:prstClr val="white"/>
              </a:solidFill>
              <a:latin typeface="思源黑体 CN Light" panose="020B0300000000000000" pitchFamily="34" charset="-122"/>
              <a:cs typeface="Helvetica Neue Medium"/>
            </a:endParaRPr>
          </a:p>
        </p:txBody>
      </p:sp>
      <p:grpSp>
        <p:nvGrpSpPr>
          <p:cNvPr id="83" name="组合 82">
            <a:extLst>
              <a:ext uri="{FF2B5EF4-FFF2-40B4-BE49-F238E27FC236}">
                <a16:creationId xmlns:a16="http://schemas.microsoft.com/office/drawing/2014/main" id="{E92453E1-5B35-4374-BFB7-5F9ABE0A7608}"/>
              </a:ext>
            </a:extLst>
          </p:cNvPr>
          <p:cNvGrpSpPr/>
          <p:nvPr/>
        </p:nvGrpSpPr>
        <p:grpSpPr>
          <a:xfrm rot="5400000">
            <a:off x="6326628" y="2971296"/>
            <a:ext cx="4687004" cy="4687004"/>
            <a:chOff x="1133018" y="2416926"/>
            <a:chExt cx="1613396" cy="1613396"/>
          </a:xfrm>
        </p:grpSpPr>
        <p:sp>
          <p:nvSpPr>
            <p:cNvPr id="84" name="椭圆 83">
              <a:extLst>
                <a:ext uri="{FF2B5EF4-FFF2-40B4-BE49-F238E27FC236}">
                  <a16:creationId xmlns:a16="http://schemas.microsoft.com/office/drawing/2014/main" id="{FA50A51D-BF05-4E98-BF4F-0366A8E30FC4}"/>
                </a:ext>
              </a:extLst>
            </p:cNvPr>
            <p:cNvSpPr/>
            <p:nvPr/>
          </p:nvSpPr>
          <p:spPr>
            <a:xfrm rot="19741494">
              <a:off x="1136666" y="2420574"/>
              <a:ext cx="1606100" cy="1606100"/>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defTabSz="1300393">
                <a:defRPr/>
              </a:pPr>
              <a:endParaRPr lang="zh-CN" altLang="en-US" sz="2560" dirty="0">
                <a:solidFill>
                  <a:prstClr val="white"/>
                </a:solidFill>
                <a:latin typeface="思源黑体 CN Light" panose="020B0300000000000000" pitchFamily="34" charset="-122"/>
                <a:cs typeface="Helvetica Neue Medium"/>
              </a:endParaRPr>
            </a:p>
          </p:txBody>
        </p:sp>
        <p:grpSp>
          <p:nvGrpSpPr>
            <p:cNvPr id="85" name="组合 84">
              <a:extLst>
                <a:ext uri="{FF2B5EF4-FFF2-40B4-BE49-F238E27FC236}">
                  <a16:creationId xmlns:a16="http://schemas.microsoft.com/office/drawing/2014/main" id="{3FA5716F-C52D-46B7-9C80-36E9E69A64C4}"/>
                </a:ext>
              </a:extLst>
            </p:cNvPr>
            <p:cNvGrpSpPr/>
            <p:nvPr/>
          </p:nvGrpSpPr>
          <p:grpSpPr>
            <a:xfrm>
              <a:off x="1133018" y="2416926"/>
              <a:ext cx="1613396" cy="1613396"/>
              <a:chOff x="1133018" y="2416926"/>
              <a:chExt cx="1613396" cy="1613396"/>
            </a:xfrm>
          </p:grpSpPr>
          <p:sp>
            <p:nvSpPr>
              <p:cNvPr id="86" name="弧形 85">
                <a:extLst>
                  <a:ext uri="{FF2B5EF4-FFF2-40B4-BE49-F238E27FC236}">
                    <a16:creationId xmlns:a16="http://schemas.microsoft.com/office/drawing/2014/main" id="{E2444A6F-BFD8-47AE-8845-13AADE162273}"/>
                  </a:ext>
                </a:extLst>
              </p:cNvPr>
              <p:cNvSpPr/>
              <p:nvPr/>
            </p:nvSpPr>
            <p:spPr>
              <a:xfrm rot="15964926">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defTabSz="1300393">
                  <a:defRPr/>
                </a:pPr>
                <a:endParaRPr lang="zh-CN" altLang="en-US" sz="2844" dirty="0">
                  <a:solidFill>
                    <a:prstClr val="white"/>
                  </a:solidFill>
                  <a:latin typeface="思源黑体 CN Light" panose="020B0300000000000000" pitchFamily="34" charset="-122"/>
                  <a:ea typeface="汉仪旗黑X1-55W"/>
                  <a:cs typeface="Helvetica Neue Medium"/>
                </a:endParaRPr>
              </a:p>
            </p:txBody>
          </p:sp>
          <p:sp>
            <p:nvSpPr>
              <p:cNvPr id="87" name="弧形 86">
                <a:extLst>
                  <a:ext uri="{FF2B5EF4-FFF2-40B4-BE49-F238E27FC236}">
                    <a16:creationId xmlns:a16="http://schemas.microsoft.com/office/drawing/2014/main" id="{98F75F0E-401C-4414-A086-6844C003D1E7}"/>
                  </a:ext>
                </a:extLst>
              </p:cNvPr>
              <p:cNvSpPr/>
              <p:nvPr/>
            </p:nvSpPr>
            <p:spPr>
              <a:xfrm rot="1556835">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defTabSz="1300393">
                  <a:defRPr/>
                </a:pPr>
                <a:endParaRPr lang="zh-CN" altLang="en-US" sz="2844" dirty="0">
                  <a:solidFill>
                    <a:prstClr val="white"/>
                  </a:solidFill>
                  <a:latin typeface="思源黑体 CN Light" panose="020B0300000000000000" pitchFamily="34" charset="-122"/>
                  <a:ea typeface="汉仪旗黑X1-55W"/>
                  <a:cs typeface="Helvetica Neue Medium"/>
                </a:endParaRPr>
              </a:p>
            </p:txBody>
          </p:sp>
          <p:sp>
            <p:nvSpPr>
              <p:cNvPr id="88" name="弧形 87">
                <a:extLst>
                  <a:ext uri="{FF2B5EF4-FFF2-40B4-BE49-F238E27FC236}">
                    <a16:creationId xmlns:a16="http://schemas.microsoft.com/office/drawing/2014/main" id="{829607A1-F782-4B10-9847-18DB6B0C95E6}"/>
                  </a:ext>
                </a:extLst>
              </p:cNvPr>
              <p:cNvSpPr/>
              <p:nvPr/>
            </p:nvSpPr>
            <p:spPr>
              <a:xfrm rot="8766280">
                <a:off x="1133018" y="2416927"/>
                <a:ext cx="1613396" cy="1613394"/>
              </a:xfrm>
              <a:prstGeom prst="arc">
                <a:avLst>
                  <a:gd name="adj1" fmla="val 17711541"/>
                  <a:gd name="adj2" fmla="val 0"/>
                </a:avLst>
              </a:prstGeom>
              <a:noFill/>
              <a:ln w="12700">
                <a:gradFill flip="none" rotWithShape="1">
                  <a:gsLst>
                    <a:gs pos="0">
                      <a:schemeClr val="accent1"/>
                    </a:gs>
                    <a:gs pos="100000">
                      <a:schemeClr val="accent1">
                        <a:alpha val="0"/>
                      </a:schemeClr>
                    </a:gs>
                  </a:gsLst>
                  <a:lin ang="162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defTabSz="1300393">
                  <a:defRPr/>
                </a:pPr>
                <a:endParaRPr lang="zh-CN" altLang="en-US" sz="2844" dirty="0">
                  <a:solidFill>
                    <a:prstClr val="white"/>
                  </a:solidFill>
                  <a:latin typeface="思源黑体 CN Light" panose="020B0300000000000000" pitchFamily="34" charset="-122"/>
                  <a:ea typeface="汉仪旗黑X1-55W"/>
                  <a:cs typeface="Helvetica Neue Medium"/>
                </a:endParaRPr>
              </a:p>
            </p:txBody>
          </p:sp>
        </p:grpSp>
      </p:grpSp>
      <p:grpSp>
        <p:nvGrpSpPr>
          <p:cNvPr id="91" name="组合 90">
            <a:extLst>
              <a:ext uri="{FF2B5EF4-FFF2-40B4-BE49-F238E27FC236}">
                <a16:creationId xmlns:a16="http://schemas.microsoft.com/office/drawing/2014/main" id="{9624B94D-8669-4753-8B28-CF35198068CA}"/>
              </a:ext>
            </a:extLst>
          </p:cNvPr>
          <p:cNvGrpSpPr/>
          <p:nvPr/>
        </p:nvGrpSpPr>
        <p:grpSpPr>
          <a:xfrm>
            <a:off x="9500416" y="5434879"/>
            <a:ext cx="2144381" cy="2144381"/>
            <a:chOff x="6679812" y="3821411"/>
            <a:chExt cx="1507814" cy="1507814"/>
          </a:xfrm>
        </p:grpSpPr>
        <p:sp>
          <p:nvSpPr>
            <p:cNvPr id="92" name="椭圆 91">
              <a:extLst>
                <a:ext uri="{FF2B5EF4-FFF2-40B4-BE49-F238E27FC236}">
                  <a16:creationId xmlns:a16="http://schemas.microsoft.com/office/drawing/2014/main" id="{6354B966-95A9-45DA-8350-8498C90CF4BC}"/>
                </a:ext>
              </a:extLst>
            </p:cNvPr>
            <p:cNvSpPr/>
            <p:nvPr/>
          </p:nvSpPr>
          <p:spPr>
            <a:xfrm>
              <a:off x="6679812" y="3821411"/>
              <a:ext cx="1507814" cy="1507814"/>
            </a:xfrm>
            <a:prstGeom prst="ellipse">
              <a:avLst/>
            </a:prstGeom>
            <a:gradFill>
              <a:gsLst>
                <a:gs pos="0">
                  <a:schemeClr val="accent2"/>
                </a:gs>
                <a:gs pos="77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9pPr>
            </a:lstStyle>
            <a:p>
              <a:pPr algn="ctr" defTabSz="914354">
                <a:defRPr/>
              </a:pPr>
              <a:endParaRPr lang="zh-CN" altLang="en-US" sz="3413" dirty="0">
                <a:solidFill>
                  <a:srgbClr val="FFFFFF"/>
                </a:solidFill>
                <a:latin typeface="Helvetica Neue Medium"/>
                <a:ea typeface="+mj-ea"/>
              </a:endParaRPr>
            </a:p>
          </p:txBody>
        </p:sp>
        <p:sp>
          <p:nvSpPr>
            <p:cNvPr id="93" name="文本框 92">
              <a:extLst>
                <a:ext uri="{FF2B5EF4-FFF2-40B4-BE49-F238E27FC236}">
                  <a16:creationId xmlns:a16="http://schemas.microsoft.com/office/drawing/2014/main" id="{70E62CAA-AECD-46DE-86DB-CEF1AAC93AF9}"/>
                </a:ext>
              </a:extLst>
            </p:cNvPr>
            <p:cNvSpPr txBox="1"/>
            <p:nvPr/>
          </p:nvSpPr>
          <p:spPr>
            <a:xfrm>
              <a:off x="7033600" y="4177238"/>
              <a:ext cx="800243" cy="8310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R="0" indent="0" algn="ctr" defTabSz="642915" fontAlgn="auto">
                <a:lnSpc>
                  <a:spcPct val="100000"/>
                </a:lnSpc>
                <a:spcBef>
                  <a:spcPct val="0"/>
                </a:spcBef>
                <a:spcAft>
                  <a:spcPct val="0"/>
                </a:spcAft>
                <a:buClrTx/>
                <a:buSzTx/>
                <a:buFontTx/>
                <a:buNone/>
                <a:defRPr kumimoji="0" sz="2400" b="0" i="0" u="none" strike="noStrike" cap="none" spc="0" normalizeH="0" baseline="0">
                  <a:solidFill>
                    <a:srgbClr val="FFFFFF"/>
                  </a:solidFill>
                  <a:uLnTx/>
                  <a:uFillTx/>
                  <a:latin typeface="Helvetica Neue Medium"/>
                  <a:ea typeface="+mj-ea"/>
                  <a:cs typeface="Arial" pitchFamily="34" charset="0"/>
                </a:defRPr>
              </a:lvl1pPr>
              <a:lvl2pPr marR="0" indent="0" fontAlgn="auto">
                <a:lnSpc>
                  <a:spcPct val="100000"/>
                </a:lnSpc>
                <a:spcBef>
                  <a:spcPct val="0"/>
                </a:spcBef>
                <a:spcAft>
                  <a:spcPct val="0"/>
                </a:spcAft>
                <a:buClrTx/>
                <a:buSzTx/>
                <a:buFontTx/>
                <a:buNone/>
                <a:defRPr kumimoji="0" b="0" i="0" u="none" strike="noStrike" cap="none" spc="0" normalizeH="0" baseline="0">
                  <a:solidFill>
                    <a:schemeClr val="lt1"/>
                  </a:solidFill>
                  <a:uLnTx/>
                  <a:uFillTx/>
                  <a:latin typeface="Roboto"/>
                  <a:ea typeface="思源黑体 CN Regular"/>
                  <a:cs typeface="Arial" pitchFamily="34" charset="0"/>
                </a:defRPr>
              </a:lvl2pPr>
              <a:lvl3pPr marR="0" indent="0" fontAlgn="auto">
                <a:lnSpc>
                  <a:spcPct val="100000"/>
                </a:lnSpc>
                <a:spcBef>
                  <a:spcPct val="0"/>
                </a:spcBef>
                <a:spcAft>
                  <a:spcPct val="0"/>
                </a:spcAft>
                <a:buClrTx/>
                <a:buSzTx/>
                <a:buFontTx/>
                <a:buNone/>
                <a:defRPr kumimoji="0" b="0" i="0" u="none" strike="noStrike" cap="none" spc="0" normalizeH="0" baseline="0">
                  <a:solidFill>
                    <a:schemeClr val="lt1"/>
                  </a:solidFill>
                  <a:uLnTx/>
                  <a:uFillTx/>
                  <a:latin typeface="Roboto"/>
                  <a:ea typeface="思源黑体 CN Regular"/>
                  <a:cs typeface="Arial" pitchFamily="34" charset="0"/>
                </a:defRPr>
              </a:lvl3pPr>
              <a:lvl4pPr marR="0" indent="0" fontAlgn="auto">
                <a:lnSpc>
                  <a:spcPct val="100000"/>
                </a:lnSpc>
                <a:spcBef>
                  <a:spcPct val="0"/>
                </a:spcBef>
                <a:spcAft>
                  <a:spcPct val="0"/>
                </a:spcAft>
                <a:buClrTx/>
                <a:buSzTx/>
                <a:buFontTx/>
                <a:buNone/>
                <a:defRPr kumimoji="0" b="0" i="0" u="none" strike="noStrike" cap="none" spc="0" normalizeH="0" baseline="0">
                  <a:solidFill>
                    <a:schemeClr val="lt1"/>
                  </a:solidFill>
                  <a:uLnTx/>
                  <a:uFillTx/>
                  <a:latin typeface="Roboto"/>
                  <a:ea typeface="思源黑体 CN Regular"/>
                  <a:cs typeface="Arial" pitchFamily="34" charset="0"/>
                </a:defRPr>
              </a:lvl4pPr>
              <a:lvl5pPr marR="0" indent="0" fontAlgn="auto">
                <a:lnSpc>
                  <a:spcPct val="100000"/>
                </a:lnSpc>
                <a:spcBef>
                  <a:spcPct val="0"/>
                </a:spcBef>
                <a:spcAft>
                  <a:spcPct val="0"/>
                </a:spcAft>
                <a:buClrTx/>
                <a:buSzTx/>
                <a:buFontTx/>
                <a:buNone/>
                <a:defRPr kumimoji="0" b="0" i="0" u="none" strike="noStrike" cap="none" spc="0" normalizeH="0" baseline="0">
                  <a:solidFill>
                    <a:schemeClr val="lt1"/>
                  </a:solidFill>
                  <a:uLnTx/>
                  <a:uFillTx/>
                  <a:latin typeface="Roboto"/>
                  <a:ea typeface="思源黑体 CN Regular"/>
                  <a:cs typeface="Arial" pitchFamily="34" charset="0"/>
                </a:defRPr>
              </a:lvl5pPr>
              <a:lvl6pPr marR="0" indent="0" fontAlgn="auto">
                <a:lnSpc>
                  <a:spcPct val="100000"/>
                </a:lnSpc>
                <a:spcBef>
                  <a:spcPct val="0"/>
                </a:spcBef>
                <a:spcAft>
                  <a:spcPct val="0"/>
                </a:spcAft>
                <a:buClrTx/>
                <a:buSzTx/>
                <a:buFontTx/>
                <a:buNone/>
                <a:defRPr kumimoji="0" b="0" i="0" u="none" strike="noStrike" cap="none" spc="0" normalizeH="0" baseline="0">
                  <a:solidFill>
                    <a:schemeClr val="lt1"/>
                  </a:solidFill>
                  <a:uLnTx/>
                  <a:uFillTx/>
                  <a:latin typeface="Roboto"/>
                  <a:ea typeface="思源黑体 CN Regular"/>
                  <a:cs typeface="Arial" pitchFamily="34" charset="0"/>
                </a:defRPr>
              </a:lvl6pPr>
              <a:lvl7pPr marR="0" indent="0" fontAlgn="auto">
                <a:lnSpc>
                  <a:spcPct val="100000"/>
                </a:lnSpc>
                <a:spcBef>
                  <a:spcPct val="0"/>
                </a:spcBef>
                <a:spcAft>
                  <a:spcPct val="0"/>
                </a:spcAft>
                <a:buClrTx/>
                <a:buSzTx/>
                <a:buFontTx/>
                <a:buNone/>
                <a:defRPr kumimoji="0" b="0" i="0" u="none" strike="noStrike" cap="none" spc="0" normalizeH="0" baseline="0">
                  <a:solidFill>
                    <a:schemeClr val="lt1"/>
                  </a:solidFill>
                  <a:uLnTx/>
                  <a:uFillTx/>
                  <a:latin typeface="Roboto"/>
                  <a:ea typeface="思源黑体 CN Regular"/>
                  <a:cs typeface="Arial" pitchFamily="34" charset="0"/>
                </a:defRPr>
              </a:lvl7pPr>
              <a:lvl8pPr marR="0" indent="0" fontAlgn="auto">
                <a:lnSpc>
                  <a:spcPct val="100000"/>
                </a:lnSpc>
                <a:spcBef>
                  <a:spcPct val="0"/>
                </a:spcBef>
                <a:spcAft>
                  <a:spcPct val="0"/>
                </a:spcAft>
                <a:buClrTx/>
                <a:buSzTx/>
                <a:buFontTx/>
                <a:buNone/>
                <a:defRPr kumimoji="0" b="0" i="0" u="none" strike="noStrike" cap="none" spc="0" normalizeH="0" baseline="0">
                  <a:solidFill>
                    <a:schemeClr val="lt1"/>
                  </a:solidFill>
                  <a:uLnTx/>
                  <a:uFillTx/>
                  <a:latin typeface="Roboto"/>
                  <a:ea typeface="思源黑体 CN Regular"/>
                  <a:cs typeface="Arial" pitchFamily="34" charset="0"/>
                </a:defRPr>
              </a:lvl8pPr>
              <a:lvl9pPr marR="0" indent="0" fontAlgn="auto">
                <a:lnSpc>
                  <a:spcPct val="100000"/>
                </a:lnSpc>
                <a:spcBef>
                  <a:spcPct val="0"/>
                </a:spcBef>
                <a:spcAft>
                  <a:spcPct val="0"/>
                </a:spcAft>
                <a:buClrTx/>
                <a:buSzTx/>
                <a:buFontTx/>
                <a:buNone/>
                <a:defRPr kumimoji="0" b="0" i="0" u="none" strike="noStrike" cap="none" spc="0" normalizeH="0" baseline="0">
                  <a:solidFill>
                    <a:schemeClr val="lt1"/>
                  </a:solidFill>
                  <a:uLnTx/>
                  <a:uFillTx/>
                  <a:latin typeface="Roboto"/>
                  <a:ea typeface="思源黑体 CN Regular"/>
                  <a:cs typeface="Arial" pitchFamily="34" charset="0"/>
                </a:defRPr>
              </a:lvl9pPr>
            </a:lstStyle>
            <a:p>
              <a:pPr defTabSz="914354" hangingPunct="1">
                <a:defRPr/>
              </a:pPr>
              <a:r>
                <a:rPr lang="zh-CN" altLang="en-US" sz="3413" kern="1200" dirty="0"/>
                <a:t>推理</a:t>
              </a:r>
              <a:endParaRPr lang="en-US" altLang="zh-CN" sz="3413" kern="1200" dirty="0">
                <a:ea typeface="Helvetica Neue Medium"/>
              </a:endParaRPr>
            </a:p>
            <a:p>
              <a:pPr defTabSz="914354" hangingPunct="1">
                <a:defRPr/>
              </a:pPr>
              <a:r>
                <a:rPr lang="zh-CN" altLang="en-US" sz="3413" kern="1200" dirty="0"/>
                <a:t>服务</a:t>
              </a:r>
              <a:endParaRPr lang="en-US" altLang="zh-CN" sz="3413" kern="1200" dirty="0">
                <a:ea typeface="Helvetica Neue Medium"/>
              </a:endParaRPr>
            </a:p>
          </p:txBody>
        </p:sp>
      </p:grpSp>
      <p:grpSp>
        <p:nvGrpSpPr>
          <p:cNvPr id="94" name="组合 93">
            <a:extLst>
              <a:ext uri="{FF2B5EF4-FFF2-40B4-BE49-F238E27FC236}">
                <a16:creationId xmlns:a16="http://schemas.microsoft.com/office/drawing/2014/main" id="{3FE1CC16-F13B-4098-9296-DF62A1E6B2E3}"/>
              </a:ext>
            </a:extLst>
          </p:cNvPr>
          <p:cNvGrpSpPr/>
          <p:nvPr/>
        </p:nvGrpSpPr>
        <p:grpSpPr>
          <a:xfrm>
            <a:off x="5695467" y="5434879"/>
            <a:ext cx="2144381" cy="2144381"/>
            <a:chOff x="4004375" y="3821411"/>
            <a:chExt cx="1507814" cy="1507814"/>
          </a:xfrm>
        </p:grpSpPr>
        <p:sp>
          <p:nvSpPr>
            <p:cNvPr id="95" name="椭圆 94">
              <a:extLst>
                <a:ext uri="{FF2B5EF4-FFF2-40B4-BE49-F238E27FC236}">
                  <a16:creationId xmlns:a16="http://schemas.microsoft.com/office/drawing/2014/main" id="{7D6409D6-B21C-4EBC-8830-55BCCF98FFF7}"/>
                </a:ext>
              </a:extLst>
            </p:cNvPr>
            <p:cNvSpPr/>
            <p:nvPr/>
          </p:nvSpPr>
          <p:spPr>
            <a:xfrm>
              <a:off x="4004375" y="3821411"/>
              <a:ext cx="1507814" cy="1507814"/>
            </a:xfrm>
            <a:prstGeom prst="ellipse">
              <a:avLst/>
            </a:prstGeom>
            <a:gradFill>
              <a:gsLst>
                <a:gs pos="0">
                  <a:schemeClr val="accent2"/>
                </a:gs>
                <a:gs pos="77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9pPr>
            </a:lstStyle>
            <a:p>
              <a:pPr algn="ctr" defTabSz="914354">
                <a:defRPr/>
              </a:pPr>
              <a:endParaRPr lang="zh-CN" altLang="en-US" sz="3413" dirty="0">
                <a:solidFill>
                  <a:srgbClr val="FFFFFF"/>
                </a:solidFill>
                <a:latin typeface="Helvetica Neue Medium"/>
                <a:ea typeface="+mj-ea"/>
              </a:endParaRPr>
            </a:p>
          </p:txBody>
        </p:sp>
        <p:sp>
          <p:nvSpPr>
            <p:cNvPr id="96" name="文本框 95">
              <a:extLst>
                <a:ext uri="{FF2B5EF4-FFF2-40B4-BE49-F238E27FC236}">
                  <a16:creationId xmlns:a16="http://schemas.microsoft.com/office/drawing/2014/main" id="{6668CC16-56A1-4436-8BD1-C8BA814D2B30}"/>
                </a:ext>
              </a:extLst>
            </p:cNvPr>
            <p:cNvSpPr txBox="1"/>
            <p:nvPr/>
          </p:nvSpPr>
          <p:spPr>
            <a:xfrm>
              <a:off x="4376941" y="4177238"/>
              <a:ext cx="745269" cy="803520"/>
            </a:xfrm>
            <a:prstGeom prst="rect">
              <a:avLst/>
            </a:prstGeom>
            <a:noFill/>
          </p:spPr>
          <p:txBody>
            <a:bodyPr wrap="none">
              <a:spAutoFit/>
            </a:bodyPr>
            <a:lstStyle>
              <a:defPPr>
                <a:defRPr lang="zh-CN"/>
              </a:defPPr>
            </a:lstStyle>
            <a:p>
              <a:pPr defTabSz="1300393" hangingPunct="1">
                <a:spcBef>
                  <a:spcPct val="0"/>
                </a:spcBef>
                <a:spcAft>
                  <a:spcPct val="0"/>
                </a:spcAft>
                <a:defRPr/>
              </a:pPr>
              <a:r>
                <a:rPr lang="zh-CN" altLang="en-US" sz="3413" b="0" kern="1200" dirty="0">
                  <a:solidFill>
                    <a:prstClr val="white"/>
                  </a:solidFill>
                  <a:latin typeface="Helvetica Neue Medium"/>
                  <a:ea typeface="+mj-ea"/>
                  <a:cs typeface="OPPOSans M" panose="00020600040101010101" pitchFamily="18" charset="-122"/>
                </a:rPr>
                <a:t>模型</a:t>
              </a:r>
              <a:endParaRPr lang="en-US" altLang="zh-CN" sz="3413" b="0" kern="1200" dirty="0">
                <a:solidFill>
                  <a:prstClr val="white"/>
                </a:solidFill>
                <a:latin typeface="Helvetica Neue Medium"/>
                <a:ea typeface="Helvetica Neue Medium"/>
                <a:cs typeface="OPPOSans M" panose="00020600040101010101" pitchFamily="18" charset="-122"/>
              </a:endParaRPr>
            </a:p>
            <a:p>
              <a:pPr defTabSz="1300393" hangingPunct="1">
                <a:spcBef>
                  <a:spcPct val="0"/>
                </a:spcBef>
                <a:spcAft>
                  <a:spcPct val="0"/>
                </a:spcAft>
                <a:defRPr/>
              </a:pPr>
              <a:r>
                <a:rPr lang="zh-CN" altLang="en-US" sz="3413" b="0" kern="1200" dirty="0">
                  <a:solidFill>
                    <a:prstClr val="white"/>
                  </a:solidFill>
                  <a:latin typeface="Helvetica Neue Medium"/>
                  <a:ea typeface="+mj-ea"/>
                  <a:cs typeface="OPPOSans M" panose="00020600040101010101" pitchFamily="18" charset="-122"/>
                </a:rPr>
                <a:t>训练</a:t>
              </a:r>
              <a:endParaRPr lang="en-US" altLang="zh-CN" sz="3413" b="0" kern="1200" dirty="0">
                <a:solidFill>
                  <a:prstClr val="white"/>
                </a:solidFill>
                <a:latin typeface="Helvetica Neue Medium"/>
                <a:ea typeface="Helvetica Neue Medium"/>
                <a:cs typeface="OPPOSans M" panose="00020600040101010101" pitchFamily="18" charset="-122"/>
              </a:endParaRPr>
            </a:p>
          </p:txBody>
        </p:sp>
      </p:grpSp>
      <p:grpSp>
        <p:nvGrpSpPr>
          <p:cNvPr id="97" name="组合 96">
            <a:extLst>
              <a:ext uri="{FF2B5EF4-FFF2-40B4-BE49-F238E27FC236}">
                <a16:creationId xmlns:a16="http://schemas.microsoft.com/office/drawing/2014/main" id="{AFB59DC1-0719-48B3-81EE-C1CAF93B2F6A}"/>
              </a:ext>
            </a:extLst>
          </p:cNvPr>
          <p:cNvGrpSpPr/>
          <p:nvPr/>
        </p:nvGrpSpPr>
        <p:grpSpPr>
          <a:xfrm>
            <a:off x="7597942" y="2173153"/>
            <a:ext cx="2144381" cy="2144381"/>
            <a:chOff x="5342093" y="1527940"/>
            <a:chExt cx="1507814" cy="1507814"/>
          </a:xfrm>
        </p:grpSpPr>
        <p:sp>
          <p:nvSpPr>
            <p:cNvPr id="98" name="椭圆 97">
              <a:extLst>
                <a:ext uri="{FF2B5EF4-FFF2-40B4-BE49-F238E27FC236}">
                  <a16:creationId xmlns:a16="http://schemas.microsoft.com/office/drawing/2014/main" id="{0D8BE536-7733-4EA2-99C9-02F11D43A464}"/>
                </a:ext>
              </a:extLst>
            </p:cNvPr>
            <p:cNvSpPr/>
            <p:nvPr/>
          </p:nvSpPr>
          <p:spPr>
            <a:xfrm>
              <a:off x="5342093" y="1527940"/>
              <a:ext cx="1507814" cy="1507814"/>
            </a:xfrm>
            <a:prstGeom prst="ellipse">
              <a:avLst/>
            </a:prstGeom>
            <a:gradFill>
              <a:gsLst>
                <a:gs pos="0">
                  <a:schemeClr val="accent2"/>
                </a:gs>
                <a:gs pos="77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a:ea typeface="思源黑体 CN Regular"/>
                  <a:cs typeface="Arial" pitchFamily="34" charset="0"/>
                  <a:sym typeface="Wingdings"/>
                </a:defRPr>
              </a:lvl9pPr>
            </a:lstStyle>
            <a:p>
              <a:pPr algn="ctr" defTabSz="914354">
                <a:defRPr/>
              </a:pPr>
              <a:endParaRPr lang="zh-CN" altLang="en-US" sz="3413" dirty="0">
                <a:solidFill>
                  <a:srgbClr val="FFFFFF"/>
                </a:solidFill>
                <a:latin typeface="Helvetica Neue Medium"/>
                <a:ea typeface="+mj-ea"/>
              </a:endParaRPr>
            </a:p>
          </p:txBody>
        </p:sp>
        <p:sp>
          <p:nvSpPr>
            <p:cNvPr id="99" name="文本框 98">
              <a:extLst>
                <a:ext uri="{FF2B5EF4-FFF2-40B4-BE49-F238E27FC236}">
                  <a16:creationId xmlns:a16="http://schemas.microsoft.com/office/drawing/2014/main" id="{4C2AFFEC-E88F-4A4C-9385-A5C224EAF23A}"/>
                </a:ext>
              </a:extLst>
            </p:cNvPr>
            <p:cNvSpPr txBox="1"/>
            <p:nvPr/>
          </p:nvSpPr>
          <p:spPr>
            <a:xfrm>
              <a:off x="5569510" y="1866349"/>
              <a:ext cx="1052979" cy="803520"/>
            </a:xfrm>
            <a:prstGeom prst="rect">
              <a:avLst/>
            </a:prstGeom>
            <a:noFill/>
          </p:spPr>
          <p:txBody>
            <a:bodyPr wrap="none">
              <a:spAutoFit/>
            </a:bodyPr>
            <a:lstStyle>
              <a:defPPr>
                <a:defRPr lang="zh-CN"/>
              </a:defPPr>
            </a:lstStyle>
            <a:p>
              <a:pPr defTabSz="1300393" hangingPunct="1">
                <a:spcBef>
                  <a:spcPct val="0"/>
                </a:spcBef>
                <a:spcAft>
                  <a:spcPct val="0"/>
                </a:spcAft>
                <a:defRPr/>
              </a:pPr>
              <a:r>
                <a:rPr lang="zh-CN" altLang="en-US" sz="3413" b="0" kern="1200" dirty="0">
                  <a:solidFill>
                    <a:prstClr val="white"/>
                  </a:solidFill>
                  <a:latin typeface="Helvetica Neue Medium"/>
                  <a:ea typeface="+mj-ea"/>
                  <a:cs typeface="OPPOSans M" panose="00020600040101010101" pitchFamily="18" charset="-122"/>
                </a:rPr>
                <a:t>数仓</a:t>
              </a:r>
              <a:endParaRPr lang="en-US" altLang="zh-CN" sz="3413" b="0" kern="1200" dirty="0">
                <a:solidFill>
                  <a:prstClr val="white"/>
                </a:solidFill>
                <a:latin typeface="Helvetica Neue Medium"/>
                <a:ea typeface="Helvetica Neue Medium"/>
                <a:cs typeface="OPPOSans M" panose="00020600040101010101" pitchFamily="18" charset="-122"/>
              </a:endParaRPr>
            </a:p>
            <a:p>
              <a:pPr defTabSz="1300393" hangingPunct="1">
                <a:spcBef>
                  <a:spcPct val="0"/>
                </a:spcBef>
                <a:spcAft>
                  <a:spcPct val="0"/>
                </a:spcAft>
                <a:defRPr/>
              </a:pPr>
              <a:r>
                <a:rPr lang="zh-CN" altLang="en-US" sz="3413" b="0" kern="1200" dirty="0">
                  <a:solidFill>
                    <a:prstClr val="white"/>
                  </a:solidFill>
                  <a:latin typeface="Helvetica Neue Medium"/>
                  <a:ea typeface="+mj-ea"/>
                  <a:cs typeface="OPPOSans M" panose="00020600040101010101" pitchFamily="18" charset="-122"/>
                </a:rPr>
                <a:t>数据集</a:t>
              </a:r>
            </a:p>
          </p:txBody>
        </p:sp>
      </p:grpSp>
      <p:cxnSp>
        <p:nvCxnSpPr>
          <p:cNvPr id="100" name="直接连接符 99">
            <a:extLst>
              <a:ext uri="{FF2B5EF4-FFF2-40B4-BE49-F238E27FC236}">
                <a16:creationId xmlns:a16="http://schemas.microsoft.com/office/drawing/2014/main" id="{A176BB0F-5B96-4E24-AB90-57E4CC09DC14}"/>
              </a:ext>
            </a:extLst>
          </p:cNvPr>
          <p:cNvCxnSpPr>
            <a:cxnSpLocks/>
          </p:cNvCxnSpPr>
          <p:nvPr>
            <p:custDataLst>
              <p:tags r:id="rId1"/>
            </p:custDataLst>
          </p:nvPr>
        </p:nvCxnSpPr>
        <p:spPr>
          <a:xfrm flipH="1">
            <a:off x="4254054" y="6701555"/>
            <a:ext cx="1192071" cy="0"/>
          </a:xfrm>
          <a:prstGeom prst="line">
            <a:avLst/>
          </a:prstGeom>
          <a:ln w="22225" cap="rnd">
            <a:gradFill>
              <a:gsLst>
                <a:gs pos="24000">
                  <a:schemeClr val="accent2">
                    <a:alpha val="0"/>
                  </a:schemeClr>
                </a:gs>
                <a:gs pos="100000">
                  <a:schemeClr val="accent1"/>
                </a:gs>
              </a:gsLst>
              <a:lin ang="0" scaled="0"/>
            </a:gradFill>
            <a:prstDash val="solid"/>
          </a:ln>
        </p:spPr>
        <p:style>
          <a:lnRef idx="1">
            <a:schemeClr val="accent1"/>
          </a:lnRef>
          <a:fillRef idx="0">
            <a:schemeClr val="accent1"/>
          </a:fillRef>
          <a:effectRef idx="0">
            <a:schemeClr val="accent1"/>
          </a:effectRef>
          <a:fontRef idx="minor">
            <a:schemeClr val="tx1"/>
          </a:fontRef>
        </p:style>
      </p:cxnSp>
      <p:sp>
        <p:nvSpPr>
          <p:cNvPr id="101" name="文本框 100">
            <a:extLst>
              <a:ext uri="{FF2B5EF4-FFF2-40B4-BE49-F238E27FC236}">
                <a16:creationId xmlns:a16="http://schemas.microsoft.com/office/drawing/2014/main" id="{621DF7B9-CF96-4372-AA8E-21AAA0A3E019}"/>
              </a:ext>
            </a:extLst>
          </p:cNvPr>
          <p:cNvSpPr txBox="1"/>
          <p:nvPr/>
        </p:nvSpPr>
        <p:spPr>
          <a:xfrm>
            <a:off x="8258391" y="4603129"/>
            <a:ext cx="1074984" cy="1667957"/>
          </a:xfrm>
          <a:prstGeom prst="rect">
            <a:avLst/>
          </a:prstGeom>
          <a:noFill/>
        </p:spPr>
        <p:txBody>
          <a:bodyPr wrap="square">
            <a:spAutoFit/>
          </a:bodyPr>
          <a:lstStyle/>
          <a:p>
            <a:pPr algn="just" defTabSz="584170">
              <a:defRPr/>
            </a:pPr>
            <a:r>
              <a:rPr lang="zh-CN" altLang="en-US" sz="3413" b="0" kern="100" dirty="0">
                <a:latin typeface="Microsoft YaHei" panose="020B0503020204020204" pitchFamily="34" charset="-122"/>
                <a:ea typeface="Microsoft YaHei" panose="020B0503020204020204" pitchFamily="34" charset="-122"/>
                <a:cs typeface="Times New Roman" panose="02020603050405020304" pitchFamily="18" charset="0"/>
              </a:rPr>
              <a:t>平台</a:t>
            </a:r>
            <a:endParaRPr lang="en-US" altLang="zh-CN" sz="3413" b="0" kern="100" dirty="0">
              <a:latin typeface="Microsoft YaHei" panose="020B0503020204020204" pitchFamily="34" charset="-122"/>
              <a:ea typeface="Microsoft YaHei" panose="020B0503020204020204" pitchFamily="34" charset="-122"/>
              <a:cs typeface="Times New Roman" panose="02020603050405020304" pitchFamily="18" charset="0"/>
            </a:endParaRPr>
          </a:p>
          <a:p>
            <a:pPr algn="just" defTabSz="584170">
              <a:defRPr/>
            </a:pPr>
            <a:r>
              <a:rPr lang="zh-CN" altLang="en-US" sz="3413" b="0" kern="100" dirty="0">
                <a:latin typeface="Microsoft YaHei" panose="020B0503020204020204" pitchFamily="34" charset="-122"/>
                <a:ea typeface="Microsoft YaHei" panose="020B0503020204020204" pitchFamily="34" charset="-122"/>
                <a:cs typeface="Times New Roman" panose="02020603050405020304" pitchFamily="18" charset="0"/>
              </a:rPr>
              <a:t>  </a:t>
            </a:r>
            <a:r>
              <a:rPr lang="en-US" altLang="zh-CN" sz="3413" b="0" kern="100" dirty="0">
                <a:latin typeface="Microsoft YaHei" panose="020B0503020204020204" pitchFamily="34" charset="-122"/>
                <a:ea typeface="Microsoft YaHei" panose="020B0503020204020204" pitchFamily="34" charset="-122"/>
                <a:cs typeface="Times New Roman" panose="02020603050405020304" pitchFamily="18" charset="0"/>
              </a:rPr>
              <a:t>+</a:t>
            </a:r>
          </a:p>
          <a:p>
            <a:pPr algn="just" defTabSz="584170">
              <a:defRPr/>
            </a:pPr>
            <a:r>
              <a:rPr lang="zh-CN" altLang="en-US" sz="3413" b="0" kern="100" dirty="0">
                <a:latin typeface="Microsoft YaHei" panose="020B0503020204020204" pitchFamily="34" charset="-122"/>
                <a:ea typeface="Microsoft YaHei" panose="020B0503020204020204" pitchFamily="34" charset="-122"/>
                <a:cs typeface="Times New Roman" panose="02020603050405020304" pitchFamily="18" charset="0"/>
              </a:rPr>
              <a:t>资产</a:t>
            </a:r>
            <a:endParaRPr lang="en-US" altLang="zh-CN" sz="3413" b="0" kern="100" dirty="0">
              <a:latin typeface="Microsoft YaHei" panose="020B0503020204020204" pitchFamily="34" charset="-122"/>
              <a:ea typeface="Microsoft YaHei" panose="020B0503020204020204" pitchFamily="34" charset="-122"/>
              <a:cs typeface="Times New Roman" panose="02020603050405020304" pitchFamily="18" charset="0"/>
            </a:endParaRPr>
          </a:p>
        </p:txBody>
      </p:sp>
      <p:sp>
        <p:nvSpPr>
          <p:cNvPr id="102" name="文本框 101">
            <a:extLst>
              <a:ext uri="{FF2B5EF4-FFF2-40B4-BE49-F238E27FC236}">
                <a16:creationId xmlns:a16="http://schemas.microsoft.com/office/drawing/2014/main" id="{17A0F2A4-389B-4351-A521-57A5E42E819D}"/>
              </a:ext>
            </a:extLst>
          </p:cNvPr>
          <p:cNvSpPr txBox="1"/>
          <p:nvPr/>
        </p:nvSpPr>
        <p:spPr>
          <a:xfrm>
            <a:off x="631054" y="6059925"/>
            <a:ext cx="3538719" cy="1225144"/>
          </a:xfrm>
          <a:prstGeom prst="rect">
            <a:avLst/>
          </a:prstGeom>
          <a:noFill/>
        </p:spPr>
        <p:txBody>
          <a:bodyPr wrap="square" lIns="0" tIns="0" rIns="0" bIns="0" rtlCol="0">
            <a:spAutoFit/>
          </a:bodyPr>
          <a:lstStyle>
            <a:defPPr>
              <a:defRPr lang="zh-CN"/>
            </a:defPPr>
            <a:lvl1pPr hangingPunct="0">
              <a:lnSpc>
                <a:spcPct val="120000"/>
              </a:lnSpc>
              <a:defRPr sz="1400"/>
            </a:lvl1pPr>
          </a:lstStyle>
          <a:p>
            <a:pPr defTabSz="584170">
              <a:defRPr/>
            </a:pPr>
            <a:r>
              <a:rPr lang="en-US" altLang="zh-CN" sz="2276" b="0" dirty="0">
                <a:latin typeface="Microsoft YaHei" panose="020B0503020204020204" pitchFamily="34" charset="-122"/>
                <a:ea typeface="Microsoft YaHei" panose="020B0503020204020204" pitchFamily="34" charset="-122"/>
              </a:rPr>
              <a:t>ide/pipeline/</a:t>
            </a:r>
            <a:r>
              <a:rPr lang="zh-CN" altLang="en-US" sz="2276" b="0" dirty="0">
                <a:latin typeface="Microsoft YaHei" panose="020B0503020204020204" pitchFamily="34" charset="-122"/>
                <a:ea typeface="Microsoft YaHei" panose="020B0503020204020204" pitchFamily="34" charset="-122"/>
              </a:rPr>
              <a:t>分布式多机多卡</a:t>
            </a:r>
            <a:r>
              <a:rPr lang="en-US" altLang="zh-CN" sz="2276" b="0" dirty="0">
                <a:latin typeface="Microsoft YaHei" panose="020B0503020204020204" pitchFamily="34" charset="-122"/>
                <a:ea typeface="Microsoft YaHei" panose="020B0503020204020204" pitchFamily="34" charset="-122"/>
              </a:rPr>
              <a:t>/</a:t>
            </a:r>
            <a:r>
              <a:rPr lang="zh-CN" altLang="en-US" sz="2276" b="0" dirty="0">
                <a:latin typeface="Microsoft YaHei" panose="020B0503020204020204" pitchFamily="34" charset="-122"/>
                <a:ea typeface="Microsoft YaHei" panose="020B0503020204020204" pitchFamily="34" charset="-122"/>
              </a:rPr>
              <a:t>大模型</a:t>
            </a:r>
            <a:r>
              <a:rPr lang="en-US" altLang="zh-CN" sz="2276" b="0" dirty="0">
                <a:latin typeface="Microsoft YaHei" panose="020B0503020204020204" pitchFamily="34" charset="-122"/>
                <a:ea typeface="Microsoft YaHei" panose="020B0503020204020204" pitchFamily="34" charset="-122"/>
              </a:rPr>
              <a:t>/</a:t>
            </a:r>
            <a:r>
              <a:rPr lang="zh-CN" altLang="en-US" sz="2276" b="0" dirty="0">
                <a:latin typeface="Microsoft YaHei" panose="020B0503020204020204" pitchFamily="34" charset="-122"/>
                <a:ea typeface="Microsoft YaHei" panose="020B0503020204020204" pitchFamily="34" charset="-122"/>
              </a:rPr>
              <a:t>联邦调度</a:t>
            </a:r>
            <a:r>
              <a:rPr lang="en-US" altLang="zh-CN" sz="2276" b="0" dirty="0">
                <a:latin typeface="Microsoft YaHei" panose="020B0503020204020204" pitchFamily="34" charset="-122"/>
                <a:ea typeface="Microsoft YaHei" panose="020B0503020204020204" pitchFamily="34" charset="-122"/>
              </a:rPr>
              <a:t>/</a:t>
            </a:r>
            <a:r>
              <a:rPr lang="zh-CN" altLang="en-US" sz="2276" b="0" dirty="0">
                <a:latin typeface="Microsoft YaHei" panose="020B0503020204020204" pitchFamily="34" charset="-122"/>
                <a:ea typeface="Microsoft YaHei" panose="020B0503020204020204" pitchFamily="34" charset="-122"/>
              </a:rPr>
              <a:t>联邦学习</a:t>
            </a:r>
            <a:r>
              <a:rPr lang="en-US" altLang="zh-CN" sz="2276" b="0" dirty="0">
                <a:latin typeface="Microsoft YaHei" panose="020B0503020204020204" pitchFamily="34" charset="-122"/>
                <a:ea typeface="Microsoft YaHei" panose="020B0503020204020204" pitchFamily="34" charset="-122"/>
              </a:rPr>
              <a:t>/</a:t>
            </a:r>
            <a:r>
              <a:rPr lang="en-US" altLang="zh-CN" sz="2276" b="0" dirty="0" err="1">
                <a:latin typeface="Microsoft YaHei" panose="020B0503020204020204" pitchFamily="34" charset="-122"/>
                <a:ea typeface="Microsoft YaHei" panose="020B0503020204020204" pitchFamily="34" charset="-122"/>
              </a:rPr>
              <a:t>gpu</a:t>
            </a:r>
            <a:r>
              <a:rPr lang="zh-CN" altLang="en-US" sz="2276" b="0" dirty="0">
                <a:latin typeface="Microsoft YaHei" panose="020B0503020204020204" pitchFamily="34" charset="-122"/>
                <a:ea typeface="Microsoft YaHei" panose="020B0503020204020204" pitchFamily="34" charset="-122"/>
              </a:rPr>
              <a:t>利用率</a:t>
            </a:r>
            <a:r>
              <a:rPr lang="en-US" altLang="zh-CN" sz="2276" b="0" dirty="0">
                <a:latin typeface="Microsoft YaHei" panose="020B0503020204020204" pitchFamily="34" charset="-122"/>
                <a:ea typeface="Microsoft YaHei" panose="020B0503020204020204" pitchFamily="34" charset="-122"/>
              </a:rPr>
              <a:t>/A</a:t>
            </a:r>
            <a:r>
              <a:rPr lang="en-US" altLang="zh-CN" sz="2276" b="0" dirty="0" err="1">
                <a:latin typeface="Microsoft YaHei" panose="020B0503020204020204" pitchFamily="34" charset="-122"/>
                <a:ea typeface="Microsoft YaHei" panose="020B0503020204020204" pitchFamily="34" charset="-122"/>
              </a:rPr>
              <a:t>utoML</a:t>
            </a:r>
            <a:endParaRPr lang="en-US" altLang="zh-CN" sz="2276" b="0" dirty="0">
              <a:latin typeface="Microsoft YaHei" panose="020B0503020204020204" pitchFamily="34" charset="-122"/>
              <a:ea typeface="Microsoft YaHei" panose="020B0503020204020204" pitchFamily="34" charset="-122"/>
            </a:endParaRPr>
          </a:p>
        </p:txBody>
      </p:sp>
      <p:cxnSp>
        <p:nvCxnSpPr>
          <p:cNvPr id="103" name="直接连接符 102">
            <a:extLst>
              <a:ext uri="{FF2B5EF4-FFF2-40B4-BE49-F238E27FC236}">
                <a16:creationId xmlns:a16="http://schemas.microsoft.com/office/drawing/2014/main" id="{D81D328A-1090-4514-B792-ADA1C64EA02B}"/>
              </a:ext>
            </a:extLst>
          </p:cNvPr>
          <p:cNvCxnSpPr>
            <a:cxnSpLocks/>
          </p:cNvCxnSpPr>
          <p:nvPr>
            <p:custDataLst>
              <p:tags r:id="rId2"/>
            </p:custDataLst>
          </p:nvPr>
        </p:nvCxnSpPr>
        <p:spPr>
          <a:xfrm>
            <a:off x="11537422" y="6701555"/>
            <a:ext cx="1598455" cy="0"/>
          </a:xfrm>
          <a:prstGeom prst="line">
            <a:avLst/>
          </a:prstGeom>
          <a:ln w="22225" cap="rnd">
            <a:gradFill>
              <a:gsLst>
                <a:gs pos="32000">
                  <a:schemeClr val="accent2">
                    <a:alpha val="0"/>
                  </a:schemeClr>
                </a:gs>
                <a:gs pos="100000">
                  <a:schemeClr val="accent1"/>
                </a:gs>
              </a:gsLst>
              <a:lin ang="0" scaled="0"/>
            </a:gradFill>
            <a:prstDash val="solid"/>
          </a:ln>
        </p:spPr>
        <p:style>
          <a:lnRef idx="1">
            <a:schemeClr val="accent1"/>
          </a:lnRef>
          <a:fillRef idx="0">
            <a:schemeClr val="accent1"/>
          </a:fillRef>
          <a:effectRef idx="0">
            <a:schemeClr val="accent1"/>
          </a:effectRef>
          <a:fontRef idx="minor">
            <a:schemeClr val="tx1"/>
          </a:fontRef>
        </p:style>
      </p:cxnSp>
      <p:sp>
        <p:nvSpPr>
          <p:cNvPr id="104" name="文本框 103">
            <a:extLst>
              <a:ext uri="{FF2B5EF4-FFF2-40B4-BE49-F238E27FC236}">
                <a16:creationId xmlns:a16="http://schemas.microsoft.com/office/drawing/2014/main" id="{6DB9D5B5-55D7-46A3-A4E2-1A54D3962C3B}"/>
              </a:ext>
            </a:extLst>
          </p:cNvPr>
          <p:cNvSpPr txBox="1"/>
          <p:nvPr/>
        </p:nvSpPr>
        <p:spPr>
          <a:xfrm flipH="1">
            <a:off x="13132496" y="6284929"/>
            <a:ext cx="3587174" cy="1225144"/>
          </a:xfrm>
          <a:prstGeom prst="rect">
            <a:avLst/>
          </a:prstGeom>
          <a:noFill/>
        </p:spPr>
        <p:txBody>
          <a:bodyPr wrap="square" lIns="0" tIns="0" rIns="0" bIns="0" rtlCol="0">
            <a:spAutoFit/>
          </a:bodyPr>
          <a:lstStyle>
            <a:defPPr>
              <a:defRPr lang="zh-CN"/>
            </a:defPPr>
            <a:lvl1pPr hangingPunct="0">
              <a:lnSpc>
                <a:spcPct val="120000"/>
              </a:lnSpc>
              <a:defRPr sz="1400"/>
            </a:lvl1pPr>
          </a:lstStyle>
          <a:p>
            <a:pPr defTabSz="584170">
              <a:defRPr/>
            </a:pPr>
            <a:r>
              <a:rPr lang="zh-CN" altLang="en-US" sz="2276" b="0" dirty="0">
                <a:latin typeface="Microsoft YaHei" panose="020B0503020204020204" pitchFamily="34" charset="-122"/>
                <a:ea typeface="Microsoft YaHei" panose="020B0503020204020204" pitchFamily="34" charset="-122"/>
              </a:rPr>
              <a:t>模型服务管理</a:t>
            </a:r>
            <a:r>
              <a:rPr lang="en-US" altLang="zh-CN" sz="2276" b="0" dirty="0">
                <a:latin typeface="Microsoft YaHei" panose="020B0503020204020204" pitchFamily="34" charset="-122"/>
                <a:ea typeface="Microsoft YaHei" panose="020B0503020204020204" pitchFamily="34" charset="-122"/>
              </a:rPr>
              <a:t>/serverless/</a:t>
            </a:r>
            <a:r>
              <a:rPr lang="zh-CN" altLang="en-US" sz="2276" b="0" dirty="0">
                <a:latin typeface="Microsoft YaHei" panose="020B0503020204020204" pitchFamily="34" charset="-122"/>
                <a:ea typeface="Microsoft YaHei" panose="020B0503020204020204" pitchFamily="34" charset="-122"/>
              </a:rPr>
              <a:t>推理加速</a:t>
            </a:r>
            <a:r>
              <a:rPr lang="en-US" altLang="zh-CN" sz="2276" b="0" dirty="0">
                <a:latin typeface="Microsoft YaHei" panose="020B0503020204020204" pitchFamily="34" charset="-122"/>
                <a:ea typeface="Microsoft YaHei" panose="020B0503020204020204" pitchFamily="34" charset="-122"/>
              </a:rPr>
              <a:t>/</a:t>
            </a:r>
            <a:r>
              <a:rPr lang="en-US" altLang="zh-CN" sz="2276" b="0" dirty="0" err="1">
                <a:latin typeface="Microsoft YaHei" panose="020B0503020204020204" pitchFamily="34" charset="-122"/>
                <a:ea typeface="Microsoft YaHei" panose="020B0503020204020204" pitchFamily="34" charset="-122"/>
              </a:rPr>
              <a:t>vgpu</a:t>
            </a:r>
            <a:r>
              <a:rPr lang="en-US" altLang="zh-CN" sz="2276" b="0" dirty="0">
                <a:latin typeface="Microsoft YaHei" panose="020B0503020204020204" pitchFamily="34" charset="-122"/>
                <a:ea typeface="Microsoft YaHei" panose="020B0503020204020204" pitchFamily="34" charset="-122"/>
              </a:rPr>
              <a:t>/HPA/</a:t>
            </a:r>
            <a:r>
              <a:rPr lang="zh-CN" altLang="en-US" sz="2276" b="0" dirty="0">
                <a:latin typeface="Microsoft YaHei" panose="020B0503020204020204" pitchFamily="34" charset="-122"/>
                <a:ea typeface="Microsoft YaHei" panose="020B0503020204020204" pitchFamily="34" charset="-122"/>
              </a:rPr>
              <a:t>服务</a:t>
            </a:r>
            <a:r>
              <a:rPr lang="en-US" altLang="zh-CN" sz="2276" b="0" dirty="0">
                <a:latin typeface="Microsoft YaHei" panose="020B0503020204020204" pitchFamily="34" charset="-122"/>
                <a:ea typeface="Microsoft YaHei" panose="020B0503020204020204" pitchFamily="34" charset="-122"/>
              </a:rPr>
              <a:t>pipeline/</a:t>
            </a:r>
            <a:r>
              <a:rPr lang="zh-CN" altLang="en-US" sz="2276" b="0" dirty="0">
                <a:latin typeface="Microsoft YaHei" panose="020B0503020204020204" pitchFamily="34" charset="-122"/>
                <a:ea typeface="Microsoft YaHei" panose="020B0503020204020204" pitchFamily="34" charset="-122"/>
              </a:rPr>
              <a:t>服务可观测</a:t>
            </a:r>
          </a:p>
        </p:txBody>
      </p:sp>
      <p:sp>
        <p:nvSpPr>
          <p:cNvPr id="106" name="文本框 105">
            <a:extLst>
              <a:ext uri="{FF2B5EF4-FFF2-40B4-BE49-F238E27FC236}">
                <a16:creationId xmlns:a16="http://schemas.microsoft.com/office/drawing/2014/main" id="{2756F0AD-E2AC-42EE-A109-68E39B340AAD}"/>
              </a:ext>
            </a:extLst>
          </p:cNvPr>
          <p:cNvSpPr txBox="1"/>
          <p:nvPr/>
        </p:nvSpPr>
        <p:spPr>
          <a:xfrm flipH="1">
            <a:off x="10964607" y="4120670"/>
            <a:ext cx="2383643" cy="384657"/>
          </a:xfrm>
          <a:prstGeom prst="rect">
            <a:avLst/>
          </a:prstGeom>
          <a:noFill/>
        </p:spPr>
        <p:txBody>
          <a:bodyPr wrap="square" lIns="0" tIns="0" rIns="0" bIns="0" rtlCol="0">
            <a:spAutoFit/>
          </a:bodyPr>
          <a:lstStyle>
            <a:defPPr>
              <a:defRPr lang="zh-CN"/>
            </a:defPPr>
            <a:lvl1pPr algn="r" hangingPunct="0">
              <a:lnSpc>
                <a:spcPct val="120000"/>
              </a:lnSpc>
              <a:defRPr sz="1400"/>
            </a:lvl1pPr>
          </a:lstStyle>
          <a:p>
            <a:pPr algn="l" defTabSz="584170">
              <a:defRPr/>
            </a:pPr>
            <a:r>
              <a:rPr lang="en-US" altLang="zh-CN" sz="2276" b="0" dirty="0">
                <a:latin typeface="Microsoft YaHei" panose="020B0503020204020204" pitchFamily="34" charset="-122"/>
                <a:ea typeface="Microsoft YaHei" panose="020B0503020204020204" pitchFamily="34" charset="-122"/>
              </a:rPr>
              <a:t>ab</a:t>
            </a:r>
            <a:r>
              <a:rPr lang="zh-CN" altLang="en-US" sz="2276" b="0" dirty="0">
                <a:latin typeface="Microsoft YaHei" panose="020B0503020204020204" pitchFamily="34" charset="-122"/>
                <a:ea typeface="Microsoft YaHei" panose="020B0503020204020204" pitchFamily="34" charset="-122"/>
              </a:rPr>
              <a:t>实验</a:t>
            </a:r>
            <a:r>
              <a:rPr lang="en-US" altLang="zh-CN" sz="2276" b="0" dirty="0">
                <a:latin typeface="Microsoft YaHei" panose="020B0503020204020204" pitchFamily="34" charset="-122"/>
                <a:ea typeface="Microsoft YaHei" panose="020B0503020204020204" pitchFamily="34" charset="-122"/>
              </a:rPr>
              <a:t>/</a:t>
            </a:r>
            <a:r>
              <a:rPr lang="zh-CN" altLang="en-US" sz="2276" b="0" dirty="0">
                <a:latin typeface="Microsoft YaHei" panose="020B0503020204020204" pitchFamily="34" charset="-122"/>
                <a:ea typeface="Microsoft YaHei" panose="020B0503020204020204" pitchFamily="34" charset="-122"/>
              </a:rPr>
              <a:t>数据标注</a:t>
            </a:r>
            <a:endParaRPr lang="en-US" altLang="zh-CN" sz="2276" b="0" dirty="0">
              <a:latin typeface="Microsoft YaHei" panose="020B0503020204020204" pitchFamily="34" charset="-122"/>
              <a:ea typeface="Microsoft YaHei" panose="020B0503020204020204" pitchFamily="34" charset="-122"/>
            </a:endParaRPr>
          </a:p>
        </p:txBody>
      </p:sp>
      <p:sp>
        <p:nvSpPr>
          <p:cNvPr id="107" name="旁门左道PPT出品">
            <a:extLst>
              <a:ext uri="{FF2B5EF4-FFF2-40B4-BE49-F238E27FC236}">
                <a16:creationId xmlns:a16="http://schemas.microsoft.com/office/drawing/2014/main" id="{7957F2D7-C9A3-4D72-9B04-19251D040DE4}"/>
              </a:ext>
            </a:extLst>
          </p:cNvPr>
          <p:cNvSpPr/>
          <p:nvPr>
            <p:custDataLst>
              <p:tags r:id="rId3"/>
            </p:custDataLst>
          </p:nvPr>
        </p:nvSpPr>
        <p:spPr>
          <a:xfrm>
            <a:off x="2414182" y="3739536"/>
            <a:ext cx="633846" cy="633846"/>
          </a:xfrm>
          <a:prstGeom prst="ellipse">
            <a:avLst/>
          </a:prstGeom>
          <a:gradFill flip="none" rotWithShape="1">
            <a:gsLst>
              <a:gs pos="0">
                <a:schemeClr val="accent1">
                  <a:alpha val="22000"/>
                </a:schemeClr>
              </a:gs>
              <a:gs pos="49000">
                <a:schemeClr val="accent1">
                  <a:alpha val="11000"/>
                </a:schemeClr>
              </a:gs>
              <a:gs pos="95000">
                <a:schemeClr val="accent1">
                  <a:alpha val="0"/>
                </a:schemeClr>
              </a:gs>
            </a:gsLst>
            <a:lin ang="2700000" scaled="1"/>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defTabSz="914354">
              <a:defRPr/>
            </a:pPr>
            <a:endParaRPr lang="zh-CN" altLang="en-US" sz="2560" dirty="0">
              <a:solidFill>
                <a:srgbClr val="FFFFFF"/>
              </a:solidFill>
              <a:latin typeface="思源黑体 CN Light" panose="020B0300000000000000" pitchFamily="34" charset="-122"/>
            </a:endParaRPr>
          </a:p>
        </p:txBody>
      </p:sp>
      <p:sp>
        <p:nvSpPr>
          <p:cNvPr id="108" name="椭圆 107">
            <a:extLst>
              <a:ext uri="{FF2B5EF4-FFF2-40B4-BE49-F238E27FC236}">
                <a16:creationId xmlns:a16="http://schemas.microsoft.com/office/drawing/2014/main" id="{13C12046-6EB3-4D02-87AC-7C47D380141C}"/>
              </a:ext>
            </a:extLst>
          </p:cNvPr>
          <p:cNvSpPr/>
          <p:nvPr>
            <p:custDataLst>
              <p:tags r:id="rId4"/>
            </p:custDataLst>
          </p:nvPr>
        </p:nvSpPr>
        <p:spPr>
          <a:xfrm>
            <a:off x="13711151" y="781318"/>
            <a:ext cx="813220" cy="813217"/>
          </a:xfrm>
          <a:prstGeom prst="ellipse">
            <a:avLst/>
          </a:prstGeom>
          <a:gradFill flip="none" rotWithShape="1">
            <a:gsLst>
              <a:gs pos="0">
                <a:schemeClr val="accent1">
                  <a:alpha val="22000"/>
                </a:schemeClr>
              </a:gs>
              <a:gs pos="49000">
                <a:schemeClr val="accent1">
                  <a:alpha val="11000"/>
                </a:schemeClr>
              </a:gs>
              <a:gs pos="95000">
                <a:schemeClr val="accent1">
                  <a:alpha val="0"/>
                </a:schemeClr>
              </a:gs>
            </a:gsLst>
            <a:lin ang="2700000" scaled="1"/>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defTabSz="914354">
              <a:defRPr/>
            </a:pPr>
            <a:endParaRPr lang="zh-CN" altLang="en-US" sz="2560" dirty="0">
              <a:solidFill>
                <a:srgbClr val="FFFFFF"/>
              </a:solidFill>
              <a:latin typeface="思源黑体 CN Light" panose="020B0300000000000000" pitchFamily="34" charset="-122"/>
            </a:endParaRPr>
          </a:p>
        </p:txBody>
      </p:sp>
      <p:sp>
        <p:nvSpPr>
          <p:cNvPr id="109" name="椭圆 108">
            <a:extLst>
              <a:ext uri="{FF2B5EF4-FFF2-40B4-BE49-F238E27FC236}">
                <a16:creationId xmlns:a16="http://schemas.microsoft.com/office/drawing/2014/main" id="{2BA80FC9-7E14-40AB-90F9-1918443BE71E}"/>
              </a:ext>
            </a:extLst>
          </p:cNvPr>
          <p:cNvSpPr/>
          <p:nvPr>
            <p:custDataLst>
              <p:tags r:id="rId5"/>
            </p:custDataLst>
          </p:nvPr>
        </p:nvSpPr>
        <p:spPr>
          <a:xfrm>
            <a:off x="370952" y="8746370"/>
            <a:ext cx="2058877" cy="2058877"/>
          </a:xfrm>
          <a:prstGeom prst="ellipse">
            <a:avLst/>
          </a:prstGeom>
          <a:gradFill flip="none" rotWithShape="1">
            <a:gsLst>
              <a:gs pos="0">
                <a:schemeClr val="accent1">
                  <a:alpha val="50000"/>
                </a:schemeClr>
              </a:gs>
              <a:gs pos="49000">
                <a:schemeClr val="accent1">
                  <a:alpha val="20000"/>
                </a:schemeClr>
              </a:gs>
              <a:gs pos="95000">
                <a:schemeClr val="accent1">
                  <a:alpha val="0"/>
                </a:schemeClr>
              </a:gs>
            </a:gsLst>
            <a:lin ang="2700000" scaled="1"/>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044" tIns="65023" rIns="130044" bIns="65023" numCol="1" spcCol="0" rtlCol="0" fromWordArt="0" anchor="ctr" anchorCtr="0" forceAA="0" compatLnSpc="1">
            <a:prstTxWarp prst="textNoShape">
              <a:avLst/>
            </a:prstTxWarp>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defTabSz="914354">
              <a:defRPr/>
            </a:pPr>
            <a:endParaRPr lang="zh-CN" altLang="en-US" sz="2560" dirty="0">
              <a:solidFill>
                <a:srgbClr val="FFFFFF"/>
              </a:solidFill>
              <a:latin typeface="思源黑体 CN Light" panose="020B0300000000000000" pitchFamily="34" charset="-122"/>
            </a:endParaRPr>
          </a:p>
        </p:txBody>
      </p:sp>
      <p:sp>
        <p:nvSpPr>
          <p:cNvPr id="110" name="文本框 109">
            <a:extLst>
              <a:ext uri="{FF2B5EF4-FFF2-40B4-BE49-F238E27FC236}">
                <a16:creationId xmlns:a16="http://schemas.microsoft.com/office/drawing/2014/main" id="{E5D2FC76-DCBB-45D8-BA85-B8BB6178E478}"/>
              </a:ext>
            </a:extLst>
          </p:cNvPr>
          <p:cNvSpPr txBox="1"/>
          <p:nvPr/>
        </p:nvSpPr>
        <p:spPr>
          <a:xfrm>
            <a:off x="1132876" y="5419199"/>
            <a:ext cx="1305980" cy="525208"/>
          </a:xfrm>
          <a:prstGeom prst="rect">
            <a:avLst/>
          </a:prstGeom>
          <a:noFill/>
        </p:spPr>
        <p:txBody>
          <a:bodyPr wrap="square" lIns="0" tIns="0" rIns="0" bIns="0" rtlCol="0">
            <a:spAutoFit/>
          </a:bodyPr>
          <a:lstStyle>
            <a:defPPr>
              <a:defRPr lang="zh-CN"/>
            </a:defPPr>
            <a:lvl1pPr>
              <a:defRPr sz="2400">
                <a:gradFill flip="none" rotWithShape="1">
                  <a:gsLst>
                    <a:gs pos="88000">
                      <a:schemeClr val="accent1"/>
                    </a:gs>
                    <a:gs pos="0">
                      <a:schemeClr val="accent2"/>
                    </a:gs>
                  </a:gsLst>
                  <a:lin ang="0" scaled="1"/>
                </a:gradFill>
                <a:latin typeface="+mj-ea"/>
                <a:ea typeface="+mj-ea"/>
              </a:defRPr>
            </a:lvl1pPr>
          </a:lstStyle>
          <a:p>
            <a:pPr defTabSz="584170">
              <a:defRPr/>
            </a:pPr>
            <a:r>
              <a:rPr lang="zh-CN" altLang="en-US" sz="3413" dirty="0">
                <a:gradFill flip="none" rotWithShape="1">
                  <a:gsLst>
                    <a:gs pos="47000">
                      <a:srgbClr val="00A2FF"/>
                    </a:gs>
                    <a:gs pos="17000">
                      <a:srgbClr val="16E7CF"/>
                    </a:gs>
                  </a:gsLst>
                  <a:lin ang="5400000" scaled="0"/>
                </a:gradFill>
                <a:latin typeface="Helvetica Neue Medium"/>
              </a:rPr>
              <a:t>训练</a:t>
            </a:r>
          </a:p>
        </p:txBody>
      </p:sp>
      <p:sp>
        <p:nvSpPr>
          <p:cNvPr id="111" name="文本框 110">
            <a:extLst>
              <a:ext uri="{FF2B5EF4-FFF2-40B4-BE49-F238E27FC236}">
                <a16:creationId xmlns:a16="http://schemas.microsoft.com/office/drawing/2014/main" id="{81D8457E-66FD-496D-B2D0-EFA901A87EA1}"/>
              </a:ext>
            </a:extLst>
          </p:cNvPr>
          <p:cNvSpPr txBox="1"/>
          <p:nvPr/>
        </p:nvSpPr>
        <p:spPr>
          <a:xfrm>
            <a:off x="13987180" y="5730567"/>
            <a:ext cx="1305980" cy="525208"/>
          </a:xfrm>
          <a:prstGeom prst="rect">
            <a:avLst/>
          </a:prstGeom>
          <a:noFill/>
        </p:spPr>
        <p:txBody>
          <a:bodyPr wrap="square" lIns="0" tIns="0" rIns="0" bIns="0" rtlCol="0">
            <a:spAutoFit/>
          </a:bodyPr>
          <a:lstStyle>
            <a:defPPr>
              <a:defRPr lang="zh-CN"/>
            </a:defPPr>
            <a:lvl1pPr>
              <a:defRPr sz="2400">
                <a:gradFill flip="none" rotWithShape="1">
                  <a:gsLst>
                    <a:gs pos="88000">
                      <a:schemeClr val="accent1"/>
                    </a:gs>
                    <a:gs pos="0">
                      <a:schemeClr val="accent2"/>
                    </a:gs>
                  </a:gsLst>
                  <a:lin ang="0" scaled="1"/>
                </a:gradFill>
                <a:latin typeface="+mj-ea"/>
                <a:ea typeface="+mj-ea"/>
              </a:defRPr>
            </a:lvl1pPr>
          </a:lstStyle>
          <a:p>
            <a:pPr defTabSz="584170">
              <a:defRPr/>
            </a:pPr>
            <a:r>
              <a:rPr lang="zh-CN" altLang="en-US" sz="3413" dirty="0">
                <a:gradFill flip="none" rotWithShape="1">
                  <a:gsLst>
                    <a:gs pos="47000">
                      <a:srgbClr val="00A2FF"/>
                    </a:gs>
                    <a:gs pos="17000">
                      <a:srgbClr val="16E7CF"/>
                    </a:gs>
                  </a:gsLst>
                  <a:lin ang="5400000" scaled="0"/>
                </a:gradFill>
                <a:latin typeface="Helvetica Neue Medium"/>
              </a:rPr>
              <a:t>推理</a:t>
            </a:r>
          </a:p>
        </p:txBody>
      </p:sp>
      <p:sp>
        <p:nvSpPr>
          <p:cNvPr id="35" name="文本框 34">
            <a:extLst>
              <a:ext uri="{FF2B5EF4-FFF2-40B4-BE49-F238E27FC236}">
                <a16:creationId xmlns:a16="http://schemas.microsoft.com/office/drawing/2014/main" id="{E8A44967-0E2B-4C46-9CEF-74AC745F8973}"/>
              </a:ext>
            </a:extLst>
          </p:cNvPr>
          <p:cNvSpPr txBox="1"/>
          <p:nvPr/>
        </p:nvSpPr>
        <p:spPr>
          <a:xfrm>
            <a:off x="6864680" y="1298932"/>
            <a:ext cx="3706148" cy="7927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defTabSz="584170">
              <a:defRPr/>
            </a:pPr>
            <a:r>
              <a:rPr lang="zh-CN" altLang="en-US" sz="2276" b="0" dirty="0">
                <a:latin typeface="Microsoft YaHei" panose="020B0503020204020204" pitchFamily="34" charset="-122"/>
                <a:ea typeface="Microsoft YaHei" panose="020B0503020204020204" pitchFamily="34" charset="-122"/>
              </a:rPr>
              <a:t>数仓</a:t>
            </a:r>
            <a:r>
              <a:rPr lang="en-US" altLang="zh-CN" sz="2276" b="0" dirty="0">
                <a:latin typeface="Microsoft YaHei" panose="020B0503020204020204" pitchFamily="34" charset="-122"/>
                <a:ea typeface="Microsoft YaHei" panose="020B0503020204020204" pitchFamily="34" charset="-122"/>
              </a:rPr>
              <a:t>/</a:t>
            </a:r>
            <a:r>
              <a:rPr lang="zh-CN" altLang="en-US" sz="2276" b="0" dirty="0">
                <a:latin typeface="Microsoft YaHei" panose="020B0503020204020204" pitchFamily="34" charset="-122"/>
                <a:ea typeface="Microsoft YaHei" panose="020B0503020204020204" pitchFamily="34" charset="-122"/>
              </a:rPr>
              <a:t>数据集</a:t>
            </a:r>
            <a:endParaRPr lang="en-US" altLang="zh-CN" sz="2276" b="0" dirty="0">
              <a:latin typeface="Microsoft YaHei" panose="020B0503020204020204" pitchFamily="34" charset="-122"/>
              <a:ea typeface="Microsoft YaHei" panose="020B0503020204020204" pitchFamily="34" charset="-122"/>
            </a:endParaRPr>
          </a:p>
          <a:p>
            <a:pPr defTabSz="584170">
              <a:defRPr/>
            </a:pPr>
            <a:r>
              <a:rPr lang="zh-CN" altLang="en-US" sz="2276" b="0" dirty="0">
                <a:latin typeface="Microsoft YaHei" panose="020B0503020204020204" pitchFamily="34" charset="-122"/>
                <a:ea typeface="Microsoft YaHei" panose="020B0503020204020204" pitchFamily="34" charset="-122"/>
              </a:rPr>
              <a:t>特征平台</a:t>
            </a:r>
            <a:r>
              <a:rPr lang="en-US" altLang="zh-CN" sz="2276" b="0" dirty="0">
                <a:latin typeface="Microsoft YaHei" panose="020B0503020204020204" pitchFamily="34" charset="-122"/>
                <a:ea typeface="Microsoft YaHei" panose="020B0503020204020204" pitchFamily="34" charset="-122"/>
              </a:rPr>
              <a:t>/</a:t>
            </a:r>
            <a:r>
              <a:rPr lang="zh-CN" altLang="en-US" sz="2276" b="0" dirty="0">
                <a:latin typeface="Microsoft YaHei" panose="020B0503020204020204" pitchFamily="34" charset="-122"/>
                <a:ea typeface="Microsoft YaHei" panose="020B0503020204020204" pitchFamily="34" charset="-122"/>
              </a:rPr>
              <a:t>标注平台</a:t>
            </a:r>
            <a:endParaRPr lang="en-US" altLang="zh-CN" sz="2276" b="0" dirty="0">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a16="http://schemas.microsoft.com/office/drawing/2014/main" id="{79BAE13E-82A0-4948-856D-CFC7CDC4348D}"/>
              </a:ext>
            </a:extLst>
          </p:cNvPr>
          <p:cNvSpPr txBox="1"/>
          <p:nvPr/>
        </p:nvSpPr>
        <p:spPr>
          <a:xfrm>
            <a:off x="6891703" y="7916008"/>
            <a:ext cx="3818917" cy="8972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defTabSz="584170">
              <a:lnSpc>
                <a:spcPct val="120000"/>
              </a:lnSpc>
              <a:spcBef>
                <a:spcPct val="0"/>
              </a:spcBef>
              <a:defRPr/>
            </a:pPr>
            <a:r>
              <a:rPr lang="zh-CN" altLang="en-US" sz="2276" b="0" dirty="0">
                <a:latin typeface="Microsoft YaHei" panose="020B0503020204020204" pitchFamily="34" charset="-122"/>
                <a:ea typeface="Microsoft YaHei" panose="020B0503020204020204" pitchFamily="34" charset="-122"/>
              </a:rPr>
              <a:t>自动化</a:t>
            </a:r>
            <a:r>
              <a:rPr lang="en-US" altLang="zh-CN" sz="2276" b="0" dirty="0">
                <a:latin typeface="Microsoft YaHei" panose="020B0503020204020204" pitchFamily="34" charset="-122"/>
                <a:ea typeface="Microsoft YaHei" panose="020B0503020204020204" pitchFamily="34" charset="-122"/>
              </a:rPr>
              <a:t>/</a:t>
            </a:r>
            <a:r>
              <a:rPr lang="zh-CN" altLang="en-US" sz="2276" b="0" dirty="0">
                <a:latin typeface="Microsoft YaHei" panose="020B0503020204020204" pitchFamily="34" charset="-122"/>
                <a:ea typeface="Microsoft YaHei" panose="020B0503020204020204" pitchFamily="34" charset="-122"/>
              </a:rPr>
              <a:t>实时上线</a:t>
            </a:r>
            <a:endParaRPr lang="en-US" altLang="zh-CN" sz="2276" b="0" dirty="0">
              <a:latin typeface="Microsoft YaHei" panose="020B0503020204020204" pitchFamily="34" charset="-122"/>
              <a:ea typeface="Microsoft YaHei" panose="020B0503020204020204" pitchFamily="34" charset="-122"/>
            </a:endParaRPr>
          </a:p>
          <a:p>
            <a:pPr defTabSz="584170">
              <a:lnSpc>
                <a:spcPct val="120000"/>
              </a:lnSpc>
              <a:spcBef>
                <a:spcPct val="0"/>
              </a:spcBef>
              <a:defRPr/>
            </a:pPr>
            <a:r>
              <a:rPr lang="zh-CN" altLang="en-US" sz="2276" b="0" dirty="0">
                <a:latin typeface="Microsoft YaHei" panose="020B0503020204020204" pitchFamily="34" charset="-122"/>
                <a:ea typeface="Microsoft YaHei" panose="020B0503020204020204" pitchFamily="34" charset="-122"/>
              </a:rPr>
              <a:t>模型压缩</a:t>
            </a:r>
            <a:endParaRPr lang="en-US" altLang="zh-CN" sz="2276" b="0" dirty="0">
              <a:solidFill>
                <a:srgbClr val="000000">
                  <a:lumMod val="75000"/>
                  <a:lumOff val="25000"/>
                </a:srgbClr>
              </a:solidFill>
              <a:latin typeface="Microsoft YaHei" panose="020B0503020204020204" pitchFamily="34" charset="-122"/>
              <a:ea typeface="Microsoft YaHei" panose="020B0503020204020204" pitchFamily="34" charset="-122"/>
              <a:cs typeface="Arial" panose="020B0604020202020204" pitchFamily="34" charset="0"/>
              <a:sym typeface="+mn-lt"/>
            </a:endParaRPr>
          </a:p>
        </p:txBody>
      </p:sp>
      <p:sp>
        <p:nvSpPr>
          <p:cNvPr id="38" name="文本框 37">
            <a:extLst>
              <a:ext uri="{FF2B5EF4-FFF2-40B4-BE49-F238E27FC236}">
                <a16:creationId xmlns:a16="http://schemas.microsoft.com/office/drawing/2014/main" id="{D2F87B91-910F-FA48-8AE2-FD9F41154666}"/>
              </a:ext>
            </a:extLst>
          </p:cNvPr>
          <p:cNvSpPr txBox="1"/>
          <p:nvPr/>
        </p:nvSpPr>
        <p:spPr>
          <a:xfrm flipH="1">
            <a:off x="5062240" y="4315286"/>
            <a:ext cx="1203296" cy="384657"/>
          </a:xfrm>
          <a:prstGeom prst="rect">
            <a:avLst/>
          </a:prstGeom>
          <a:noFill/>
        </p:spPr>
        <p:txBody>
          <a:bodyPr wrap="square" lIns="0" tIns="0" rIns="0" bIns="0" rtlCol="0">
            <a:spAutoFit/>
          </a:bodyPr>
          <a:lstStyle>
            <a:defPPr>
              <a:defRPr lang="zh-CN"/>
            </a:defPPr>
            <a:lvl1pPr algn="r" hangingPunct="0">
              <a:lnSpc>
                <a:spcPct val="120000"/>
              </a:lnSpc>
              <a:defRPr sz="1400"/>
            </a:lvl1pPr>
          </a:lstStyle>
          <a:p>
            <a:pPr algn="l" defTabSz="584170">
              <a:defRPr/>
            </a:pPr>
            <a:r>
              <a:rPr lang="zh-CN" altLang="en-US" sz="2276" b="0" dirty="0">
                <a:latin typeface="Microsoft YaHei" panose="020B0503020204020204" pitchFamily="34" charset="-122"/>
                <a:ea typeface="Microsoft YaHei" panose="020B0503020204020204" pitchFamily="34" charset="-122"/>
              </a:rPr>
              <a:t>数据</a:t>
            </a:r>
            <a:r>
              <a:rPr lang="en-US" altLang="zh-CN" sz="2276" b="0" dirty="0">
                <a:latin typeface="Microsoft YaHei" panose="020B0503020204020204" pitchFamily="34" charset="-122"/>
                <a:ea typeface="Microsoft YaHei" panose="020B0503020204020204" pitchFamily="34" charset="-122"/>
              </a:rPr>
              <a:t>ETL</a:t>
            </a:r>
            <a:endParaRPr lang="zh-CN" altLang="zh-CN" sz="2276" b="0" dirty="0">
              <a:latin typeface="Microsoft YaHei" panose="020B0503020204020204" pitchFamily="34" charset="-122"/>
              <a:ea typeface="Microsoft YaHei" panose="020B0503020204020204" pitchFamily="34" charset="-122"/>
            </a:endParaRPr>
          </a:p>
        </p:txBody>
      </p:sp>
      <p:sp>
        <p:nvSpPr>
          <p:cNvPr id="39" name="文本框 38">
            <a:extLst>
              <a:ext uri="{FF2B5EF4-FFF2-40B4-BE49-F238E27FC236}">
                <a16:creationId xmlns:a16="http://schemas.microsoft.com/office/drawing/2014/main" id="{FD8A2CC6-D7E2-6143-A265-E7A90FFF8AFE}"/>
              </a:ext>
            </a:extLst>
          </p:cNvPr>
          <p:cNvSpPr txBox="1"/>
          <p:nvPr/>
        </p:nvSpPr>
        <p:spPr>
          <a:xfrm>
            <a:off x="176950" y="490454"/>
            <a:ext cx="6088586"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defTabSz="1300460" hangingPunct="1">
              <a:defRPr/>
            </a:pPr>
            <a:r>
              <a:rPr lang="zh-CN" altLang="en-US" sz="3413" kern="1200" dirty="0">
                <a:gradFill>
                  <a:gsLst>
                    <a:gs pos="43000">
                      <a:schemeClr val="accent1"/>
                    </a:gs>
                    <a:gs pos="100000">
                      <a:schemeClr val="accent2"/>
                    </a:gs>
                  </a:gsLst>
                  <a:lin ang="2700000" scaled="0"/>
                </a:gradFill>
                <a:latin typeface="+mj-ea"/>
              </a:rPr>
              <a:t>目标：数据</a:t>
            </a:r>
            <a:r>
              <a:rPr lang="en-US" altLang="zh-CN" sz="3413" kern="1200" dirty="0">
                <a:gradFill>
                  <a:gsLst>
                    <a:gs pos="43000">
                      <a:schemeClr val="accent1"/>
                    </a:gs>
                    <a:gs pos="100000">
                      <a:schemeClr val="accent2"/>
                    </a:gs>
                  </a:gsLst>
                  <a:lin ang="2700000" scaled="0"/>
                </a:gradFill>
                <a:latin typeface="+mj-ea"/>
              </a:rPr>
              <a:t>/</a:t>
            </a:r>
            <a:r>
              <a:rPr lang="zh-CN" altLang="en-US" sz="3413" kern="1200" dirty="0">
                <a:gradFill>
                  <a:gsLst>
                    <a:gs pos="43000">
                      <a:schemeClr val="accent1"/>
                    </a:gs>
                    <a:gs pos="100000">
                      <a:schemeClr val="accent2"/>
                    </a:gs>
                  </a:gsLst>
                  <a:lin ang="2700000" scaled="0"/>
                </a:gradFill>
                <a:latin typeface="+mj-ea"/>
              </a:rPr>
              <a:t>训练</a:t>
            </a:r>
            <a:r>
              <a:rPr lang="en-US" altLang="zh-CN" sz="3413" kern="1200" dirty="0">
                <a:gradFill>
                  <a:gsLst>
                    <a:gs pos="43000">
                      <a:schemeClr val="accent1"/>
                    </a:gs>
                    <a:gs pos="100000">
                      <a:schemeClr val="accent2"/>
                    </a:gs>
                  </a:gsLst>
                  <a:lin ang="2700000" scaled="0"/>
                </a:gradFill>
                <a:latin typeface="+mj-ea"/>
              </a:rPr>
              <a:t>/</a:t>
            </a:r>
            <a:r>
              <a:rPr lang="zh-CN" altLang="en-US" sz="3413" kern="1200" dirty="0">
                <a:gradFill>
                  <a:gsLst>
                    <a:gs pos="43000">
                      <a:schemeClr val="accent1"/>
                    </a:gs>
                    <a:gs pos="100000">
                      <a:schemeClr val="accent2"/>
                    </a:gs>
                  </a:gsLst>
                  <a:lin ang="2700000" scaled="0"/>
                </a:gradFill>
                <a:latin typeface="+mj-ea"/>
              </a:rPr>
              <a:t>推理闭环</a:t>
            </a:r>
            <a:endParaRPr lang="en-US" altLang="zh-CN" sz="3413" kern="1200" dirty="0">
              <a:gradFill>
                <a:gsLst>
                  <a:gs pos="43000">
                    <a:schemeClr val="accent1"/>
                  </a:gs>
                  <a:gs pos="100000">
                    <a:schemeClr val="accent2"/>
                  </a:gs>
                </a:gsLst>
                <a:lin ang="2700000" scaled="0"/>
              </a:gradFill>
              <a:latin typeface="+mj-ea"/>
            </a:endParaRPr>
          </a:p>
        </p:txBody>
      </p:sp>
      <p:pic>
        <p:nvPicPr>
          <p:cNvPr id="40" name="图片 39" descr="卡通人物&#10;&#10;低可信度描述已自动生成">
            <a:extLst>
              <a:ext uri="{FF2B5EF4-FFF2-40B4-BE49-F238E27FC236}">
                <a16:creationId xmlns:a16="http://schemas.microsoft.com/office/drawing/2014/main" id="{EF8E864C-F548-C34F-80EC-3ED6213A5343}"/>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
        <p:nvSpPr>
          <p:cNvPr id="34" name="文本框 33">
            <a:extLst>
              <a:ext uri="{FF2B5EF4-FFF2-40B4-BE49-F238E27FC236}">
                <a16:creationId xmlns:a16="http://schemas.microsoft.com/office/drawing/2014/main" id="{BFA99B5A-B9FF-E54C-AB69-C22A916E7566}"/>
              </a:ext>
            </a:extLst>
          </p:cNvPr>
          <p:cNvSpPr txBox="1"/>
          <p:nvPr/>
        </p:nvSpPr>
        <p:spPr>
          <a:xfrm>
            <a:off x="1491005" y="9073007"/>
            <a:ext cx="14620312" cy="486287"/>
          </a:xfrm>
          <a:prstGeom prst="rect">
            <a:avLst/>
          </a:prstGeom>
          <a:noFill/>
        </p:spPr>
        <p:txBody>
          <a:bodyPr wrap="square">
            <a:spAutoFit/>
          </a:bodyPr>
          <a:lstStyle/>
          <a:p>
            <a:pPr algn="l" defTabSz="1300460" hangingPunct="1"/>
            <a:r>
              <a:rPr kumimoji="1" lang="zh-CN" altLang="en-US" sz="2560" b="0" kern="1200" dirty="0">
                <a:solidFill>
                  <a:prstClr val="white">
                    <a:lumMod val="50000"/>
                  </a:prstClr>
                </a:solidFill>
                <a:latin typeface="Microsoft YaHei" panose="020B0503020204020204" pitchFamily="34" charset="-122"/>
                <a:ea typeface="Microsoft YaHei" panose="020B0503020204020204" pitchFamily="34" charset="-122"/>
                <a:cs typeface="TTTGB Medium" charset="-122"/>
              </a:rPr>
              <a:t>模型效果：算法框架、模型结构、超参数、数据量、数据时效性、样本质量、数据多样性</a:t>
            </a:r>
            <a:endParaRPr kumimoji="1" lang="en-US" altLang="zh-CN" sz="2560" b="0" kern="1200" dirty="0">
              <a:solidFill>
                <a:prstClr val="white">
                  <a:lumMod val="50000"/>
                </a:prstClr>
              </a:solidFill>
              <a:latin typeface="Microsoft YaHei" panose="020B0503020204020204" pitchFamily="34" charset="-122"/>
              <a:ea typeface="Microsoft YaHei" panose="020B0503020204020204" pitchFamily="34" charset="-122"/>
              <a:cs typeface="TTTGB Medium" charset="-122"/>
            </a:endParaRPr>
          </a:p>
        </p:txBody>
      </p:sp>
    </p:spTree>
    <p:extLst>
      <p:ext uri="{BB962C8B-B14F-4D97-AF65-F5344CB8AC3E}">
        <p14:creationId xmlns:p14="http://schemas.microsoft.com/office/powerpoint/2010/main" val="2644487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6EFEDF5A-6BB4-3944-833D-FE005E775CC0}"/>
              </a:ext>
            </a:extLst>
          </p:cNvPr>
          <p:cNvSpPr txBox="1"/>
          <p:nvPr/>
        </p:nvSpPr>
        <p:spPr>
          <a:xfrm>
            <a:off x="176950" y="490454"/>
            <a:ext cx="3191090"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defTabSz="1300460" hangingPunct="1">
              <a:defRPr/>
            </a:pPr>
            <a:r>
              <a:rPr lang="zh-CN" altLang="en-US" sz="3413" kern="1200" dirty="0">
                <a:gradFill>
                  <a:gsLst>
                    <a:gs pos="43000">
                      <a:schemeClr val="accent1"/>
                    </a:gs>
                    <a:gs pos="100000">
                      <a:schemeClr val="accent2"/>
                    </a:gs>
                  </a:gsLst>
                  <a:lin ang="2700000" scaled="0"/>
                </a:gradFill>
                <a:latin typeface="+mj-ea"/>
              </a:rPr>
              <a:t>监控体系</a:t>
            </a:r>
            <a:endParaRPr lang="en-US" altLang="zh-CN" sz="3413" kern="1200" dirty="0">
              <a:gradFill>
                <a:gsLst>
                  <a:gs pos="43000">
                    <a:schemeClr val="accent1"/>
                  </a:gs>
                  <a:gs pos="100000">
                    <a:schemeClr val="accent2"/>
                  </a:gs>
                </a:gsLst>
                <a:lin ang="2700000" scaled="0"/>
              </a:gradFill>
              <a:latin typeface="+mj-ea"/>
            </a:endParaRPr>
          </a:p>
        </p:txBody>
      </p:sp>
      <p:pic>
        <p:nvPicPr>
          <p:cNvPr id="10" name="图片 9" descr="卡通人物&#10;&#10;低可信度描述已自动生成">
            <a:extLst>
              <a:ext uri="{FF2B5EF4-FFF2-40B4-BE49-F238E27FC236}">
                <a16:creationId xmlns:a16="http://schemas.microsoft.com/office/drawing/2014/main" id="{689B6F7E-26D0-DE45-BCE8-49DF551EAD4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13" name="Picture 2">
            <a:extLst>
              <a:ext uri="{FF2B5EF4-FFF2-40B4-BE49-F238E27FC236}">
                <a16:creationId xmlns:a16="http://schemas.microsoft.com/office/drawing/2014/main" id="{7F512DBF-61F7-424E-B03C-F30D02311EF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1456"/>
          <a:stretch/>
        </p:blipFill>
        <p:spPr bwMode="auto">
          <a:xfrm>
            <a:off x="736320" y="1691662"/>
            <a:ext cx="7933811" cy="349531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a:extLst>
              <a:ext uri="{FF2B5EF4-FFF2-40B4-BE49-F238E27FC236}">
                <a16:creationId xmlns:a16="http://schemas.microsoft.com/office/drawing/2014/main" id="{47A22BF0-3F2A-2840-B23B-35A19C8EA77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80675" y="971953"/>
            <a:ext cx="8218199" cy="61636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图片 1">
            <a:extLst>
              <a:ext uri="{FF2B5EF4-FFF2-40B4-BE49-F238E27FC236}">
                <a16:creationId xmlns:a16="http://schemas.microsoft.com/office/drawing/2014/main" id="{0BEB0FE0-3F43-8443-95DE-8161F4D6F5C6}"/>
              </a:ext>
            </a:extLst>
          </p:cNvPr>
          <p:cNvPicPr>
            <a:picLocks noChangeAspect="1"/>
          </p:cNvPicPr>
          <p:nvPr/>
        </p:nvPicPr>
        <p:blipFill>
          <a:blip r:embed="rId6"/>
          <a:stretch>
            <a:fillRect/>
          </a:stretch>
        </p:blipFill>
        <p:spPr>
          <a:xfrm>
            <a:off x="110746" y="5378943"/>
            <a:ext cx="8559385" cy="4052798"/>
          </a:xfrm>
          <a:prstGeom prst="rect">
            <a:avLst/>
          </a:prstGeom>
        </p:spPr>
      </p:pic>
    </p:spTree>
    <p:extLst>
      <p:ext uri="{BB962C8B-B14F-4D97-AF65-F5344CB8AC3E}">
        <p14:creationId xmlns:p14="http://schemas.microsoft.com/office/powerpoint/2010/main" val="1061611345"/>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 name="图像" descr="图像"/>
          <p:cNvPicPr>
            <a:picLocks noChangeAspect="1"/>
          </p:cNvPicPr>
          <p:nvPr/>
        </p:nvPicPr>
        <p:blipFill>
          <a:blip r:embed="rId3"/>
          <a:stretch>
            <a:fillRect/>
          </a:stretch>
        </p:blipFill>
        <p:spPr>
          <a:xfrm>
            <a:off x="2167731" y="451627"/>
            <a:ext cx="13004800" cy="8850346"/>
          </a:xfrm>
          <a:prstGeom prst="rect">
            <a:avLst/>
          </a:prstGeom>
          <a:ln w="12700">
            <a:miter lim="400000"/>
          </a:ln>
        </p:spPr>
      </p:pic>
      <p:sp>
        <p:nvSpPr>
          <p:cNvPr id="147" name="elasticsearch/fluentd/kibana"/>
          <p:cNvSpPr txBox="1"/>
          <p:nvPr/>
        </p:nvSpPr>
        <p:spPr>
          <a:xfrm>
            <a:off x="6364552" y="8447809"/>
            <a:ext cx="4291239"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sz="2400" b="1" i="0" u="none" strike="noStrike" kern="0" cap="none" spc="0" normalizeH="0" baseline="0" noProof="0" dirty="0" err="1">
                <a:ln>
                  <a:noFill/>
                </a:ln>
                <a:solidFill>
                  <a:srgbClr val="000000"/>
                </a:solidFill>
                <a:effectLst/>
                <a:highlight>
                  <a:srgbClr val="FFFF00"/>
                </a:highlight>
                <a:uLnTx/>
                <a:uFillTx/>
                <a:latin typeface="Helvetica Neue"/>
                <a:ea typeface="Helvetica Neue"/>
                <a:cs typeface="Helvetica Neue"/>
                <a:sym typeface="Helvetica Neue"/>
              </a:rPr>
              <a:t>elasticsearch</a:t>
            </a:r>
            <a:r>
              <a:rPr kumimoji="0" sz="2400" b="1" i="0" u="none" strike="noStrike" kern="0" cap="none" spc="0" normalizeH="0" baseline="0" noProof="0" dirty="0">
                <a:ln>
                  <a:noFill/>
                </a:ln>
                <a:solidFill>
                  <a:srgbClr val="000000"/>
                </a:solidFill>
                <a:effectLst/>
                <a:highlight>
                  <a:srgbClr val="FFFF00"/>
                </a:highlight>
                <a:uLnTx/>
                <a:uFillTx/>
                <a:latin typeface="Helvetica Neue"/>
                <a:ea typeface="Helvetica Neue"/>
                <a:cs typeface="Helvetica Neue"/>
                <a:sym typeface="Helvetica Neue"/>
              </a:rPr>
              <a:t>/</a:t>
            </a:r>
            <a:r>
              <a:rPr kumimoji="0" sz="2400" b="1" i="0" u="none" strike="noStrike" kern="0" cap="none" spc="0" normalizeH="0" baseline="0" noProof="0" dirty="0" err="1">
                <a:ln>
                  <a:noFill/>
                </a:ln>
                <a:solidFill>
                  <a:srgbClr val="000000"/>
                </a:solidFill>
                <a:effectLst/>
                <a:highlight>
                  <a:srgbClr val="FFFF00"/>
                </a:highlight>
                <a:uLnTx/>
                <a:uFillTx/>
                <a:latin typeface="Helvetica Neue"/>
                <a:ea typeface="Helvetica Neue"/>
                <a:cs typeface="Helvetica Neue"/>
                <a:sym typeface="Helvetica Neue"/>
              </a:rPr>
              <a:t>fluentd</a:t>
            </a:r>
            <a:r>
              <a:rPr kumimoji="0" sz="2400" b="1" i="0" u="none" strike="noStrike" kern="0" cap="none" spc="0" normalizeH="0" baseline="0" noProof="0" dirty="0">
                <a:ln>
                  <a:noFill/>
                </a:ln>
                <a:solidFill>
                  <a:srgbClr val="000000"/>
                </a:solidFill>
                <a:effectLst/>
                <a:highlight>
                  <a:srgbClr val="FFFF00"/>
                </a:highlight>
                <a:uLnTx/>
                <a:uFillTx/>
                <a:latin typeface="Helvetica Neue"/>
                <a:ea typeface="Helvetica Neue"/>
                <a:cs typeface="Helvetica Neue"/>
                <a:sym typeface="Helvetica Neue"/>
              </a:rPr>
              <a:t>/</a:t>
            </a:r>
            <a:r>
              <a:rPr kumimoji="0" sz="2400" b="1" i="0" u="none" strike="noStrike" kern="0" cap="none" spc="0" normalizeH="0" baseline="0" noProof="0" dirty="0" err="1">
                <a:ln>
                  <a:noFill/>
                </a:ln>
                <a:solidFill>
                  <a:srgbClr val="000000"/>
                </a:solidFill>
                <a:effectLst/>
                <a:highlight>
                  <a:srgbClr val="FFFF00"/>
                </a:highlight>
                <a:uLnTx/>
                <a:uFillTx/>
                <a:latin typeface="Helvetica Neue"/>
                <a:ea typeface="Helvetica Neue"/>
                <a:cs typeface="Helvetica Neue"/>
                <a:sym typeface="Helvetica Neue"/>
              </a:rPr>
              <a:t>kibana</a:t>
            </a:r>
            <a:endParaRPr kumimoji="0" sz="2400" b="1" i="0" u="none" strike="noStrike" kern="0" cap="none" spc="0" normalizeH="0" baseline="0" noProof="0" dirty="0">
              <a:ln>
                <a:noFill/>
              </a:ln>
              <a:solidFill>
                <a:srgbClr val="000000"/>
              </a:solidFill>
              <a:effectLst/>
              <a:highlight>
                <a:srgbClr val="FFFF00"/>
              </a:highlight>
              <a:uLnTx/>
              <a:uFillTx/>
              <a:latin typeface="Helvetica Neue"/>
              <a:ea typeface="Helvetica Neue"/>
              <a:cs typeface="Helvetica Neue"/>
              <a:sym typeface="Helvetica Neue"/>
            </a:endParaRPr>
          </a:p>
        </p:txBody>
      </p:sp>
      <p:sp>
        <p:nvSpPr>
          <p:cNvPr id="4" name="文本框 3">
            <a:extLst>
              <a:ext uri="{FF2B5EF4-FFF2-40B4-BE49-F238E27FC236}">
                <a16:creationId xmlns:a16="http://schemas.microsoft.com/office/drawing/2014/main" id="{C7CD68F4-10C2-C043-BBC1-CF6455F46A15}"/>
              </a:ext>
            </a:extLst>
          </p:cNvPr>
          <p:cNvSpPr txBox="1"/>
          <p:nvPr/>
        </p:nvSpPr>
        <p:spPr>
          <a:xfrm>
            <a:off x="176950" y="490454"/>
            <a:ext cx="3191090"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defTabSz="1300460" hangingPunct="1">
              <a:defRPr/>
            </a:pPr>
            <a:r>
              <a:rPr lang="zh-CN" altLang="en-US" sz="3413" kern="1200" dirty="0">
                <a:gradFill>
                  <a:gsLst>
                    <a:gs pos="43000">
                      <a:schemeClr val="accent1"/>
                    </a:gs>
                    <a:gs pos="100000">
                      <a:schemeClr val="accent2"/>
                    </a:gs>
                  </a:gsLst>
                  <a:lin ang="2700000" scaled="0"/>
                </a:gradFill>
                <a:latin typeface="+mj-ea"/>
              </a:rPr>
              <a:t>日志体系</a:t>
            </a:r>
            <a:endParaRPr lang="en-US" altLang="zh-CN" sz="3413" kern="1200" dirty="0">
              <a:gradFill>
                <a:gsLst>
                  <a:gs pos="43000">
                    <a:schemeClr val="accent1"/>
                  </a:gs>
                  <a:gs pos="100000">
                    <a:schemeClr val="accent2"/>
                  </a:gs>
                </a:gsLst>
                <a:lin ang="2700000" scaled="0"/>
              </a:gradFill>
              <a:latin typeface="+mj-ea"/>
            </a:endParaRPr>
          </a:p>
        </p:txBody>
      </p:sp>
      <p:pic>
        <p:nvPicPr>
          <p:cNvPr id="5" name="图片 4" descr="卡通人物&#10;&#10;低可信度描述已自动生成">
            <a:extLst>
              <a:ext uri="{FF2B5EF4-FFF2-40B4-BE49-F238E27FC236}">
                <a16:creationId xmlns:a16="http://schemas.microsoft.com/office/drawing/2014/main" id="{F3B9C7E9-7186-D24D-A367-9607E280190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1F1A636F-65BB-D347-97E5-410E567BA708}"/>
              </a:ext>
            </a:extLst>
          </p:cNvPr>
          <p:cNvPicPr>
            <a:picLocks noChangeAspect="1"/>
          </p:cNvPicPr>
          <p:nvPr/>
        </p:nvPicPr>
        <p:blipFill>
          <a:blip r:embed="rId3"/>
          <a:stretch>
            <a:fillRect/>
          </a:stretch>
        </p:blipFill>
        <p:spPr>
          <a:xfrm>
            <a:off x="17505987" y="1070946"/>
            <a:ext cx="3638687" cy="2021834"/>
          </a:xfrm>
          <a:prstGeom prst="rect">
            <a:avLst/>
          </a:prstGeom>
        </p:spPr>
      </p:pic>
      <p:grpSp>
        <p:nvGrpSpPr>
          <p:cNvPr id="14" name="组合 13">
            <a:extLst>
              <a:ext uri="{FF2B5EF4-FFF2-40B4-BE49-F238E27FC236}">
                <a16:creationId xmlns:a16="http://schemas.microsoft.com/office/drawing/2014/main" id="{AEB05CD5-D271-3245-B358-EFA1E49E2FCC}"/>
              </a:ext>
            </a:extLst>
          </p:cNvPr>
          <p:cNvGrpSpPr/>
          <p:nvPr/>
        </p:nvGrpSpPr>
        <p:grpSpPr>
          <a:xfrm>
            <a:off x="825909" y="1285267"/>
            <a:ext cx="15926843" cy="8041880"/>
            <a:chOff x="825909" y="1285267"/>
            <a:chExt cx="15926843" cy="8041880"/>
          </a:xfrm>
        </p:grpSpPr>
        <p:sp>
          <p:nvSpPr>
            <p:cNvPr id="64" name="矩形 63">
              <a:extLst>
                <a:ext uri="{FF2B5EF4-FFF2-40B4-BE49-F238E27FC236}">
                  <a16:creationId xmlns:a16="http://schemas.microsoft.com/office/drawing/2014/main" id="{EBDAE939-B1F3-984D-B574-DB1E8AB52D09}"/>
                </a:ext>
              </a:extLst>
            </p:cNvPr>
            <p:cNvSpPr/>
            <p:nvPr/>
          </p:nvSpPr>
          <p:spPr>
            <a:xfrm>
              <a:off x="8908531" y="6229156"/>
              <a:ext cx="7844220" cy="3097991"/>
            </a:xfrm>
            <a:prstGeom prst="rect">
              <a:avLst/>
            </a:prstGeom>
            <a:noFill/>
            <a:ln w="50800" cap="flat">
              <a:solidFill>
                <a:schemeClr val="accent1">
                  <a:lumMod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Helvetica Neue Medium"/>
                <a:ea typeface="+mn-ea"/>
                <a:cs typeface="Helvetica Neue Medium"/>
                <a:sym typeface="Helvetica Neue Medium"/>
              </a:endParaRPr>
            </a:p>
          </p:txBody>
        </p:sp>
        <p:sp>
          <p:nvSpPr>
            <p:cNvPr id="2" name="矩形 1">
              <a:extLst>
                <a:ext uri="{FF2B5EF4-FFF2-40B4-BE49-F238E27FC236}">
                  <a16:creationId xmlns:a16="http://schemas.microsoft.com/office/drawing/2014/main" id="{8AD9D46A-1716-1A4C-80DF-D0CAF1339788}"/>
                </a:ext>
              </a:extLst>
            </p:cNvPr>
            <p:cNvSpPr/>
            <p:nvPr/>
          </p:nvSpPr>
          <p:spPr>
            <a:xfrm>
              <a:off x="825909" y="1297858"/>
              <a:ext cx="7844221" cy="4734232"/>
            </a:xfrm>
            <a:prstGeom prst="rect">
              <a:avLst/>
            </a:prstGeom>
            <a:noFill/>
            <a:ln w="50800" cap="flat">
              <a:solidFill>
                <a:schemeClr val="accent1">
                  <a:lumMod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Helvetica Neue Medium"/>
                <a:ea typeface="+mn-ea"/>
                <a:cs typeface="Helvetica Neue Medium"/>
                <a:sym typeface="Helvetica Neue Medium"/>
              </a:endParaRPr>
            </a:p>
          </p:txBody>
        </p:sp>
        <p:sp>
          <p:nvSpPr>
            <p:cNvPr id="5" name="矩形 4">
              <a:extLst>
                <a:ext uri="{FF2B5EF4-FFF2-40B4-BE49-F238E27FC236}">
                  <a16:creationId xmlns:a16="http://schemas.microsoft.com/office/drawing/2014/main" id="{2E38AA33-39DA-734A-8C92-BF7877FB51AD}"/>
                </a:ext>
              </a:extLst>
            </p:cNvPr>
            <p:cNvSpPr/>
            <p:nvPr/>
          </p:nvSpPr>
          <p:spPr>
            <a:xfrm>
              <a:off x="1209369" y="1704091"/>
              <a:ext cx="2558846" cy="611405"/>
            </a:xfrm>
            <a:prstGeom prst="rect">
              <a:avLst/>
            </a:prstGeom>
            <a:solidFill>
              <a:schemeClr val="accent3">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scorer</a:t>
              </a:r>
              <a:r>
                <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rPr>
                <a:t> </a:t>
              </a: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stream</a:t>
              </a:r>
              <a:endPar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endParaRPr>
            </a:p>
          </p:txBody>
        </p:sp>
        <p:sp>
          <p:nvSpPr>
            <p:cNvPr id="6" name="矩形 5">
              <a:extLst>
                <a:ext uri="{FF2B5EF4-FFF2-40B4-BE49-F238E27FC236}">
                  <a16:creationId xmlns:a16="http://schemas.microsoft.com/office/drawing/2014/main" id="{2FC4EDF0-C23E-C44F-A710-3AD246ED20AA}"/>
                </a:ext>
              </a:extLst>
            </p:cNvPr>
            <p:cNvSpPr/>
            <p:nvPr/>
          </p:nvSpPr>
          <p:spPr>
            <a:xfrm>
              <a:off x="1209369" y="2530719"/>
              <a:ext cx="2558846" cy="611405"/>
            </a:xfrm>
            <a:prstGeom prst="rect">
              <a:avLst/>
            </a:prstGeom>
            <a:solidFill>
              <a:schemeClr val="accent3">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impression</a:t>
              </a:r>
              <a:r>
                <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rPr>
                <a:t> </a:t>
              </a: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stream</a:t>
              </a:r>
              <a:endPar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endParaRPr>
            </a:p>
          </p:txBody>
        </p:sp>
        <p:sp>
          <p:nvSpPr>
            <p:cNvPr id="7" name="矩形 6">
              <a:extLst>
                <a:ext uri="{FF2B5EF4-FFF2-40B4-BE49-F238E27FC236}">
                  <a16:creationId xmlns:a16="http://schemas.microsoft.com/office/drawing/2014/main" id="{94C8DBC8-881E-234B-BCC0-1CB9E3E5C474}"/>
                </a:ext>
              </a:extLst>
            </p:cNvPr>
            <p:cNvSpPr/>
            <p:nvPr/>
          </p:nvSpPr>
          <p:spPr>
            <a:xfrm>
              <a:off x="1209369" y="3357347"/>
              <a:ext cx="2558846" cy="611405"/>
            </a:xfrm>
            <a:prstGeom prst="rect">
              <a:avLst/>
            </a:prstGeom>
            <a:solidFill>
              <a:schemeClr val="accent3">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click</a:t>
              </a:r>
              <a:r>
                <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rPr>
                <a:t> </a:t>
              </a: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stream</a:t>
              </a:r>
              <a:endPar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endParaRPr>
            </a:p>
          </p:txBody>
        </p:sp>
        <p:sp>
          <p:nvSpPr>
            <p:cNvPr id="8" name="矩形 7">
              <a:extLst>
                <a:ext uri="{FF2B5EF4-FFF2-40B4-BE49-F238E27FC236}">
                  <a16:creationId xmlns:a16="http://schemas.microsoft.com/office/drawing/2014/main" id="{D5A4284D-FE82-2F48-8509-0A32A16517A6}"/>
                </a:ext>
              </a:extLst>
            </p:cNvPr>
            <p:cNvSpPr/>
            <p:nvPr/>
          </p:nvSpPr>
          <p:spPr>
            <a:xfrm>
              <a:off x="1209369" y="4210930"/>
              <a:ext cx="2558846" cy="611405"/>
            </a:xfrm>
            <a:prstGeom prst="rect">
              <a:avLst/>
            </a:prstGeom>
            <a:solidFill>
              <a:schemeClr val="accent3">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a:t>
              </a:r>
              <a:r>
                <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rPr>
                <a:t> </a:t>
              </a: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stream</a:t>
              </a:r>
              <a:endPar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endParaRPr>
            </a:p>
          </p:txBody>
        </p:sp>
        <p:sp>
          <p:nvSpPr>
            <p:cNvPr id="9" name="矩形 8">
              <a:extLst>
                <a:ext uri="{FF2B5EF4-FFF2-40B4-BE49-F238E27FC236}">
                  <a16:creationId xmlns:a16="http://schemas.microsoft.com/office/drawing/2014/main" id="{3668E6F3-9B7C-384A-B3A4-A61DB1203F6C}"/>
                </a:ext>
              </a:extLst>
            </p:cNvPr>
            <p:cNvSpPr/>
            <p:nvPr/>
          </p:nvSpPr>
          <p:spPr>
            <a:xfrm>
              <a:off x="1209368" y="5037558"/>
              <a:ext cx="2558846" cy="611405"/>
            </a:xfrm>
            <a:prstGeom prst="rect">
              <a:avLst/>
            </a:prstGeom>
            <a:solidFill>
              <a:schemeClr val="accent3">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like</a:t>
              </a:r>
              <a:r>
                <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rPr>
                <a:t> </a:t>
              </a: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stream</a:t>
              </a:r>
              <a:endPar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endParaRPr>
            </a:p>
          </p:txBody>
        </p:sp>
        <p:sp>
          <p:nvSpPr>
            <p:cNvPr id="10" name="矩形 9">
              <a:extLst>
                <a:ext uri="{FF2B5EF4-FFF2-40B4-BE49-F238E27FC236}">
                  <a16:creationId xmlns:a16="http://schemas.microsoft.com/office/drawing/2014/main" id="{C5822C37-FE7E-F74C-B94D-094FDD79C6AC}"/>
                </a:ext>
              </a:extLst>
            </p:cNvPr>
            <p:cNvSpPr/>
            <p:nvPr/>
          </p:nvSpPr>
          <p:spPr>
            <a:xfrm>
              <a:off x="4547953" y="3427384"/>
              <a:ext cx="1247936" cy="471329"/>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join</a:t>
              </a:r>
              <a:endPar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endParaRPr>
            </a:p>
          </p:txBody>
        </p:sp>
        <p:cxnSp>
          <p:nvCxnSpPr>
            <p:cNvPr id="12" name="直线箭头连接符 11">
              <a:extLst>
                <a:ext uri="{FF2B5EF4-FFF2-40B4-BE49-F238E27FC236}">
                  <a16:creationId xmlns:a16="http://schemas.microsoft.com/office/drawing/2014/main" id="{6F74221E-F6AF-794F-8F86-B139897E18AC}"/>
                </a:ext>
              </a:extLst>
            </p:cNvPr>
            <p:cNvCxnSpPr>
              <a:cxnSpLocks/>
            </p:cNvCxnSpPr>
            <p:nvPr/>
          </p:nvCxnSpPr>
          <p:spPr>
            <a:xfrm>
              <a:off x="3837308" y="2168591"/>
              <a:ext cx="678427" cy="1188756"/>
            </a:xfrm>
            <a:prstGeom prst="straightConnector1">
              <a:avLst/>
            </a:prstGeom>
            <a:noFill/>
            <a:ln w="25400" cap="flat">
              <a:solidFill>
                <a:schemeClr val="accent1">
                  <a:lumMod val="75000"/>
                </a:schemeClr>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13" name="直线箭头连接符 12">
              <a:extLst>
                <a:ext uri="{FF2B5EF4-FFF2-40B4-BE49-F238E27FC236}">
                  <a16:creationId xmlns:a16="http://schemas.microsoft.com/office/drawing/2014/main" id="{4F2360ED-4661-584B-BA98-844A4ACB6CCD}"/>
                </a:ext>
              </a:extLst>
            </p:cNvPr>
            <p:cNvCxnSpPr>
              <a:cxnSpLocks/>
            </p:cNvCxnSpPr>
            <p:nvPr/>
          </p:nvCxnSpPr>
          <p:spPr>
            <a:xfrm>
              <a:off x="3837308" y="2885379"/>
              <a:ext cx="663678" cy="843204"/>
            </a:xfrm>
            <a:prstGeom prst="straightConnector1">
              <a:avLst/>
            </a:prstGeom>
            <a:noFill/>
            <a:ln w="25400" cap="flat">
              <a:solidFill>
                <a:schemeClr val="accent1">
                  <a:lumMod val="75000"/>
                </a:schemeClr>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15" name="直线箭头连接符 14">
              <a:extLst>
                <a:ext uri="{FF2B5EF4-FFF2-40B4-BE49-F238E27FC236}">
                  <a16:creationId xmlns:a16="http://schemas.microsoft.com/office/drawing/2014/main" id="{718C93B2-F2EC-824A-9818-9384A88553FE}"/>
                </a:ext>
              </a:extLst>
            </p:cNvPr>
            <p:cNvCxnSpPr>
              <a:cxnSpLocks/>
            </p:cNvCxnSpPr>
            <p:nvPr/>
          </p:nvCxnSpPr>
          <p:spPr>
            <a:xfrm>
              <a:off x="3822559" y="3712007"/>
              <a:ext cx="678427" cy="16576"/>
            </a:xfrm>
            <a:prstGeom prst="straightConnector1">
              <a:avLst/>
            </a:prstGeom>
            <a:noFill/>
            <a:ln w="25400" cap="flat">
              <a:solidFill>
                <a:schemeClr val="accent1">
                  <a:lumMod val="75000"/>
                </a:schemeClr>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17" name="直线箭头连接符 16">
              <a:extLst>
                <a:ext uri="{FF2B5EF4-FFF2-40B4-BE49-F238E27FC236}">
                  <a16:creationId xmlns:a16="http://schemas.microsoft.com/office/drawing/2014/main" id="{BF88C416-C16F-7540-8690-3C5224413FA6}"/>
                </a:ext>
              </a:extLst>
            </p:cNvPr>
            <p:cNvCxnSpPr>
              <a:cxnSpLocks/>
            </p:cNvCxnSpPr>
            <p:nvPr/>
          </p:nvCxnSpPr>
          <p:spPr>
            <a:xfrm flipV="1">
              <a:off x="3829933" y="3728583"/>
              <a:ext cx="671053" cy="859780"/>
            </a:xfrm>
            <a:prstGeom prst="straightConnector1">
              <a:avLst/>
            </a:prstGeom>
            <a:noFill/>
            <a:ln w="25400" cap="flat">
              <a:solidFill>
                <a:schemeClr val="accent1">
                  <a:lumMod val="75000"/>
                </a:schemeClr>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19" name="直线箭头连接符 18">
              <a:extLst>
                <a:ext uri="{FF2B5EF4-FFF2-40B4-BE49-F238E27FC236}">
                  <a16:creationId xmlns:a16="http://schemas.microsoft.com/office/drawing/2014/main" id="{23083FAD-833E-A64C-8B90-D23A3BA14ABA}"/>
                </a:ext>
              </a:extLst>
            </p:cNvPr>
            <p:cNvCxnSpPr>
              <a:cxnSpLocks/>
            </p:cNvCxnSpPr>
            <p:nvPr/>
          </p:nvCxnSpPr>
          <p:spPr>
            <a:xfrm flipV="1">
              <a:off x="3833620" y="4039071"/>
              <a:ext cx="667366" cy="1379458"/>
            </a:xfrm>
            <a:prstGeom prst="straightConnector1">
              <a:avLst/>
            </a:prstGeom>
            <a:noFill/>
            <a:ln w="25400" cap="flat">
              <a:solidFill>
                <a:schemeClr val="accent1">
                  <a:lumMod val="75000"/>
                </a:schemeClr>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22" name="矩形 21">
              <a:extLst>
                <a:ext uri="{FF2B5EF4-FFF2-40B4-BE49-F238E27FC236}">
                  <a16:creationId xmlns:a16="http://schemas.microsoft.com/office/drawing/2014/main" id="{E7447421-6DDA-984A-91F2-A4540BD362A0}"/>
                </a:ext>
              </a:extLst>
            </p:cNvPr>
            <p:cNvSpPr/>
            <p:nvPr/>
          </p:nvSpPr>
          <p:spPr>
            <a:xfrm>
              <a:off x="825910" y="6218152"/>
              <a:ext cx="7844220" cy="3097991"/>
            </a:xfrm>
            <a:prstGeom prst="rect">
              <a:avLst/>
            </a:prstGeom>
            <a:noFill/>
            <a:ln w="50800" cap="flat">
              <a:solidFill>
                <a:schemeClr val="accent1">
                  <a:lumMod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Helvetica Neue Medium"/>
                <a:ea typeface="+mn-ea"/>
                <a:cs typeface="Helvetica Neue Medium"/>
                <a:sym typeface="Helvetica Neue Medium"/>
              </a:endParaRPr>
            </a:p>
          </p:txBody>
        </p:sp>
        <p:sp>
          <p:nvSpPr>
            <p:cNvPr id="23" name="矩形 22">
              <a:extLst>
                <a:ext uri="{FF2B5EF4-FFF2-40B4-BE49-F238E27FC236}">
                  <a16:creationId xmlns:a16="http://schemas.microsoft.com/office/drawing/2014/main" id="{6E0543C8-85F0-6F4C-9D24-CDC83DC5132C}"/>
                </a:ext>
              </a:extLst>
            </p:cNvPr>
            <p:cNvSpPr/>
            <p:nvPr/>
          </p:nvSpPr>
          <p:spPr>
            <a:xfrm>
              <a:off x="1209367" y="6637254"/>
              <a:ext cx="3609666" cy="611405"/>
            </a:xfrm>
            <a:prstGeom prst="rect">
              <a:avLst/>
            </a:prstGeom>
            <a:solidFill>
              <a:schemeClr val="accent3">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&lt;</a:t>
              </a:r>
              <a:r>
                <a:rPr kumimoji="0" lang="en-US" altLang="zh-CN" sz="2000" b="0" i="0" u="none" strike="noStrike" kern="0" cap="none" spc="0" normalizeH="0" baseline="0" noProof="0" dirty="0" err="1">
                  <a:ln>
                    <a:noFill/>
                  </a:ln>
                  <a:solidFill>
                    <a:srgbClr val="FFFFFF"/>
                  </a:solidFill>
                  <a:effectLst/>
                  <a:uLnTx/>
                  <a:uFillTx/>
                  <a:latin typeface="Helvetica Neue Medium"/>
                  <a:ea typeface="Helvetica Neue Medium"/>
                  <a:cs typeface="Helvetica Neue Medium"/>
                  <a:sym typeface="Helvetica Neue Medium"/>
                </a:rPr>
                <a:t>uid,user_profile</a:t>
              </a: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&gt;</a:t>
              </a:r>
              <a:endPar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endParaRPr>
            </a:p>
          </p:txBody>
        </p:sp>
        <p:sp>
          <p:nvSpPr>
            <p:cNvPr id="24" name="矩形 23">
              <a:extLst>
                <a:ext uri="{FF2B5EF4-FFF2-40B4-BE49-F238E27FC236}">
                  <a16:creationId xmlns:a16="http://schemas.microsoft.com/office/drawing/2014/main" id="{47367E21-810B-364C-B147-07AAC526A4C9}"/>
                </a:ext>
              </a:extLst>
            </p:cNvPr>
            <p:cNvSpPr/>
            <p:nvPr/>
          </p:nvSpPr>
          <p:spPr>
            <a:xfrm>
              <a:off x="1209367" y="7463882"/>
              <a:ext cx="3609666" cy="611405"/>
            </a:xfrm>
            <a:prstGeom prst="rect">
              <a:avLst/>
            </a:prstGeom>
            <a:solidFill>
              <a:schemeClr val="accent3">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&lt;</a:t>
              </a:r>
              <a:r>
                <a:rPr kumimoji="0" lang="en-US" altLang="zh-CN" sz="2000" b="0" i="0" u="none" strike="noStrike" kern="0" cap="none" spc="0" normalizeH="0" baseline="0" noProof="0" dirty="0" err="1">
                  <a:ln>
                    <a:noFill/>
                  </a:ln>
                  <a:solidFill>
                    <a:srgbClr val="FFFFFF"/>
                  </a:solidFill>
                  <a:effectLst/>
                  <a:uLnTx/>
                  <a:uFillTx/>
                  <a:latin typeface="Helvetica Neue Medium"/>
                  <a:ea typeface="Helvetica Neue Medium"/>
                  <a:cs typeface="Helvetica Neue Medium"/>
                  <a:sym typeface="Helvetica Neue Medium"/>
                </a:rPr>
                <a:t>uid,user_preference_tag</a:t>
              </a: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&gt;</a:t>
              </a:r>
              <a:endPar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endParaRPr>
            </a:p>
          </p:txBody>
        </p:sp>
        <p:sp>
          <p:nvSpPr>
            <p:cNvPr id="25" name="矩形 24">
              <a:extLst>
                <a:ext uri="{FF2B5EF4-FFF2-40B4-BE49-F238E27FC236}">
                  <a16:creationId xmlns:a16="http://schemas.microsoft.com/office/drawing/2014/main" id="{2E9331D1-CA6B-C84B-80C3-0D9C7BD11A46}"/>
                </a:ext>
              </a:extLst>
            </p:cNvPr>
            <p:cNvSpPr/>
            <p:nvPr/>
          </p:nvSpPr>
          <p:spPr>
            <a:xfrm>
              <a:off x="1209367" y="8290510"/>
              <a:ext cx="3609666" cy="611405"/>
            </a:xfrm>
            <a:prstGeom prst="rect">
              <a:avLst/>
            </a:prstGeom>
            <a:solidFill>
              <a:schemeClr val="accent3">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&lt;</a:t>
              </a:r>
              <a:r>
                <a:rPr kumimoji="0" lang="en-US" altLang="zh-CN" sz="2000" b="0" i="0" u="none" strike="noStrike" kern="0" cap="none" spc="0" normalizeH="0" baseline="0" noProof="0" dirty="0" err="1">
                  <a:ln>
                    <a:noFill/>
                  </a:ln>
                  <a:solidFill>
                    <a:srgbClr val="FFFFFF"/>
                  </a:solidFill>
                  <a:effectLst/>
                  <a:uLnTx/>
                  <a:uFillTx/>
                  <a:latin typeface="Helvetica Neue Medium"/>
                  <a:ea typeface="Helvetica Neue Medium"/>
                  <a:cs typeface="Helvetica Neue Medium"/>
                  <a:sym typeface="Helvetica Neue Medium"/>
                </a:rPr>
                <a:t>mid,tags</a:t>
              </a: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&gt;</a:t>
              </a:r>
              <a:endPar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endParaRPr>
            </a:p>
          </p:txBody>
        </p:sp>
        <p:sp>
          <p:nvSpPr>
            <p:cNvPr id="30" name="矩形 29">
              <a:extLst>
                <a:ext uri="{FF2B5EF4-FFF2-40B4-BE49-F238E27FC236}">
                  <a16:creationId xmlns:a16="http://schemas.microsoft.com/office/drawing/2014/main" id="{D5306060-7D40-D443-9F38-1C5AF4B0DA9C}"/>
                </a:ext>
              </a:extLst>
            </p:cNvPr>
            <p:cNvSpPr/>
            <p:nvPr/>
          </p:nvSpPr>
          <p:spPr>
            <a:xfrm>
              <a:off x="7287579" y="3427383"/>
              <a:ext cx="1247936" cy="471329"/>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join</a:t>
              </a:r>
              <a:endPar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endParaRPr>
            </a:p>
          </p:txBody>
        </p:sp>
        <p:cxnSp>
          <p:nvCxnSpPr>
            <p:cNvPr id="31" name="直线箭头连接符 30">
              <a:extLst>
                <a:ext uri="{FF2B5EF4-FFF2-40B4-BE49-F238E27FC236}">
                  <a16:creationId xmlns:a16="http://schemas.microsoft.com/office/drawing/2014/main" id="{2C1E43F7-A01F-9A44-93FC-F4BE2392EA71}"/>
                </a:ext>
              </a:extLst>
            </p:cNvPr>
            <p:cNvCxnSpPr>
              <a:cxnSpLocks/>
            </p:cNvCxnSpPr>
            <p:nvPr/>
          </p:nvCxnSpPr>
          <p:spPr>
            <a:xfrm>
              <a:off x="5853670" y="3692789"/>
              <a:ext cx="1405228" cy="0"/>
            </a:xfrm>
            <a:prstGeom prst="straightConnector1">
              <a:avLst/>
            </a:prstGeom>
            <a:noFill/>
            <a:ln w="25400" cap="flat">
              <a:solidFill>
                <a:schemeClr val="accent1">
                  <a:lumMod val="75000"/>
                </a:schemeClr>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34" name="文本框 33">
              <a:extLst>
                <a:ext uri="{FF2B5EF4-FFF2-40B4-BE49-F238E27FC236}">
                  <a16:creationId xmlns:a16="http://schemas.microsoft.com/office/drawing/2014/main" id="{93065D8F-CAEE-8640-B660-63D53455C794}"/>
                </a:ext>
              </a:extLst>
            </p:cNvPr>
            <p:cNvSpPr txBox="1"/>
            <p:nvPr/>
          </p:nvSpPr>
          <p:spPr>
            <a:xfrm>
              <a:off x="5841843" y="3313198"/>
              <a:ext cx="1417055"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altLang="zh-CN" sz="1800" b="0" i="0" u="none" strike="noStrike" kern="0" cap="none" spc="0" normalizeH="0" baseline="0" noProof="0" dirty="0" err="1">
                  <a:ln>
                    <a:noFill/>
                  </a:ln>
                  <a:solidFill>
                    <a:srgbClr val="000000"/>
                  </a:solidFill>
                  <a:effectLst/>
                  <a:uLnTx/>
                  <a:uFillTx/>
                  <a:latin typeface="Helvetica Neue"/>
                  <a:ea typeface="Helvetica Neue"/>
                  <a:cs typeface="Helvetica Neue"/>
                  <a:sym typeface="Helvetica Neue"/>
                </a:rPr>
                <a:t>uid,mid,label</a:t>
              </a:r>
              <a:endParaRPr kumimoji="0" lang="zh-CN" altLang="en-US" sz="1800" b="0" i="0" u="none" strike="noStrike" kern="0" cap="none" spc="0" normalizeH="0" baseline="0" noProof="0" dirty="0">
                <a:ln>
                  <a:noFill/>
                </a:ln>
                <a:solidFill>
                  <a:srgbClr val="000000"/>
                </a:solidFill>
                <a:effectLst/>
                <a:uLnTx/>
                <a:uFillTx/>
                <a:latin typeface="Helvetica Neue"/>
                <a:ea typeface="Helvetica Neue"/>
                <a:cs typeface="Helvetica Neue"/>
                <a:sym typeface="Helvetica Neue"/>
              </a:endParaRPr>
            </a:p>
          </p:txBody>
        </p:sp>
        <p:sp>
          <p:nvSpPr>
            <p:cNvPr id="36" name="文本框 35">
              <a:extLst>
                <a:ext uri="{FF2B5EF4-FFF2-40B4-BE49-F238E27FC236}">
                  <a16:creationId xmlns:a16="http://schemas.microsoft.com/office/drawing/2014/main" id="{86B71031-00A7-D942-8136-E459416A1648}"/>
                </a:ext>
              </a:extLst>
            </p:cNvPr>
            <p:cNvSpPr txBox="1"/>
            <p:nvPr/>
          </p:nvSpPr>
          <p:spPr>
            <a:xfrm rot="3513783">
              <a:off x="3653238" y="2303400"/>
              <a:ext cx="1878719"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altLang="zh-CN" sz="1800" b="0" i="0" u="none" strike="noStrike" kern="0" cap="none" spc="0" normalizeH="0" baseline="0" noProof="0" dirty="0" err="1">
                  <a:ln>
                    <a:noFill/>
                  </a:ln>
                  <a:solidFill>
                    <a:srgbClr val="000000"/>
                  </a:solidFill>
                  <a:effectLst/>
                  <a:uLnTx/>
                  <a:uFillTx/>
                  <a:latin typeface="Helvetica Neue"/>
                  <a:ea typeface="Helvetica Neue"/>
                  <a:cs typeface="Helvetica Neue"/>
                  <a:sym typeface="Helvetica Neue"/>
                </a:rPr>
                <a:t>Trace_id,uid,mid</a:t>
              </a:r>
              <a:r>
                <a:rPr kumimoji="0" lang="en-US" altLang="zh-CN" sz="1800" b="0" i="0" u="none" strike="noStrike" kern="0" cap="none" spc="0" normalizeH="0" baseline="0" noProof="0" dirty="0">
                  <a:ln>
                    <a:noFill/>
                  </a:ln>
                  <a:solidFill>
                    <a:srgbClr val="000000"/>
                  </a:solidFill>
                  <a:effectLst/>
                  <a:uLnTx/>
                  <a:uFillTx/>
                  <a:latin typeface="Helvetica Neue"/>
                  <a:ea typeface="Helvetica Neue"/>
                  <a:cs typeface="Helvetica Neue"/>
                  <a:sym typeface="Helvetica Neue"/>
                </a:rPr>
                <a:t>,</a:t>
              </a:r>
            </a:p>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000000"/>
                  </a:solidFill>
                  <a:effectLst/>
                  <a:uLnTx/>
                  <a:uFillTx/>
                  <a:latin typeface="Helvetica Neue"/>
                  <a:ea typeface="Helvetica Neue"/>
                  <a:cs typeface="Helvetica Neue"/>
                  <a:sym typeface="Helvetica Neue"/>
                </a:rPr>
                <a:t>timestamp</a:t>
              </a:r>
              <a:endParaRPr kumimoji="0" lang="zh-CN" altLang="en-US" sz="1800" b="0" i="0" u="none" strike="noStrike" kern="0" cap="none" spc="0" normalizeH="0" baseline="0" noProof="0" dirty="0">
                <a:ln>
                  <a:noFill/>
                </a:ln>
                <a:solidFill>
                  <a:srgbClr val="000000"/>
                </a:solidFill>
                <a:effectLst/>
                <a:uLnTx/>
                <a:uFillTx/>
                <a:latin typeface="Helvetica Neue"/>
                <a:ea typeface="Helvetica Neue"/>
                <a:cs typeface="Helvetica Neue"/>
                <a:sym typeface="Helvetica Neue"/>
              </a:endParaRPr>
            </a:p>
          </p:txBody>
        </p:sp>
        <p:cxnSp>
          <p:nvCxnSpPr>
            <p:cNvPr id="39" name="直线箭头连接符 38">
              <a:extLst>
                <a:ext uri="{FF2B5EF4-FFF2-40B4-BE49-F238E27FC236}">
                  <a16:creationId xmlns:a16="http://schemas.microsoft.com/office/drawing/2014/main" id="{A4A0E77C-742B-804E-BA28-67DF5E9C3F47}"/>
                </a:ext>
              </a:extLst>
            </p:cNvPr>
            <p:cNvCxnSpPr>
              <a:cxnSpLocks/>
            </p:cNvCxnSpPr>
            <p:nvPr/>
          </p:nvCxnSpPr>
          <p:spPr>
            <a:xfrm flipV="1">
              <a:off x="5171921" y="4072380"/>
              <a:ext cx="2086977" cy="2145773"/>
            </a:xfrm>
            <a:prstGeom prst="straightConnector1">
              <a:avLst/>
            </a:prstGeom>
            <a:noFill/>
            <a:ln w="25400" cap="flat">
              <a:solidFill>
                <a:schemeClr val="accent1">
                  <a:lumMod val="75000"/>
                </a:schemeClr>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40" name="文本框 39">
              <a:extLst>
                <a:ext uri="{FF2B5EF4-FFF2-40B4-BE49-F238E27FC236}">
                  <a16:creationId xmlns:a16="http://schemas.microsoft.com/office/drawing/2014/main" id="{3798F9F8-CC80-734D-9908-966EE573891D}"/>
                </a:ext>
              </a:extLst>
            </p:cNvPr>
            <p:cNvSpPr txBox="1"/>
            <p:nvPr/>
          </p:nvSpPr>
          <p:spPr>
            <a:xfrm rot="18830883">
              <a:off x="5388865" y="4870201"/>
              <a:ext cx="1067601"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altLang="zh-CN" sz="1800" b="0" i="0" u="none" strike="noStrike" kern="0" cap="none" spc="0" normalizeH="0" baseline="0" noProof="0" dirty="0" err="1">
                  <a:ln>
                    <a:noFill/>
                  </a:ln>
                  <a:solidFill>
                    <a:srgbClr val="000000"/>
                  </a:solidFill>
                  <a:effectLst/>
                  <a:uLnTx/>
                  <a:uFillTx/>
                  <a:latin typeface="Helvetica Neue"/>
                  <a:ea typeface="Helvetica Neue"/>
                  <a:cs typeface="Helvetica Neue"/>
                  <a:sym typeface="Helvetica Neue"/>
                </a:rPr>
                <a:t>key,value</a:t>
              </a:r>
              <a:endParaRPr kumimoji="0" lang="zh-CN" altLang="en-US" sz="1800" b="0" i="0" u="none" strike="noStrike" kern="0" cap="none" spc="0" normalizeH="0" baseline="0" noProof="0" dirty="0">
                <a:ln>
                  <a:noFill/>
                </a:ln>
                <a:solidFill>
                  <a:srgbClr val="000000"/>
                </a:solidFill>
                <a:effectLst/>
                <a:uLnTx/>
                <a:uFillTx/>
                <a:latin typeface="Helvetica Neue"/>
                <a:ea typeface="Helvetica Neue"/>
                <a:cs typeface="Helvetica Neue"/>
                <a:sym typeface="Helvetica Neue"/>
              </a:endParaRPr>
            </a:p>
          </p:txBody>
        </p:sp>
        <p:sp>
          <p:nvSpPr>
            <p:cNvPr id="43" name="文本框 42">
              <a:extLst>
                <a:ext uri="{FF2B5EF4-FFF2-40B4-BE49-F238E27FC236}">
                  <a16:creationId xmlns:a16="http://schemas.microsoft.com/office/drawing/2014/main" id="{5835AFF0-9DB7-6C45-BDFF-32FCE400BB01}"/>
                </a:ext>
              </a:extLst>
            </p:cNvPr>
            <p:cNvSpPr txBox="1"/>
            <p:nvPr/>
          </p:nvSpPr>
          <p:spPr>
            <a:xfrm>
              <a:off x="5519639" y="8508970"/>
              <a:ext cx="1030731"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0000"/>
                  </a:solidFill>
                  <a:effectLst/>
                  <a:uLnTx/>
                  <a:uFillTx/>
                  <a:latin typeface="Helvetica Neue"/>
                  <a:ea typeface="Helvetica Neue"/>
                  <a:cs typeface="Helvetica Neue"/>
                  <a:sym typeface="Helvetica Neue"/>
                </a:rPr>
                <a:t>画像池</a:t>
              </a:r>
            </a:p>
          </p:txBody>
        </p:sp>
        <p:sp>
          <p:nvSpPr>
            <p:cNvPr id="44" name="文本框 43">
              <a:extLst>
                <a:ext uri="{FF2B5EF4-FFF2-40B4-BE49-F238E27FC236}">
                  <a16:creationId xmlns:a16="http://schemas.microsoft.com/office/drawing/2014/main" id="{DF8DFF50-55CE-9A45-860B-D4D23CD8B0F5}"/>
                </a:ext>
              </a:extLst>
            </p:cNvPr>
            <p:cNvSpPr txBox="1"/>
            <p:nvPr/>
          </p:nvSpPr>
          <p:spPr>
            <a:xfrm>
              <a:off x="5400207" y="1537869"/>
              <a:ext cx="1958870"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0000"/>
                  </a:solidFill>
                  <a:effectLst/>
                  <a:uLnTx/>
                  <a:uFillTx/>
                  <a:latin typeface="Helvetica Neue"/>
                  <a:ea typeface="Helvetica Neue"/>
                  <a:cs typeface="Helvetica Neue"/>
                  <a:sym typeface="Helvetica Neue"/>
                </a:rPr>
                <a:t>实时样本生成</a:t>
              </a:r>
            </a:p>
          </p:txBody>
        </p:sp>
        <p:sp>
          <p:nvSpPr>
            <p:cNvPr id="45" name="矩形 44">
              <a:extLst>
                <a:ext uri="{FF2B5EF4-FFF2-40B4-BE49-F238E27FC236}">
                  <a16:creationId xmlns:a16="http://schemas.microsoft.com/office/drawing/2014/main" id="{D4BF0703-117D-2C4E-8E8E-3772421B301A}"/>
                </a:ext>
              </a:extLst>
            </p:cNvPr>
            <p:cNvSpPr/>
            <p:nvPr/>
          </p:nvSpPr>
          <p:spPr>
            <a:xfrm>
              <a:off x="8908531" y="1285267"/>
              <a:ext cx="7844221" cy="4734232"/>
            </a:xfrm>
            <a:prstGeom prst="rect">
              <a:avLst/>
            </a:prstGeom>
            <a:noFill/>
            <a:ln w="50800" cap="flat">
              <a:solidFill>
                <a:schemeClr val="accent1">
                  <a:lumMod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Helvetica Neue Medium"/>
                <a:ea typeface="+mn-ea"/>
                <a:cs typeface="Helvetica Neue Medium"/>
                <a:sym typeface="Helvetica Neue Medium"/>
              </a:endParaRPr>
            </a:p>
          </p:txBody>
        </p:sp>
        <p:sp>
          <p:nvSpPr>
            <p:cNvPr id="46" name="矩形 45">
              <a:extLst>
                <a:ext uri="{FF2B5EF4-FFF2-40B4-BE49-F238E27FC236}">
                  <a16:creationId xmlns:a16="http://schemas.microsoft.com/office/drawing/2014/main" id="{C1A6B206-95B5-554A-85D5-06AAEAF0834E}"/>
                </a:ext>
              </a:extLst>
            </p:cNvPr>
            <p:cNvSpPr/>
            <p:nvPr/>
          </p:nvSpPr>
          <p:spPr>
            <a:xfrm>
              <a:off x="9383599" y="1537869"/>
              <a:ext cx="3147813" cy="950373"/>
            </a:xfrm>
            <a:prstGeom prst="rect">
              <a:avLst/>
            </a:prstGeom>
            <a:solidFill>
              <a:schemeClr val="accent3">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altLang="zh-CN" sz="2000" b="0" i="0" u="none" strike="noStrike" kern="0" cap="none" spc="0" normalizeH="0" baseline="0" noProof="0" dirty="0" err="1">
                  <a:ln>
                    <a:noFill/>
                  </a:ln>
                  <a:solidFill>
                    <a:srgbClr val="FFFFFF"/>
                  </a:solidFill>
                  <a:effectLst/>
                  <a:uLnTx/>
                  <a:uFillTx/>
                  <a:latin typeface="Helvetica Neue Medium"/>
                  <a:ea typeface="Helvetica Neue Medium"/>
                  <a:cs typeface="Helvetica Neue Medium"/>
                  <a:sym typeface="Helvetica Neue Medium"/>
                </a:rPr>
                <a:t>flink</a:t>
              </a: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a:t>
              </a:r>
              <a:r>
                <a:rPr kumimoji="0" lang="en-US" altLang="zh-CN" sz="2000" b="0" i="0" u="none" strike="noStrike" kern="0" cap="none" spc="0" normalizeH="0" baseline="0" noProof="0" dirty="0" err="1">
                  <a:ln>
                    <a:noFill/>
                  </a:ln>
                  <a:solidFill>
                    <a:srgbClr val="FFFFFF"/>
                  </a:solidFill>
                  <a:effectLst/>
                  <a:uLnTx/>
                  <a:uFillTx/>
                  <a:latin typeface="Helvetica Neue Medium"/>
                  <a:ea typeface="Helvetica Neue Medium"/>
                  <a:cs typeface="Helvetica Neue Medium"/>
                  <a:sym typeface="Helvetica Neue Medium"/>
                </a:rPr>
                <a:t>kafka</a:t>
              </a:r>
              <a:endPar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endParaRPr>
            </a:p>
          </p:txBody>
        </p:sp>
        <p:sp>
          <p:nvSpPr>
            <p:cNvPr id="47" name="矩形 46">
              <a:extLst>
                <a:ext uri="{FF2B5EF4-FFF2-40B4-BE49-F238E27FC236}">
                  <a16:creationId xmlns:a16="http://schemas.microsoft.com/office/drawing/2014/main" id="{815AE111-64A9-C046-B7E3-943F9129A007}"/>
                </a:ext>
              </a:extLst>
            </p:cNvPr>
            <p:cNvSpPr/>
            <p:nvPr/>
          </p:nvSpPr>
          <p:spPr>
            <a:xfrm>
              <a:off x="9423141" y="3411775"/>
              <a:ext cx="4079813" cy="1049726"/>
            </a:xfrm>
            <a:prstGeom prst="rect">
              <a:avLst/>
            </a:prstGeom>
            <a:solidFill>
              <a:schemeClr val="accent3">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rPr>
                <a:t>模型训练</a:t>
              </a:r>
              <a:r>
                <a:rPr kumimoji="0" lang="en-US" altLang="zh-CN" sz="2000" b="0" i="0" u="none" strike="noStrike" kern="0" cap="none" spc="0" normalizeH="0" baseline="0" noProof="0" dirty="0">
                  <a:ln>
                    <a:noFill/>
                  </a:ln>
                  <a:solidFill>
                    <a:srgbClr val="FFFFFF"/>
                  </a:solidFill>
                  <a:effectLst/>
                  <a:uLnTx/>
                  <a:uFillTx/>
                  <a:latin typeface="Helvetica Neue"/>
                  <a:ea typeface="Helvetica Neue"/>
                  <a:cs typeface="Helvetica Neue"/>
                  <a:sym typeface="Helvetica Neue Medium"/>
                </a:rPr>
                <a:t>worker</a:t>
              </a:r>
              <a:r>
                <a:rPr kumimoji="0" lang="zh-CN" altLang="en-US" sz="2000" b="0" i="0" u="none" strike="noStrike" kern="0" cap="none" spc="0" normalizeH="0" baseline="0" noProof="0" dirty="0">
                  <a:ln>
                    <a:noFill/>
                  </a:ln>
                  <a:solidFill>
                    <a:srgbClr val="FFFFFF"/>
                  </a:solidFill>
                  <a:effectLst/>
                  <a:uLnTx/>
                  <a:uFillTx/>
                  <a:latin typeface="Helvetica Neue"/>
                  <a:cs typeface="Helvetica Neue"/>
                  <a:sym typeface="Helvetica Neue Medium"/>
                </a:rPr>
                <a:t>，无状态多副本</a:t>
              </a:r>
              <a:endPar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endParaRPr>
            </a:p>
          </p:txBody>
        </p:sp>
        <p:sp>
          <p:nvSpPr>
            <p:cNvPr id="48" name="矩形 47">
              <a:extLst>
                <a:ext uri="{FF2B5EF4-FFF2-40B4-BE49-F238E27FC236}">
                  <a16:creationId xmlns:a16="http://schemas.microsoft.com/office/drawing/2014/main" id="{CA8E0CD6-7A38-E944-8EFB-524363D85CD6}"/>
                </a:ext>
              </a:extLst>
            </p:cNvPr>
            <p:cNvSpPr/>
            <p:nvPr/>
          </p:nvSpPr>
          <p:spPr>
            <a:xfrm>
              <a:off x="9359736" y="5432048"/>
              <a:ext cx="2365232" cy="1011211"/>
            </a:xfrm>
            <a:prstGeom prst="rect">
              <a:avLst/>
            </a:prstGeom>
            <a:solidFill>
              <a:schemeClr val="accent3">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KV</a:t>
              </a:r>
              <a:r>
                <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rPr>
                <a:t>数据库</a:t>
              </a: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embedding</a:t>
              </a:r>
              <a:endPar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endParaRPr>
            </a:p>
          </p:txBody>
        </p:sp>
        <p:cxnSp>
          <p:nvCxnSpPr>
            <p:cNvPr id="50" name="曲线连接符 49">
              <a:extLst>
                <a:ext uri="{FF2B5EF4-FFF2-40B4-BE49-F238E27FC236}">
                  <a16:creationId xmlns:a16="http://schemas.microsoft.com/office/drawing/2014/main" id="{C7B6FD74-D9FD-B040-9951-5CBE4B885AB3}"/>
                </a:ext>
              </a:extLst>
            </p:cNvPr>
            <p:cNvCxnSpPr>
              <a:cxnSpLocks/>
              <a:stCxn id="30" idx="3"/>
              <a:endCxn id="46" idx="1"/>
            </p:cNvCxnSpPr>
            <p:nvPr/>
          </p:nvCxnSpPr>
          <p:spPr>
            <a:xfrm flipV="1">
              <a:off x="8535515" y="2013056"/>
              <a:ext cx="848084" cy="1649992"/>
            </a:xfrm>
            <a:prstGeom prst="curvedConnector3">
              <a:avLst/>
            </a:prstGeom>
            <a:noFill/>
            <a:ln w="34925" cap="flat">
              <a:solidFill>
                <a:schemeClr val="accent1">
                  <a:lumMod val="75000"/>
                </a:schemeClr>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52" name="直线箭头连接符 51">
              <a:extLst>
                <a:ext uri="{FF2B5EF4-FFF2-40B4-BE49-F238E27FC236}">
                  <a16:creationId xmlns:a16="http://schemas.microsoft.com/office/drawing/2014/main" id="{166B2836-A2C8-FA48-B1B2-FA4F7F7773CB}"/>
                </a:ext>
              </a:extLst>
            </p:cNvPr>
            <p:cNvCxnSpPr>
              <a:cxnSpLocks/>
            </p:cNvCxnSpPr>
            <p:nvPr/>
          </p:nvCxnSpPr>
          <p:spPr>
            <a:xfrm>
              <a:off x="10955919" y="2525198"/>
              <a:ext cx="0" cy="816234"/>
            </a:xfrm>
            <a:prstGeom prst="straightConnector1">
              <a:avLst/>
            </a:prstGeom>
            <a:noFill/>
            <a:ln w="25400" cap="flat">
              <a:solidFill>
                <a:schemeClr val="accent1">
                  <a:lumMod val="75000"/>
                </a:schemeClr>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53" name="文本框 52">
              <a:extLst>
                <a:ext uri="{FF2B5EF4-FFF2-40B4-BE49-F238E27FC236}">
                  <a16:creationId xmlns:a16="http://schemas.microsoft.com/office/drawing/2014/main" id="{301A3B1F-CBE7-0F4C-8C89-DBB8AE5FD510}"/>
                </a:ext>
              </a:extLst>
            </p:cNvPr>
            <p:cNvSpPr txBox="1"/>
            <p:nvPr/>
          </p:nvSpPr>
          <p:spPr>
            <a:xfrm>
              <a:off x="11040376" y="2866914"/>
              <a:ext cx="2027799"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altLang="zh-CN" sz="1800" b="0" i="0" u="none" strike="noStrike" kern="0" cap="none" spc="0" normalizeH="0" baseline="0" noProof="0" dirty="0" err="1">
                  <a:ln>
                    <a:noFill/>
                  </a:ln>
                  <a:solidFill>
                    <a:srgbClr val="000000"/>
                  </a:solidFill>
                  <a:effectLst/>
                  <a:uLnTx/>
                  <a:uFillTx/>
                  <a:latin typeface="Helvetica Neue"/>
                  <a:ea typeface="Helvetica Neue"/>
                  <a:cs typeface="Helvetica Neue"/>
                  <a:sym typeface="Helvetica Neue"/>
                </a:rPr>
                <a:t>tfio</a:t>
              </a:r>
              <a:r>
                <a:rPr kumimoji="0" lang="zh-CN" altLang="en-US" sz="1800" b="0" i="0" u="none" strike="noStrike" kern="0" cap="none" spc="0" normalizeH="0" baseline="0" noProof="0" dirty="0">
                  <a:ln>
                    <a:noFill/>
                  </a:ln>
                  <a:solidFill>
                    <a:srgbClr val="000000"/>
                  </a:solidFill>
                  <a:effectLst/>
                  <a:uLnTx/>
                  <a:uFillTx/>
                  <a:latin typeface="Helvetica Neue"/>
                  <a:ea typeface="Helvetica Neue"/>
                  <a:cs typeface="Helvetica Neue"/>
                  <a:sym typeface="Helvetica Neue"/>
                </a:rPr>
                <a:t>，</a:t>
              </a:r>
              <a:r>
                <a:rPr kumimoji="0" lang="en-US" altLang="zh-CN" sz="1800" b="0" i="0" u="none" strike="noStrike" kern="0" cap="none" spc="0" normalizeH="0" baseline="0" noProof="0" dirty="0">
                  <a:ln>
                    <a:noFill/>
                  </a:ln>
                  <a:solidFill>
                    <a:srgbClr val="000000"/>
                  </a:solidFill>
                  <a:effectLst/>
                  <a:uLnTx/>
                  <a:uFillTx/>
                  <a:latin typeface="Helvetica Neue"/>
                  <a:ea typeface="Helvetica Neue"/>
                  <a:cs typeface="Helvetica Neue"/>
                  <a:sym typeface="Helvetica Neue"/>
                </a:rPr>
                <a:t>stream/batch</a:t>
              </a:r>
              <a:endParaRPr kumimoji="0" lang="zh-CN" altLang="en-US" sz="1800" b="0" i="0" u="none" strike="noStrike" kern="0" cap="none" spc="0" normalizeH="0" baseline="0" noProof="0" dirty="0">
                <a:ln>
                  <a:noFill/>
                </a:ln>
                <a:solidFill>
                  <a:srgbClr val="000000"/>
                </a:solidFill>
                <a:effectLst/>
                <a:uLnTx/>
                <a:uFillTx/>
                <a:latin typeface="Helvetica Neue"/>
                <a:ea typeface="Helvetica Neue"/>
                <a:cs typeface="Helvetica Neue"/>
                <a:sym typeface="Helvetica Neue"/>
              </a:endParaRPr>
            </a:p>
          </p:txBody>
        </p:sp>
        <p:cxnSp>
          <p:nvCxnSpPr>
            <p:cNvPr id="54" name="直线箭头连接符 53">
              <a:extLst>
                <a:ext uri="{FF2B5EF4-FFF2-40B4-BE49-F238E27FC236}">
                  <a16:creationId xmlns:a16="http://schemas.microsoft.com/office/drawing/2014/main" id="{949B7229-A750-1A44-8E67-7091F3187EE0}"/>
                </a:ext>
              </a:extLst>
            </p:cNvPr>
            <p:cNvCxnSpPr>
              <a:cxnSpLocks/>
            </p:cNvCxnSpPr>
            <p:nvPr/>
          </p:nvCxnSpPr>
          <p:spPr>
            <a:xfrm>
              <a:off x="10340894" y="4574304"/>
              <a:ext cx="0" cy="802273"/>
            </a:xfrm>
            <a:prstGeom prst="straightConnector1">
              <a:avLst/>
            </a:prstGeom>
            <a:noFill/>
            <a:ln w="25400" cap="flat">
              <a:solidFill>
                <a:schemeClr val="accent1">
                  <a:lumMod val="75000"/>
                </a:schemeClr>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55" name="文本框 54">
              <a:extLst>
                <a:ext uri="{FF2B5EF4-FFF2-40B4-BE49-F238E27FC236}">
                  <a16:creationId xmlns:a16="http://schemas.microsoft.com/office/drawing/2014/main" id="{ACA8DF33-4104-3A48-89A8-B2211FCA603E}"/>
                </a:ext>
              </a:extLst>
            </p:cNvPr>
            <p:cNvSpPr txBox="1"/>
            <p:nvPr/>
          </p:nvSpPr>
          <p:spPr>
            <a:xfrm>
              <a:off x="10533535" y="4788640"/>
              <a:ext cx="1514838"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altLang="zh-CN" sz="1800" b="1" i="0" u="none" strike="noStrike" kern="0" cap="none" spc="0" normalizeH="0" baseline="0" noProof="0" dirty="0" err="1">
                  <a:ln>
                    <a:noFill/>
                  </a:ln>
                  <a:solidFill>
                    <a:srgbClr val="000000"/>
                  </a:solidFill>
                  <a:effectLst/>
                  <a:uLnTx/>
                  <a:uFillTx/>
                  <a:latin typeface="Helvetica Neue"/>
                  <a:ea typeface="Helvetica Neue"/>
                  <a:cs typeface="Helvetica Neue"/>
                  <a:sym typeface="Helvetica Neue"/>
                </a:rPr>
                <a:t>emb</a:t>
              </a:r>
              <a:r>
                <a:rPr kumimoji="0" lang="zh-CN" altLang="en-US" sz="1800" b="1" i="0" u="none" strike="noStrike" kern="0" cap="none" spc="0" normalizeH="0" baseline="0" noProof="0" dirty="0">
                  <a:ln>
                    <a:noFill/>
                  </a:ln>
                  <a:solidFill>
                    <a:srgbClr val="000000"/>
                  </a:solidFill>
                  <a:effectLst/>
                  <a:uLnTx/>
                  <a:uFillTx/>
                  <a:latin typeface="Helvetica Neue"/>
                  <a:ea typeface="Helvetica Neue"/>
                  <a:cs typeface="Helvetica Neue"/>
                  <a:sym typeface="Helvetica Neue"/>
                </a:rPr>
                <a:t>增量更新</a:t>
              </a:r>
            </a:p>
          </p:txBody>
        </p:sp>
        <p:sp>
          <p:nvSpPr>
            <p:cNvPr id="68" name="矩形 67">
              <a:extLst>
                <a:ext uri="{FF2B5EF4-FFF2-40B4-BE49-F238E27FC236}">
                  <a16:creationId xmlns:a16="http://schemas.microsoft.com/office/drawing/2014/main" id="{8DB96C3F-5769-7140-BBD1-23CADED9C9F2}"/>
                </a:ext>
              </a:extLst>
            </p:cNvPr>
            <p:cNvSpPr/>
            <p:nvPr/>
          </p:nvSpPr>
          <p:spPr>
            <a:xfrm>
              <a:off x="14748387" y="8266012"/>
              <a:ext cx="1765963" cy="611405"/>
            </a:xfrm>
            <a:prstGeom prst="rect">
              <a:avLst/>
            </a:prstGeom>
            <a:solidFill>
              <a:schemeClr val="accent3">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rec</a:t>
              </a:r>
              <a:r>
                <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rPr>
                <a:t> </a:t>
              </a: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req</a:t>
              </a:r>
              <a:endPar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endParaRPr>
            </a:p>
          </p:txBody>
        </p:sp>
        <p:sp>
          <p:nvSpPr>
            <p:cNvPr id="69" name="矩形 68">
              <a:extLst>
                <a:ext uri="{FF2B5EF4-FFF2-40B4-BE49-F238E27FC236}">
                  <a16:creationId xmlns:a16="http://schemas.microsoft.com/office/drawing/2014/main" id="{213556EB-376E-7747-B7D5-60AF7737F5A1}"/>
                </a:ext>
              </a:extLst>
            </p:cNvPr>
            <p:cNvSpPr/>
            <p:nvPr/>
          </p:nvSpPr>
          <p:spPr>
            <a:xfrm>
              <a:off x="9370075" y="7056660"/>
              <a:ext cx="4154186" cy="611405"/>
            </a:xfrm>
            <a:prstGeom prst="rect">
              <a:avLst/>
            </a:prstGeom>
            <a:solidFill>
              <a:schemeClr val="accent3">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rPr>
                <a:t>分布式</a:t>
              </a: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serving</a:t>
              </a:r>
              <a:r>
                <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rPr>
                <a:t>，</a:t>
              </a: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dense</a:t>
              </a:r>
              <a:r>
                <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rPr>
                <a:t>缓存</a:t>
              </a:r>
            </a:p>
          </p:txBody>
        </p:sp>
        <p:sp>
          <p:nvSpPr>
            <p:cNvPr id="70" name="矩形 69">
              <a:extLst>
                <a:ext uri="{FF2B5EF4-FFF2-40B4-BE49-F238E27FC236}">
                  <a16:creationId xmlns:a16="http://schemas.microsoft.com/office/drawing/2014/main" id="{5C6F32D8-E059-CB46-839D-BC6DAC52FFE5}"/>
                </a:ext>
              </a:extLst>
            </p:cNvPr>
            <p:cNvSpPr/>
            <p:nvPr/>
          </p:nvSpPr>
          <p:spPr>
            <a:xfrm>
              <a:off x="9381026" y="8266013"/>
              <a:ext cx="3171687" cy="611405"/>
            </a:xfrm>
            <a:prstGeom prst="rect">
              <a:avLst/>
            </a:prstGeom>
            <a:solidFill>
              <a:schemeClr val="accent3">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rPr>
                <a:t>特征拼接</a:t>
              </a:r>
            </a:p>
          </p:txBody>
        </p:sp>
        <p:sp>
          <p:nvSpPr>
            <p:cNvPr id="71" name="矩形 70">
              <a:extLst>
                <a:ext uri="{FF2B5EF4-FFF2-40B4-BE49-F238E27FC236}">
                  <a16:creationId xmlns:a16="http://schemas.microsoft.com/office/drawing/2014/main" id="{BE46178A-4A43-B741-9CE4-AA54BFE690A6}"/>
                </a:ext>
              </a:extLst>
            </p:cNvPr>
            <p:cNvSpPr/>
            <p:nvPr/>
          </p:nvSpPr>
          <p:spPr>
            <a:xfrm>
              <a:off x="14748387" y="7056659"/>
              <a:ext cx="1765962" cy="611405"/>
            </a:xfrm>
            <a:prstGeom prst="rect">
              <a:avLst/>
            </a:prstGeom>
            <a:solidFill>
              <a:schemeClr val="accent3">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rPr>
                <a:t>预测评分</a:t>
              </a:r>
            </a:p>
          </p:txBody>
        </p:sp>
        <p:cxnSp>
          <p:nvCxnSpPr>
            <p:cNvPr id="72" name="直线箭头连接符 71">
              <a:extLst>
                <a:ext uri="{FF2B5EF4-FFF2-40B4-BE49-F238E27FC236}">
                  <a16:creationId xmlns:a16="http://schemas.microsoft.com/office/drawing/2014/main" id="{A4C453A9-A657-464E-97FC-0D2186364492}"/>
                </a:ext>
              </a:extLst>
            </p:cNvPr>
            <p:cNvCxnSpPr>
              <a:cxnSpLocks/>
            </p:cNvCxnSpPr>
            <p:nvPr/>
          </p:nvCxnSpPr>
          <p:spPr>
            <a:xfrm flipH="1">
              <a:off x="12651911" y="8596348"/>
              <a:ext cx="1898479" cy="0"/>
            </a:xfrm>
            <a:prstGeom prst="straightConnector1">
              <a:avLst/>
            </a:prstGeom>
            <a:noFill/>
            <a:ln w="38100" cap="flat">
              <a:solidFill>
                <a:schemeClr val="accent1">
                  <a:lumMod val="75000"/>
                </a:schemeClr>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75" name="直线箭头连接符 74">
              <a:extLst>
                <a:ext uri="{FF2B5EF4-FFF2-40B4-BE49-F238E27FC236}">
                  <a16:creationId xmlns:a16="http://schemas.microsoft.com/office/drawing/2014/main" id="{A3CF3C51-9A6A-E640-8E0C-7860FF8C38B2}"/>
                </a:ext>
              </a:extLst>
            </p:cNvPr>
            <p:cNvCxnSpPr>
              <a:cxnSpLocks/>
            </p:cNvCxnSpPr>
            <p:nvPr/>
          </p:nvCxnSpPr>
          <p:spPr>
            <a:xfrm flipV="1">
              <a:off x="13762662" y="7362361"/>
              <a:ext cx="881539" cy="2"/>
            </a:xfrm>
            <a:prstGeom prst="straightConnector1">
              <a:avLst/>
            </a:prstGeom>
            <a:noFill/>
            <a:ln w="38100" cap="flat">
              <a:solidFill>
                <a:schemeClr val="accent1">
                  <a:lumMod val="75000"/>
                </a:schemeClr>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79" name="直线箭头连接符 78">
              <a:extLst>
                <a:ext uri="{FF2B5EF4-FFF2-40B4-BE49-F238E27FC236}">
                  <a16:creationId xmlns:a16="http://schemas.microsoft.com/office/drawing/2014/main" id="{4658C66E-59F0-BA45-AD09-F1E417DC1986}"/>
                </a:ext>
              </a:extLst>
            </p:cNvPr>
            <p:cNvCxnSpPr>
              <a:cxnSpLocks/>
            </p:cNvCxnSpPr>
            <p:nvPr/>
          </p:nvCxnSpPr>
          <p:spPr>
            <a:xfrm flipV="1">
              <a:off x="10931368" y="7745970"/>
              <a:ext cx="0" cy="520042"/>
            </a:xfrm>
            <a:prstGeom prst="straightConnector1">
              <a:avLst/>
            </a:prstGeom>
            <a:noFill/>
            <a:ln w="38100" cap="flat">
              <a:solidFill>
                <a:schemeClr val="accent1">
                  <a:lumMod val="75000"/>
                </a:schemeClr>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81" name="直线箭头连接符 80">
              <a:extLst>
                <a:ext uri="{FF2B5EF4-FFF2-40B4-BE49-F238E27FC236}">
                  <a16:creationId xmlns:a16="http://schemas.microsoft.com/office/drawing/2014/main" id="{ED1D5B0C-5428-4A43-B0E6-B37553E95DFB}"/>
                </a:ext>
              </a:extLst>
            </p:cNvPr>
            <p:cNvCxnSpPr>
              <a:cxnSpLocks/>
            </p:cNvCxnSpPr>
            <p:nvPr/>
          </p:nvCxnSpPr>
          <p:spPr>
            <a:xfrm flipV="1">
              <a:off x="10909589" y="6469310"/>
              <a:ext cx="0" cy="520042"/>
            </a:xfrm>
            <a:prstGeom prst="straightConnector1">
              <a:avLst/>
            </a:prstGeom>
            <a:noFill/>
            <a:ln w="38100" cap="flat">
              <a:solidFill>
                <a:schemeClr val="accent1">
                  <a:lumMod val="75000"/>
                </a:schemeClr>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82" name="直线箭头连接符 81">
              <a:extLst>
                <a:ext uri="{FF2B5EF4-FFF2-40B4-BE49-F238E27FC236}">
                  <a16:creationId xmlns:a16="http://schemas.microsoft.com/office/drawing/2014/main" id="{D357902B-D158-BB47-93E8-8029CC58D766}"/>
                </a:ext>
              </a:extLst>
            </p:cNvPr>
            <p:cNvCxnSpPr>
              <a:cxnSpLocks/>
            </p:cNvCxnSpPr>
            <p:nvPr/>
          </p:nvCxnSpPr>
          <p:spPr>
            <a:xfrm>
              <a:off x="8670130" y="8596833"/>
              <a:ext cx="710896" cy="2"/>
            </a:xfrm>
            <a:prstGeom prst="straightConnector1">
              <a:avLst/>
            </a:prstGeom>
            <a:noFill/>
            <a:ln w="25400" cap="flat">
              <a:solidFill>
                <a:schemeClr val="accent1">
                  <a:lumMod val="75000"/>
                </a:schemeClr>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3" name="矩形 2">
              <a:extLst>
                <a:ext uri="{FF2B5EF4-FFF2-40B4-BE49-F238E27FC236}">
                  <a16:creationId xmlns:a16="http://schemas.microsoft.com/office/drawing/2014/main" id="{592E80C5-18D5-CD46-B2D0-EF0CDB8398A4}"/>
                </a:ext>
              </a:extLst>
            </p:cNvPr>
            <p:cNvSpPr/>
            <p:nvPr/>
          </p:nvSpPr>
          <p:spPr>
            <a:xfrm>
              <a:off x="9265890" y="2733050"/>
              <a:ext cx="4450110" cy="5252344"/>
            </a:xfrm>
            <a:prstGeom prst="rect">
              <a:avLst/>
            </a:prstGeom>
            <a:noFill/>
            <a:ln w="57150" cap="flat">
              <a:solidFill>
                <a:srgbClr val="FF0000"/>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endParaRPr kumimoji="0" lang="zh-CN" altLang="en-US" sz="2200" b="0" i="0" u="none" strike="noStrike" kern="0" cap="none" spc="0" normalizeH="0" baseline="0" noProof="0">
                <a:ln>
                  <a:noFill/>
                </a:ln>
                <a:solidFill>
                  <a:srgbClr val="FFFFFF"/>
                </a:solidFill>
                <a:effectLst/>
                <a:uLnTx/>
                <a:uFillTx/>
                <a:latin typeface="Helvetica Neue Medium"/>
                <a:ea typeface="+mn-ea"/>
                <a:cs typeface="Helvetica Neue Medium"/>
                <a:sym typeface="Helvetica Neue Medium"/>
              </a:endParaRPr>
            </a:p>
          </p:txBody>
        </p:sp>
        <p:sp>
          <p:nvSpPr>
            <p:cNvPr id="51" name="矩形 50">
              <a:extLst>
                <a:ext uri="{FF2B5EF4-FFF2-40B4-BE49-F238E27FC236}">
                  <a16:creationId xmlns:a16="http://schemas.microsoft.com/office/drawing/2014/main" id="{87734234-A392-274A-A9B1-9F1D6545364E}"/>
                </a:ext>
              </a:extLst>
            </p:cNvPr>
            <p:cNvSpPr/>
            <p:nvPr/>
          </p:nvSpPr>
          <p:spPr>
            <a:xfrm>
              <a:off x="14073359" y="4792266"/>
              <a:ext cx="2365232" cy="1011211"/>
            </a:xfrm>
            <a:prstGeom prst="rect">
              <a:avLst/>
            </a:prstGeom>
            <a:solidFill>
              <a:schemeClr val="accent3">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rPr>
                <a:t>离线全量模型</a:t>
              </a:r>
              <a:endPar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endParaRPr>
            </a:p>
            <a:p>
              <a:pPr marL="0" marR="0" lvl="0" indent="0" algn="ctr" defTabSz="584200" rtl="0" eaLnBrk="1" fontAlgn="auto" latinLnBrk="0" hangingPunct="0">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rPr>
                <a:t>天级别</a:t>
              </a:r>
              <a:r>
                <a:rPr kumimoji="0" lang="en-US" altLang="zh-CN" sz="2000" b="0" i="0" u="none" strike="noStrike" kern="0" cap="none" spc="0" normalizeH="0" baseline="0" noProof="0" dirty="0">
                  <a:ln>
                    <a:noFill/>
                  </a:ln>
                  <a:solidFill>
                    <a:srgbClr val="FFFFFF"/>
                  </a:solidFill>
                  <a:effectLst/>
                  <a:uLnTx/>
                  <a:uFillTx/>
                  <a:latin typeface="Helvetica Neue Medium"/>
                  <a:ea typeface="Helvetica Neue Medium"/>
                  <a:cs typeface="Helvetica Neue Medium"/>
                  <a:sym typeface="Helvetica Neue Medium"/>
                </a:rPr>
                <a:t>&amp;</a:t>
              </a:r>
              <a:r>
                <a:rPr kumimoji="0" lang="zh-CN" altLang="en-US" sz="2000" b="0" i="0" u="none" strike="noStrike" kern="0" cap="none" spc="0" normalizeH="0" baseline="0" noProof="0" dirty="0">
                  <a:ln>
                    <a:noFill/>
                  </a:ln>
                  <a:solidFill>
                    <a:srgbClr val="FFFFFF"/>
                  </a:solidFill>
                  <a:effectLst/>
                  <a:uLnTx/>
                  <a:uFillTx/>
                  <a:latin typeface="Helvetica Neue Medium"/>
                  <a:ea typeface="+mn-ea"/>
                  <a:cs typeface="Helvetica Neue Medium"/>
                  <a:sym typeface="Helvetica Neue Medium"/>
                </a:rPr>
                <a:t>小时级别</a:t>
              </a:r>
            </a:p>
          </p:txBody>
        </p:sp>
        <p:cxnSp>
          <p:nvCxnSpPr>
            <p:cNvPr id="56" name="直线箭头连接符 55">
              <a:extLst>
                <a:ext uri="{FF2B5EF4-FFF2-40B4-BE49-F238E27FC236}">
                  <a16:creationId xmlns:a16="http://schemas.microsoft.com/office/drawing/2014/main" id="{0BC283FC-5929-A843-9357-54308B4EAD91}"/>
                </a:ext>
              </a:extLst>
            </p:cNvPr>
            <p:cNvCxnSpPr>
              <a:cxnSpLocks/>
            </p:cNvCxnSpPr>
            <p:nvPr/>
          </p:nvCxnSpPr>
          <p:spPr>
            <a:xfrm>
              <a:off x="12292597" y="4544807"/>
              <a:ext cx="0" cy="2398149"/>
            </a:xfrm>
            <a:prstGeom prst="straightConnector1">
              <a:avLst/>
            </a:prstGeom>
            <a:noFill/>
            <a:ln w="25400" cap="flat">
              <a:solidFill>
                <a:schemeClr val="accent1">
                  <a:lumMod val="75000"/>
                </a:schemeClr>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57" name="文本框 56">
              <a:extLst>
                <a:ext uri="{FF2B5EF4-FFF2-40B4-BE49-F238E27FC236}">
                  <a16:creationId xmlns:a16="http://schemas.microsoft.com/office/drawing/2014/main" id="{C161996B-D1A6-D44B-84E5-60EF1E7F7EA3}"/>
                </a:ext>
              </a:extLst>
            </p:cNvPr>
            <p:cNvSpPr txBox="1"/>
            <p:nvPr/>
          </p:nvSpPr>
          <p:spPr>
            <a:xfrm>
              <a:off x="12388062" y="4697607"/>
              <a:ext cx="1234313"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000000"/>
                  </a:solidFill>
                  <a:effectLst/>
                  <a:uLnTx/>
                  <a:uFillTx/>
                  <a:latin typeface="Helvetica Neue"/>
                  <a:ea typeface="Helvetica Neue"/>
                  <a:cs typeface="Helvetica Neue"/>
                  <a:sym typeface="Helvetica Neue"/>
                </a:rPr>
                <a:t>dense</a:t>
              </a:r>
              <a:r>
                <a:rPr kumimoji="0" lang="zh-CN" altLang="en-US" sz="1800" b="1" i="0" u="none" strike="noStrike" kern="0" cap="none" spc="0" normalizeH="0" baseline="0" noProof="0" dirty="0">
                  <a:ln>
                    <a:noFill/>
                  </a:ln>
                  <a:solidFill>
                    <a:srgbClr val="000000"/>
                  </a:solidFill>
                  <a:effectLst/>
                  <a:uLnTx/>
                  <a:uFillTx/>
                  <a:latin typeface="Helvetica Neue"/>
                  <a:ea typeface="Helvetica Neue"/>
                  <a:cs typeface="Helvetica Neue"/>
                  <a:sym typeface="Helvetica Neue"/>
                </a:rPr>
                <a:t>推送</a:t>
              </a:r>
            </a:p>
          </p:txBody>
        </p:sp>
        <p:cxnSp>
          <p:nvCxnSpPr>
            <p:cNvPr id="58" name="直线箭头连接符 57">
              <a:extLst>
                <a:ext uri="{FF2B5EF4-FFF2-40B4-BE49-F238E27FC236}">
                  <a16:creationId xmlns:a16="http://schemas.microsoft.com/office/drawing/2014/main" id="{A682B4A2-97A9-AE4B-8688-16DEB2F8BD67}"/>
                </a:ext>
              </a:extLst>
            </p:cNvPr>
            <p:cNvCxnSpPr>
              <a:cxnSpLocks/>
            </p:cNvCxnSpPr>
            <p:nvPr/>
          </p:nvCxnSpPr>
          <p:spPr>
            <a:xfrm flipH="1">
              <a:off x="11769213" y="5604719"/>
              <a:ext cx="2229432" cy="10033"/>
            </a:xfrm>
            <a:prstGeom prst="straightConnector1">
              <a:avLst/>
            </a:prstGeom>
            <a:noFill/>
            <a:ln w="25400" cap="flat">
              <a:solidFill>
                <a:schemeClr val="accent1">
                  <a:lumMod val="75000"/>
                </a:schemeClr>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59" name="文本框 58">
              <a:extLst>
                <a:ext uri="{FF2B5EF4-FFF2-40B4-BE49-F238E27FC236}">
                  <a16:creationId xmlns:a16="http://schemas.microsoft.com/office/drawing/2014/main" id="{9E12B48C-89C8-D948-9C99-E2F1F19DFF36}"/>
                </a:ext>
              </a:extLst>
            </p:cNvPr>
            <p:cNvSpPr txBox="1"/>
            <p:nvPr/>
          </p:nvSpPr>
          <p:spPr>
            <a:xfrm>
              <a:off x="12519146" y="5603861"/>
              <a:ext cx="1098058"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000000"/>
                  </a:solidFill>
                  <a:effectLst/>
                  <a:uLnTx/>
                  <a:uFillTx/>
                  <a:latin typeface="Helvetica Neue"/>
                  <a:ea typeface="Helvetica Neue"/>
                  <a:cs typeface="Helvetica Neue"/>
                  <a:sym typeface="Helvetica Neue"/>
                </a:rPr>
                <a:t>base</a:t>
              </a:r>
              <a:r>
                <a:rPr kumimoji="0" lang="zh-CN" altLang="en-US" sz="1800" b="1" i="0" u="none" strike="noStrike" kern="0" cap="none" spc="0" normalizeH="0" baseline="0" noProof="0" dirty="0">
                  <a:ln>
                    <a:noFill/>
                  </a:ln>
                  <a:solidFill>
                    <a:srgbClr val="000000"/>
                  </a:solidFill>
                  <a:effectLst/>
                  <a:uLnTx/>
                  <a:uFillTx/>
                  <a:latin typeface="Helvetica Neue"/>
                  <a:cs typeface="Helvetica Neue"/>
                  <a:sym typeface="Helvetica Neue"/>
                </a:rPr>
                <a:t>矫正</a:t>
              </a:r>
              <a:endParaRPr kumimoji="0" lang="zh-CN" altLang="en-US" sz="1800" b="1" i="0" u="none" strike="noStrike" kern="0" cap="none" spc="0" normalizeH="0" baseline="0" noProof="0" dirty="0">
                <a:ln>
                  <a:noFill/>
                </a:ln>
                <a:solidFill>
                  <a:srgbClr val="000000"/>
                </a:solidFill>
                <a:effectLst/>
                <a:uLnTx/>
                <a:uFillTx/>
                <a:latin typeface="Helvetica Neue"/>
                <a:ea typeface="Helvetica Neue"/>
                <a:cs typeface="Helvetica Neue"/>
                <a:sym typeface="Helvetica Neue"/>
              </a:endParaRPr>
            </a:p>
          </p:txBody>
        </p:sp>
        <p:cxnSp>
          <p:nvCxnSpPr>
            <p:cNvPr id="60" name="直线箭头连接符 59">
              <a:extLst>
                <a:ext uri="{FF2B5EF4-FFF2-40B4-BE49-F238E27FC236}">
                  <a16:creationId xmlns:a16="http://schemas.microsoft.com/office/drawing/2014/main" id="{7B3BBE21-AC01-EC4D-A30E-B8C043604DC7}"/>
                </a:ext>
              </a:extLst>
            </p:cNvPr>
            <p:cNvCxnSpPr>
              <a:cxnSpLocks/>
            </p:cNvCxnSpPr>
            <p:nvPr/>
          </p:nvCxnSpPr>
          <p:spPr>
            <a:xfrm flipH="1">
              <a:off x="13244053" y="5897246"/>
              <a:ext cx="829306" cy="1014088"/>
            </a:xfrm>
            <a:prstGeom prst="straightConnector1">
              <a:avLst/>
            </a:prstGeom>
            <a:noFill/>
            <a:ln w="25400" cap="flat">
              <a:solidFill>
                <a:schemeClr val="accent1">
                  <a:lumMod val="75000"/>
                </a:schemeClr>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61" name="文本框 60">
              <a:extLst>
                <a:ext uri="{FF2B5EF4-FFF2-40B4-BE49-F238E27FC236}">
                  <a16:creationId xmlns:a16="http://schemas.microsoft.com/office/drawing/2014/main" id="{FC9C121D-42FE-AF49-87D4-BAB9960450B5}"/>
                </a:ext>
              </a:extLst>
            </p:cNvPr>
            <p:cNvSpPr txBox="1"/>
            <p:nvPr/>
          </p:nvSpPr>
          <p:spPr>
            <a:xfrm>
              <a:off x="11058729" y="6523511"/>
              <a:ext cx="854401"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000000"/>
                  </a:solidFill>
                  <a:effectLst/>
                  <a:uLnTx/>
                  <a:uFillTx/>
                  <a:latin typeface="Helvetica Neue"/>
                  <a:ea typeface="Helvetica Neue"/>
                  <a:cs typeface="Helvetica Neue"/>
                  <a:sym typeface="Helvetica Neue"/>
                </a:rPr>
                <a:t>lookup</a:t>
              </a:r>
              <a:endParaRPr kumimoji="0" lang="zh-CN" altLang="en-US" sz="1800" b="1" i="0" u="none" strike="noStrike" kern="0" cap="none" spc="0" normalizeH="0" baseline="0" noProof="0" dirty="0">
                <a:ln>
                  <a:noFill/>
                </a:ln>
                <a:solidFill>
                  <a:srgbClr val="000000"/>
                </a:solidFill>
                <a:effectLst/>
                <a:uLnTx/>
                <a:uFillTx/>
                <a:latin typeface="Helvetica Neue"/>
                <a:ea typeface="Helvetica Neue"/>
                <a:cs typeface="Helvetica Neue"/>
                <a:sym typeface="Helvetica Neue"/>
              </a:endParaRPr>
            </a:p>
          </p:txBody>
        </p:sp>
      </p:grpSp>
      <p:sp>
        <p:nvSpPr>
          <p:cNvPr id="62" name="文本框 61">
            <a:extLst>
              <a:ext uri="{FF2B5EF4-FFF2-40B4-BE49-F238E27FC236}">
                <a16:creationId xmlns:a16="http://schemas.microsoft.com/office/drawing/2014/main" id="{F4A53341-610D-3A47-B34B-7BA92D6F99A7}"/>
              </a:ext>
            </a:extLst>
          </p:cNvPr>
          <p:cNvSpPr txBox="1"/>
          <p:nvPr/>
        </p:nvSpPr>
        <p:spPr>
          <a:xfrm>
            <a:off x="176949" y="490454"/>
            <a:ext cx="4371003"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defTabSz="1300460" hangingPunct="1">
              <a:defRPr/>
            </a:pPr>
            <a:r>
              <a:rPr lang="zh-CN" altLang="en-US" sz="3413" kern="1200" dirty="0">
                <a:gradFill>
                  <a:gsLst>
                    <a:gs pos="43000">
                      <a:schemeClr val="accent1"/>
                    </a:gs>
                    <a:gs pos="100000">
                      <a:schemeClr val="accent2"/>
                    </a:gs>
                  </a:gsLst>
                  <a:lin ang="2700000" scaled="0"/>
                </a:gradFill>
                <a:latin typeface="+mj-ea"/>
              </a:rPr>
              <a:t>大模型实时训练</a:t>
            </a:r>
            <a:endParaRPr lang="en-US" altLang="zh-CN" sz="3413" kern="1200" dirty="0">
              <a:gradFill>
                <a:gsLst>
                  <a:gs pos="43000">
                    <a:schemeClr val="accent1"/>
                  </a:gs>
                  <a:gs pos="100000">
                    <a:schemeClr val="accent2"/>
                  </a:gs>
                </a:gsLst>
                <a:lin ang="2700000" scaled="0"/>
              </a:gradFill>
              <a:latin typeface="+mj-ea"/>
            </a:endParaRPr>
          </a:p>
        </p:txBody>
      </p:sp>
      <p:pic>
        <p:nvPicPr>
          <p:cNvPr id="63" name="图片 62" descr="卡通人物&#10;&#10;低可信度描述已自动生成">
            <a:extLst>
              <a:ext uri="{FF2B5EF4-FFF2-40B4-BE49-F238E27FC236}">
                <a16:creationId xmlns:a16="http://schemas.microsoft.com/office/drawing/2014/main" id="{C9EE6A3B-B004-DE45-9086-60D37FD9987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extLst>
      <p:ext uri="{BB962C8B-B14F-4D97-AF65-F5344CB8AC3E}">
        <p14:creationId xmlns:p14="http://schemas.microsoft.com/office/powerpoint/2010/main" val="17662714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kubernetes架构：">
            <a:extLst>
              <a:ext uri="{FF2B5EF4-FFF2-40B4-BE49-F238E27FC236}">
                <a16:creationId xmlns:a16="http://schemas.microsoft.com/office/drawing/2014/main" id="{4241F9D5-0C78-074D-A592-45BCF53BE963}"/>
              </a:ext>
            </a:extLst>
          </p:cNvPr>
          <p:cNvSpPr txBox="1"/>
          <p:nvPr/>
        </p:nvSpPr>
        <p:spPr>
          <a:xfrm>
            <a:off x="396437" y="327668"/>
            <a:ext cx="136858" cy="6681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7735" tIns="67735" rIns="67735" bIns="67735" anchor="ctr">
            <a:spAutoFit/>
          </a:bodyPr>
          <a:lstStyle>
            <a:lvl1pPr algn="l" defTabSz="457200">
              <a:lnSpc>
                <a:spcPts val="4400"/>
              </a:lnSpc>
              <a:defRPr sz="2700" b="0">
                <a:latin typeface="Times"/>
                <a:ea typeface="Times"/>
                <a:cs typeface="Times"/>
                <a:sym typeface="Times"/>
              </a:defRPr>
            </a:lvl1pPr>
          </a:lstStyle>
          <a:p>
            <a:pPr marL="0" marR="0" lvl="0" indent="0" algn="l" defTabSz="457200" rtl="0" eaLnBrk="1" fontAlgn="auto" latinLnBrk="0" hangingPunct="0">
              <a:lnSpc>
                <a:spcPts val="4400"/>
              </a:lnSpc>
              <a:spcBef>
                <a:spcPts val="0"/>
              </a:spcBef>
              <a:spcAft>
                <a:spcPts val="0"/>
              </a:spcAft>
              <a:buClrTx/>
              <a:buSzTx/>
              <a:buFontTx/>
              <a:buNone/>
              <a:tabLst/>
              <a:defRPr/>
            </a:pPr>
            <a:endParaRPr kumimoji="0" sz="3600" b="0" i="0" u="none" strike="noStrike" kern="0" cap="none" spc="0" normalizeH="0" baseline="0" noProof="0" dirty="0">
              <a:ln>
                <a:noFill/>
              </a:ln>
              <a:solidFill>
                <a:srgbClr val="000000"/>
              </a:solidFill>
              <a:effectLst/>
              <a:uLnTx/>
              <a:uFillTx/>
              <a:latin typeface="Times"/>
              <a:sym typeface="Times"/>
            </a:endParaRPr>
          </a:p>
        </p:txBody>
      </p:sp>
      <p:sp>
        <p:nvSpPr>
          <p:cNvPr id="3" name="文本框 2">
            <a:extLst>
              <a:ext uri="{FF2B5EF4-FFF2-40B4-BE49-F238E27FC236}">
                <a16:creationId xmlns:a16="http://schemas.microsoft.com/office/drawing/2014/main" id="{F5D62F20-E208-D84A-8233-E14A46E9C592}"/>
              </a:ext>
            </a:extLst>
          </p:cNvPr>
          <p:cNvSpPr txBox="1"/>
          <p:nvPr/>
        </p:nvSpPr>
        <p:spPr>
          <a:xfrm>
            <a:off x="575187" y="8841670"/>
            <a:ext cx="669576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l" defTabSz="584200" rtl="0" eaLnBrk="1" fontAlgn="auto" latinLnBrk="0" hangingPunct="0">
              <a:lnSpc>
                <a:spcPct val="100000"/>
              </a:lnSpc>
              <a:spcBef>
                <a:spcPts val="0"/>
              </a:spcBef>
              <a:spcAft>
                <a:spcPts val="0"/>
              </a:spcAft>
              <a:buClrTx/>
              <a:buSzTx/>
              <a:buFontTx/>
              <a:buNone/>
              <a:tabLst/>
              <a:defRPr/>
            </a:pPr>
            <a:endParaRPr kumimoji="0" lang="zh-CN" altLang="en-US" sz="2400" b="1" i="0" u="none" strike="noStrike" kern="0" cap="none" spc="0" normalizeH="0" baseline="0" noProof="0" dirty="0">
              <a:ln>
                <a:noFill/>
              </a:ln>
              <a:solidFill>
                <a:srgbClr val="FF0000"/>
              </a:solidFill>
              <a:effectLst/>
              <a:uLnTx/>
              <a:uFillTx/>
              <a:latin typeface="Helvetica Neue"/>
              <a:ea typeface="Helvetica Neue"/>
              <a:cs typeface="Helvetica Neue"/>
              <a:sym typeface="Helvetica Neue"/>
            </a:endParaRPr>
          </a:p>
        </p:txBody>
      </p:sp>
      <p:pic>
        <p:nvPicPr>
          <p:cNvPr id="4" name="Picture 2">
            <a:extLst>
              <a:ext uri="{FF2B5EF4-FFF2-40B4-BE49-F238E27FC236}">
                <a16:creationId xmlns:a16="http://schemas.microsoft.com/office/drawing/2014/main" id="{8ED9E21E-0ED4-9745-8639-D6E5E74A40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437" y="1435616"/>
            <a:ext cx="14738888" cy="7187957"/>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a:extLst>
              <a:ext uri="{FF2B5EF4-FFF2-40B4-BE49-F238E27FC236}">
                <a16:creationId xmlns:a16="http://schemas.microsoft.com/office/drawing/2014/main" id="{6C6B470F-E2AD-6E48-9DEE-0F11C5B27C1C}"/>
              </a:ext>
            </a:extLst>
          </p:cNvPr>
          <p:cNvSpPr txBox="1"/>
          <p:nvPr/>
        </p:nvSpPr>
        <p:spPr>
          <a:xfrm>
            <a:off x="14569439" y="3353306"/>
            <a:ext cx="2910841" cy="30469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342900" marR="0" lvl="0" indent="-342900" algn="l"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实时样本</a:t>
            </a:r>
            <a:r>
              <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 </a:t>
            </a:r>
            <a:endPar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342900" marR="0" lvl="0" indent="-342900" algn="l"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流式输入</a:t>
            </a:r>
            <a:r>
              <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a:t>
            </a:r>
            <a:endPar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342900" marR="0" lvl="0" indent="-342900" algn="l"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 altLang="zh-CN" sz="2400" b="0" i="0" u="none" strike="noStrike" kern="0" cap="none" spc="0" normalizeH="0" baseline="0" noProof="0" dirty="0" err="1">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ps</a:t>
            </a:r>
            <a:r>
              <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架构</a:t>
            </a:r>
            <a:r>
              <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a:t>
            </a:r>
            <a:endPar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342900" marR="0" lvl="0" indent="-342900" algn="l"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en"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embedding</a:t>
            </a:r>
            <a:r>
              <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存储</a:t>
            </a:r>
            <a:r>
              <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a:t>
            </a:r>
            <a:endPar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342900" marR="0" lvl="0" indent="-342900" algn="l"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动态准入准出</a:t>
            </a:r>
            <a:r>
              <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a:t>
            </a:r>
            <a:endPar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342900" marR="0" lvl="0" indent="-342900" algn="l"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模型压缩</a:t>
            </a:r>
            <a:r>
              <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a:t>
            </a:r>
            <a:endPar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342900" marR="0" lvl="0" indent="-342900" algn="l"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大模型推理</a:t>
            </a:r>
            <a:r>
              <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a:t>
            </a:r>
            <a:endPar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342900" marR="0" lvl="0" indent="-342900" algn="l" defTabSz="5842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实时推理画像</a:t>
            </a:r>
            <a:r>
              <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a:t>
            </a:r>
            <a:endPar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p:txBody>
      </p:sp>
      <p:sp>
        <p:nvSpPr>
          <p:cNvPr id="6" name="文本框 5">
            <a:extLst>
              <a:ext uri="{FF2B5EF4-FFF2-40B4-BE49-F238E27FC236}">
                <a16:creationId xmlns:a16="http://schemas.microsoft.com/office/drawing/2014/main" id="{33065C42-9C82-B743-8CBF-74D8FF801796}"/>
              </a:ext>
            </a:extLst>
          </p:cNvPr>
          <p:cNvSpPr txBox="1"/>
          <p:nvPr/>
        </p:nvSpPr>
        <p:spPr>
          <a:xfrm>
            <a:off x="176950" y="495925"/>
            <a:ext cx="9246020" cy="686386"/>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457200" rtl="0" eaLnBrk="1" fontAlgn="auto" latinLnBrk="0" hangingPunct="0">
              <a:lnSpc>
                <a:spcPts val="44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000000"/>
                </a:solidFill>
                <a:effectLst/>
                <a:uLnTx/>
                <a:uFillTx/>
                <a:latin typeface="Times"/>
                <a:sym typeface="Times"/>
              </a:rPr>
              <a:t>TMEPS</a:t>
            </a:r>
            <a:r>
              <a:rPr kumimoji="0" lang="zh-CN" altLang="en-US" sz="3200" b="0" i="0" u="none" strike="noStrike" kern="0" cap="none" spc="0" normalizeH="0" baseline="0" noProof="0" dirty="0">
                <a:ln>
                  <a:noFill/>
                </a:ln>
                <a:solidFill>
                  <a:srgbClr val="000000"/>
                </a:solidFill>
                <a:effectLst/>
                <a:uLnTx/>
                <a:uFillTx/>
                <a:latin typeface="Times"/>
                <a:sym typeface="Times"/>
              </a:rPr>
              <a:t>：实时</a:t>
            </a:r>
            <a:r>
              <a:rPr kumimoji="0" lang="en-US" altLang="zh-CN" sz="3200" b="0" i="0" u="none" strike="noStrike" kern="0" cap="none" spc="0" normalizeH="0" baseline="0" noProof="0" dirty="0">
                <a:ln>
                  <a:noFill/>
                </a:ln>
                <a:solidFill>
                  <a:srgbClr val="000000"/>
                </a:solidFill>
                <a:effectLst/>
                <a:uLnTx/>
                <a:uFillTx/>
                <a:latin typeface="Times"/>
                <a:sym typeface="Times"/>
              </a:rPr>
              <a:t>/</a:t>
            </a:r>
            <a:r>
              <a:rPr kumimoji="0" lang="zh-CN" altLang="en-US" sz="3200" b="0" i="0" u="none" strike="noStrike" kern="0" cap="none" spc="0" normalizeH="0" baseline="0" noProof="0" dirty="0">
                <a:ln>
                  <a:noFill/>
                </a:ln>
                <a:solidFill>
                  <a:srgbClr val="000000"/>
                </a:solidFill>
                <a:effectLst/>
                <a:uLnTx/>
                <a:uFillTx/>
                <a:latin typeface="Times"/>
                <a:sym typeface="Times"/>
              </a:rPr>
              <a:t>大模型</a:t>
            </a:r>
            <a:r>
              <a:rPr kumimoji="0" lang="en-US" altLang="zh-CN" sz="3200" b="0" i="0" u="none" strike="noStrike" kern="0" cap="none" spc="0" normalizeH="0" baseline="0" noProof="0" dirty="0">
                <a:ln>
                  <a:noFill/>
                </a:ln>
                <a:solidFill>
                  <a:srgbClr val="000000"/>
                </a:solidFill>
                <a:effectLst/>
                <a:uLnTx/>
                <a:uFillTx/>
                <a:latin typeface="Times"/>
                <a:sym typeface="Times"/>
              </a:rPr>
              <a:t>/embedding</a:t>
            </a:r>
            <a:r>
              <a:rPr kumimoji="0" lang="zh-CN" altLang="en-US" sz="3200" b="0" i="0" u="none" strike="noStrike" kern="0" cap="none" spc="0" normalizeH="0" baseline="0" noProof="0" dirty="0">
                <a:ln>
                  <a:noFill/>
                </a:ln>
                <a:solidFill>
                  <a:srgbClr val="000000"/>
                </a:solidFill>
                <a:effectLst/>
                <a:uLnTx/>
                <a:uFillTx/>
                <a:latin typeface="Times"/>
                <a:sym typeface="Times"/>
              </a:rPr>
              <a:t>稀疏</a:t>
            </a:r>
            <a:r>
              <a:rPr kumimoji="0" lang="en-US" altLang="zh-CN" sz="3200" b="0" i="0" u="none" strike="noStrike" kern="0" cap="none" spc="0" normalizeH="0" baseline="0" noProof="0" dirty="0">
                <a:ln>
                  <a:noFill/>
                </a:ln>
                <a:solidFill>
                  <a:srgbClr val="000000"/>
                </a:solidFill>
                <a:effectLst/>
                <a:uLnTx/>
                <a:uFillTx/>
                <a:latin typeface="Times"/>
                <a:sym typeface="Times"/>
              </a:rPr>
              <a:t>/dense</a:t>
            </a:r>
            <a:r>
              <a:rPr kumimoji="0" lang="zh-CN" altLang="en-US" sz="3200" b="0" i="0" u="none" strike="noStrike" kern="0" cap="none" spc="0" normalizeH="0" baseline="0" noProof="0" dirty="0">
                <a:ln>
                  <a:noFill/>
                </a:ln>
                <a:solidFill>
                  <a:srgbClr val="000000"/>
                </a:solidFill>
                <a:effectLst/>
                <a:uLnTx/>
                <a:uFillTx/>
                <a:latin typeface="Times"/>
                <a:sym typeface="Times"/>
              </a:rPr>
              <a:t>稠密</a:t>
            </a:r>
          </a:p>
        </p:txBody>
      </p:sp>
      <p:pic>
        <p:nvPicPr>
          <p:cNvPr id="7" name="图片 6" descr="卡通人物&#10;&#10;低可信度描述已自动生成">
            <a:extLst>
              <a:ext uri="{FF2B5EF4-FFF2-40B4-BE49-F238E27FC236}">
                <a16:creationId xmlns:a16="http://schemas.microsoft.com/office/drawing/2014/main" id="{22043C1D-EE72-E642-A99E-DAD21F60FF2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extLst>
      <p:ext uri="{BB962C8B-B14F-4D97-AF65-F5344CB8AC3E}">
        <p14:creationId xmlns:p14="http://schemas.microsoft.com/office/powerpoint/2010/main" val="1511179398"/>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B97FAA2-81C3-9943-BF2D-9D0B656A653E}"/>
              </a:ext>
            </a:extLst>
          </p:cNvPr>
          <p:cNvPicPr>
            <a:picLocks noChangeAspect="1"/>
          </p:cNvPicPr>
          <p:nvPr/>
        </p:nvPicPr>
        <p:blipFill>
          <a:blip r:embed="rId3"/>
          <a:stretch>
            <a:fillRect/>
          </a:stretch>
        </p:blipFill>
        <p:spPr>
          <a:xfrm>
            <a:off x="9611799" y="863600"/>
            <a:ext cx="6184900" cy="8026400"/>
          </a:xfrm>
          <a:prstGeom prst="rect">
            <a:avLst/>
          </a:prstGeom>
        </p:spPr>
      </p:pic>
      <p:pic>
        <p:nvPicPr>
          <p:cNvPr id="4" name="图片 3">
            <a:extLst>
              <a:ext uri="{FF2B5EF4-FFF2-40B4-BE49-F238E27FC236}">
                <a16:creationId xmlns:a16="http://schemas.microsoft.com/office/drawing/2014/main" id="{D362A8D1-CD71-254E-9DC4-585F1497888F}"/>
              </a:ext>
            </a:extLst>
          </p:cNvPr>
          <p:cNvPicPr>
            <a:picLocks noChangeAspect="1"/>
          </p:cNvPicPr>
          <p:nvPr/>
        </p:nvPicPr>
        <p:blipFill>
          <a:blip r:embed="rId4"/>
          <a:stretch>
            <a:fillRect/>
          </a:stretch>
        </p:blipFill>
        <p:spPr>
          <a:xfrm>
            <a:off x="1176010" y="1536700"/>
            <a:ext cx="5880100" cy="7353300"/>
          </a:xfrm>
          <a:prstGeom prst="rect">
            <a:avLst/>
          </a:prstGeom>
        </p:spPr>
      </p:pic>
      <p:sp>
        <p:nvSpPr>
          <p:cNvPr id="5" name="文本框 4">
            <a:extLst>
              <a:ext uri="{FF2B5EF4-FFF2-40B4-BE49-F238E27FC236}">
                <a16:creationId xmlns:a16="http://schemas.microsoft.com/office/drawing/2014/main" id="{C5641906-EEFB-0640-B41B-52DEDC26B8CC}"/>
              </a:ext>
            </a:extLst>
          </p:cNvPr>
          <p:cNvSpPr txBox="1"/>
          <p:nvPr/>
        </p:nvSpPr>
        <p:spPr>
          <a:xfrm>
            <a:off x="176950" y="490454"/>
            <a:ext cx="3191090"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defTabSz="1300460" hangingPunct="1">
              <a:defRPr/>
            </a:pPr>
            <a:r>
              <a:rPr lang="en-US" altLang="zh-CN" sz="3413" kern="1200" dirty="0">
                <a:gradFill>
                  <a:gsLst>
                    <a:gs pos="43000">
                      <a:schemeClr val="accent1"/>
                    </a:gs>
                    <a:gs pos="100000">
                      <a:schemeClr val="accent2"/>
                    </a:gs>
                  </a:gsLst>
                  <a:lin ang="2700000" scaled="0"/>
                </a:gradFill>
                <a:latin typeface="+mj-ea"/>
              </a:rPr>
              <a:t>API</a:t>
            </a:r>
            <a:r>
              <a:rPr lang="zh-CN" altLang="en-US" sz="3413" kern="1200" dirty="0">
                <a:gradFill>
                  <a:gsLst>
                    <a:gs pos="43000">
                      <a:schemeClr val="accent1"/>
                    </a:gs>
                    <a:gs pos="100000">
                      <a:schemeClr val="accent2"/>
                    </a:gs>
                  </a:gsLst>
                  <a:lin ang="2700000" scaled="0"/>
                </a:gradFill>
                <a:latin typeface="+mj-ea"/>
              </a:rPr>
              <a:t>接入</a:t>
            </a:r>
            <a:endParaRPr lang="en-US" altLang="zh-CN" sz="3413" kern="1200" dirty="0">
              <a:gradFill>
                <a:gsLst>
                  <a:gs pos="43000">
                    <a:schemeClr val="accent1"/>
                  </a:gs>
                  <a:gs pos="100000">
                    <a:schemeClr val="accent2"/>
                  </a:gs>
                </a:gsLst>
                <a:lin ang="2700000" scaled="0"/>
              </a:gradFill>
              <a:latin typeface="+mj-ea"/>
            </a:endParaRPr>
          </a:p>
        </p:txBody>
      </p:sp>
      <p:pic>
        <p:nvPicPr>
          <p:cNvPr id="6" name="图片 5" descr="卡通人物&#10;&#10;低可信度描述已自动生成">
            <a:extLst>
              <a:ext uri="{FF2B5EF4-FFF2-40B4-BE49-F238E27FC236}">
                <a16:creationId xmlns:a16="http://schemas.microsoft.com/office/drawing/2014/main" id="{9FA1C2A2-486C-CD47-B11B-6793172C005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extLst>
      <p:ext uri="{BB962C8B-B14F-4D97-AF65-F5344CB8AC3E}">
        <p14:creationId xmlns:p14="http://schemas.microsoft.com/office/powerpoint/2010/main" val="74680586"/>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6DCB1A43-17B1-4748-B373-6F2A5284B68A}"/>
              </a:ext>
            </a:extLst>
          </p:cNvPr>
          <p:cNvSpPr txBox="1"/>
          <p:nvPr/>
        </p:nvSpPr>
        <p:spPr>
          <a:xfrm>
            <a:off x="6996636" y="3433332"/>
            <a:ext cx="2574424" cy="15799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zh-CN" altLang="en-US" sz="9600" b="1" i="0" u="none" strike="noStrike" cap="none" spc="0" normalizeH="0" baseline="0" dirty="0">
                <a:ln>
                  <a:noFill/>
                </a:ln>
                <a:solidFill>
                  <a:srgbClr val="000000"/>
                </a:solidFill>
                <a:effectLst/>
                <a:uFillTx/>
                <a:latin typeface="FangSong" panose="02010609060101010101" pitchFamily="49" charset="-122"/>
                <a:ea typeface="FangSong" panose="02010609060101010101" pitchFamily="49" charset="-122"/>
                <a:sym typeface="Helvetica Neue"/>
              </a:rPr>
              <a:t>总结</a:t>
            </a:r>
          </a:p>
        </p:txBody>
      </p:sp>
    </p:spTree>
    <p:extLst>
      <p:ext uri="{BB962C8B-B14F-4D97-AF65-F5344CB8AC3E}">
        <p14:creationId xmlns:p14="http://schemas.microsoft.com/office/powerpoint/2010/main" val="384205446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9427FD30-4150-584B-90EB-D589D9E7EF1A}"/>
              </a:ext>
            </a:extLst>
          </p:cNvPr>
          <p:cNvSpPr/>
          <p:nvPr/>
        </p:nvSpPr>
        <p:spPr>
          <a:xfrm>
            <a:off x="289741" y="10549815"/>
            <a:ext cx="3293138" cy="5666741"/>
          </a:xfrm>
          <a:prstGeom prst="rect">
            <a:avLst/>
          </a:prstGeom>
          <a:solidFill>
            <a:srgbClr val="D4E5F7">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048" tIns="65024" rIns="130048" bIns="65024" numCol="1" spcCol="0" rtlCol="0" fromWordArt="0" anchor="ctr" anchorCtr="0" forceAA="0" compatLnSpc="1">
            <a:prstTxWarp prst="textNoShape">
              <a:avLst/>
            </a:prstTxWarp>
            <a:noAutofit/>
          </a:bodyPr>
          <a:lstStyle/>
          <a:p>
            <a:pPr defTabSz="1300460" hangingPunct="1"/>
            <a:endParaRPr lang="zh-CN" altLang="en-US" sz="2560" b="0" kern="1200">
              <a:solidFill>
                <a:prstClr val="white"/>
              </a:solidFill>
              <a:latin typeface="等线" panose="020F0502020204030204"/>
              <a:ea typeface="等线" panose="02010600030101010101" pitchFamily="2" charset="-122"/>
            </a:endParaRPr>
          </a:p>
        </p:txBody>
      </p:sp>
      <p:pic>
        <p:nvPicPr>
          <p:cNvPr id="1026" name="Picture 2" descr="Apache Spark - Wikipedia">
            <a:extLst>
              <a:ext uri="{FF2B5EF4-FFF2-40B4-BE49-F238E27FC236}">
                <a16:creationId xmlns:a16="http://schemas.microsoft.com/office/drawing/2014/main" id="{7BE1F9B7-6454-864A-ADD3-01EEB9915B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2194" y="3594543"/>
            <a:ext cx="4939921" cy="256451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K8S系列一：概念入门- 知乎">
            <a:extLst>
              <a:ext uri="{FF2B5EF4-FFF2-40B4-BE49-F238E27FC236}">
                <a16:creationId xmlns:a16="http://schemas.microsoft.com/office/drawing/2014/main" id="{7805D77F-C078-C146-9F0C-8003ED6B4B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28055" y="3339455"/>
            <a:ext cx="4939921" cy="2556409"/>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A16C5BED-1E13-E443-A149-10A1E522F6C3}"/>
              </a:ext>
            </a:extLst>
          </p:cNvPr>
          <p:cNvSpPr txBox="1"/>
          <p:nvPr/>
        </p:nvSpPr>
        <p:spPr>
          <a:xfrm>
            <a:off x="7950760" y="4285869"/>
            <a:ext cx="1656563" cy="1142942"/>
          </a:xfrm>
          <a:prstGeom prst="rect">
            <a:avLst/>
          </a:prstGeom>
          <a:noFill/>
        </p:spPr>
        <p:txBody>
          <a:bodyPr wrap="square" rtlCol="0">
            <a:spAutoFit/>
          </a:bodyPr>
          <a:lstStyle/>
          <a:p>
            <a:pPr algn="l" defTabSz="1300460" hangingPunct="1"/>
            <a:r>
              <a:rPr kumimoji="1" lang="en-US" altLang="zh-CN" sz="6827" b="0" kern="1200" dirty="0">
                <a:solidFill>
                  <a:prstClr val="white">
                    <a:lumMod val="65000"/>
                  </a:prstClr>
                </a:solidFill>
                <a:latin typeface="Microsoft YaHei" panose="020B0503020204020204" pitchFamily="34" charset="-122"/>
                <a:ea typeface="Microsoft YaHei" panose="020B0503020204020204" pitchFamily="34" charset="-122"/>
                <a:cs typeface="+mn-cs"/>
              </a:rPr>
              <a:t>VS</a:t>
            </a:r>
            <a:endParaRPr kumimoji="1" lang="zh-CN" altLang="en-US" sz="6827" b="0" kern="1200" dirty="0">
              <a:solidFill>
                <a:prstClr val="white">
                  <a:lumMod val="65000"/>
                </a:prstClr>
              </a:solidFill>
              <a:latin typeface="Microsoft YaHei" panose="020B0503020204020204" pitchFamily="34" charset="-122"/>
              <a:ea typeface="Microsoft YaHei" panose="020B0503020204020204" pitchFamily="34" charset="-122"/>
              <a:cs typeface="+mn-cs"/>
            </a:endParaRPr>
          </a:p>
        </p:txBody>
      </p:sp>
      <p:sp>
        <p:nvSpPr>
          <p:cNvPr id="3" name="文本框 2">
            <a:extLst>
              <a:ext uri="{FF2B5EF4-FFF2-40B4-BE49-F238E27FC236}">
                <a16:creationId xmlns:a16="http://schemas.microsoft.com/office/drawing/2014/main" id="{A07B2970-8E26-E04E-BD3B-A1CC0648C4A3}"/>
              </a:ext>
            </a:extLst>
          </p:cNvPr>
          <p:cNvSpPr txBox="1"/>
          <p:nvPr/>
        </p:nvSpPr>
        <p:spPr>
          <a:xfrm>
            <a:off x="2555585" y="6412252"/>
            <a:ext cx="3545355" cy="880241"/>
          </a:xfrm>
          <a:prstGeom prst="rect">
            <a:avLst/>
          </a:prstGeom>
          <a:noFill/>
        </p:spPr>
        <p:txBody>
          <a:bodyPr wrap="square" rtlCol="0">
            <a:spAutoFit/>
          </a:bodyPr>
          <a:lstStyle/>
          <a:p>
            <a:pPr algn="l" defTabSz="1300460" hangingPunct="1"/>
            <a:r>
              <a:rPr kumimoji="1" lang="en-US" altLang="zh-CN" sz="2560" b="0" kern="1200" dirty="0" err="1">
                <a:solidFill>
                  <a:prstClr val="black"/>
                </a:solidFill>
                <a:latin typeface="等线" panose="020F0502020204030204"/>
                <a:ea typeface="等线" panose="02010600030101010101" pitchFamily="2" charset="-122"/>
                <a:cs typeface="+mn-cs"/>
              </a:rPr>
              <a:t>hadoop</a:t>
            </a:r>
            <a:r>
              <a:rPr kumimoji="1" lang="zh-CN" altLang="en-US" sz="2560" b="0" kern="1200" dirty="0">
                <a:solidFill>
                  <a:prstClr val="black"/>
                </a:solidFill>
                <a:latin typeface="等线" panose="020F0502020204030204"/>
                <a:ea typeface="等线" panose="02010600030101010101" pitchFamily="2" charset="-122"/>
                <a:cs typeface="+mn-cs"/>
              </a:rPr>
              <a:t>数据直接使用</a:t>
            </a:r>
            <a:endParaRPr kumimoji="1" lang="en-US" altLang="zh-CN" sz="2560" b="0" kern="1200" dirty="0">
              <a:solidFill>
                <a:prstClr val="black"/>
              </a:solidFill>
              <a:latin typeface="等线" panose="020F0502020204030204"/>
              <a:ea typeface="等线" panose="02010600030101010101" pitchFamily="2" charset="-122"/>
              <a:cs typeface="+mn-cs"/>
            </a:endParaRPr>
          </a:p>
          <a:p>
            <a:pPr algn="l" defTabSz="1300460" hangingPunct="1"/>
            <a:r>
              <a:rPr lang="en" altLang="zh-CN" sz="2560" b="0" kern="1200" dirty="0">
                <a:solidFill>
                  <a:prstClr val="black"/>
                </a:solidFill>
                <a:latin typeface="等线" panose="020F0502020204030204"/>
                <a:ea typeface="等线" panose="02010600030101010101" pitchFamily="2" charset="-122"/>
                <a:cs typeface="+mn-cs"/>
              </a:rPr>
              <a:t>Spark</a:t>
            </a:r>
            <a:r>
              <a:rPr lang="en-US" altLang="zh-CN" sz="2560" b="0" kern="1200" dirty="0">
                <a:solidFill>
                  <a:prstClr val="black"/>
                </a:solidFill>
                <a:latin typeface="等线" panose="020F0502020204030204"/>
                <a:ea typeface="等线" panose="02010600030101010101" pitchFamily="2" charset="-122"/>
                <a:cs typeface="+mn-cs"/>
              </a:rPr>
              <a:t>-</a:t>
            </a:r>
            <a:r>
              <a:rPr lang="en" altLang="zh-CN" sz="2560" b="0" kern="1200" dirty="0" err="1">
                <a:solidFill>
                  <a:prstClr val="black"/>
                </a:solidFill>
                <a:latin typeface="等线" panose="020F0502020204030204"/>
                <a:ea typeface="等线" panose="02010600030101010101" pitchFamily="2" charset="-122"/>
                <a:cs typeface="+mn-cs"/>
              </a:rPr>
              <a:t>MLflow</a:t>
            </a:r>
            <a:endParaRPr kumimoji="1" lang="en-US" altLang="zh-CN" sz="2560" b="0" kern="1200" dirty="0">
              <a:solidFill>
                <a:prstClr val="black"/>
              </a:solidFill>
              <a:latin typeface="等线" panose="020F0502020204030204"/>
              <a:ea typeface="等线" panose="02010600030101010101" pitchFamily="2" charset="-122"/>
              <a:cs typeface="+mn-cs"/>
            </a:endParaRPr>
          </a:p>
        </p:txBody>
      </p:sp>
      <p:sp>
        <p:nvSpPr>
          <p:cNvPr id="13" name="文本框 12">
            <a:extLst>
              <a:ext uri="{FF2B5EF4-FFF2-40B4-BE49-F238E27FC236}">
                <a16:creationId xmlns:a16="http://schemas.microsoft.com/office/drawing/2014/main" id="{FD4C288F-252F-7946-9AC9-F469B422DD41}"/>
              </a:ext>
            </a:extLst>
          </p:cNvPr>
          <p:cNvSpPr txBox="1"/>
          <p:nvPr/>
        </p:nvSpPr>
        <p:spPr>
          <a:xfrm>
            <a:off x="11325338" y="6412252"/>
            <a:ext cx="3545355" cy="880241"/>
          </a:xfrm>
          <a:prstGeom prst="rect">
            <a:avLst/>
          </a:prstGeom>
          <a:noFill/>
        </p:spPr>
        <p:txBody>
          <a:bodyPr wrap="square" rtlCol="0">
            <a:spAutoFit/>
          </a:bodyPr>
          <a:lstStyle/>
          <a:p>
            <a:pPr algn="l" defTabSz="1300460" hangingPunct="1"/>
            <a:r>
              <a:rPr kumimoji="1" lang="zh-CN" altLang="en-US" sz="2560" b="0" kern="1200" dirty="0">
                <a:solidFill>
                  <a:prstClr val="black"/>
                </a:solidFill>
                <a:latin typeface="等线" panose="020F0502020204030204"/>
                <a:ea typeface="等线" panose="02010600030101010101" pitchFamily="2" charset="-122"/>
                <a:cs typeface="+mn-cs"/>
              </a:rPr>
              <a:t>一站式，通用解决方案</a:t>
            </a:r>
            <a:endParaRPr kumimoji="1" lang="en-US" altLang="zh-CN" sz="2560" b="0" kern="1200" dirty="0">
              <a:solidFill>
                <a:prstClr val="black"/>
              </a:solidFill>
              <a:latin typeface="等线" panose="020F0502020204030204"/>
              <a:ea typeface="等线" panose="02010600030101010101" pitchFamily="2" charset="-122"/>
              <a:cs typeface="+mn-cs"/>
            </a:endParaRPr>
          </a:p>
          <a:p>
            <a:pPr algn="l" defTabSz="1300460" hangingPunct="1"/>
            <a:r>
              <a:rPr lang="en" altLang="zh-CN" sz="2560" b="0" kern="1200" dirty="0">
                <a:solidFill>
                  <a:prstClr val="black"/>
                </a:solidFill>
                <a:latin typeface="等线" panose="020F0502020204030204"/>
                <a:ea typeface="等线" panose="02010600030101010101" pitchFamily="2" charset="-122"/>
                <a:cs typeface="+mn-cs"/>
              </a:rPr>
              <a:t>Google</a:t>
            </a:r>
            <a:r>
              <a:rPr lang="en-US" altLang="zh-CN" sz="2560" b="0" kern="1200" dirty="0">
                <a:solidFill>
                  <a:prstClr val="black"/>
                </a:solidFill>
                <a:latin typeface="等线" panose="020F0502020204030204"/>
                <a:ea typeface="等线" panose="02010600030101010101" pitchFamily="2" charset="-122"/>
                <a:cs typeface="+mn-cs"/>
              </a:rPr>
              <a:t>-</a:t>
            </a:r>
            <a:r>
              <a:rPr lang="en" altLang="zh-CN" sz="2560" b="0" kern="1200" dirty="0" err="1">
                <a:solidFill>
                  <a:prstClr val="black"/>
                </a:solidFill>
                <a:latin typeface="等线" panose="020F0502020204030204"/>
                <a:ea typeface="等线" panose="02010600030101010101" pitchFamily="2" charset="-122"/>
                <a:cs typeface="+mn-cs"/>
              </a:rPr>
              <a:t>kubeflow</a:t>
            </a:r>
            <a:endParaRPr kumimoji="1" lang="zh-CN" altLang="en-US" sz="2560" b="0" kern="1200" dirty="0">
              <a:solidFill>
                <a:prstClr val="black"/>
              </a:solidFill>
              <a:latin typeface="等线" panose="020F0502020204030204"/>
              <a:ea typeface="等线" panose="02010600030101010101" pitchFamily="2" charset="-122"/>
              <a:cs typeface="+mn-cs"/>
            </a:endParaRPr>
          </a:p>
        </p:txBody>
      </p:sp>
      <p:sp>
        <p:nvSpPr>
          <p:cNvPr id="9" name="文本框 8">
            <a:extLst>
              <a:ext uri="{FF2B5EF4-FFF2-40B4-BE49-F238E27FC236}">
                <a16:creationId xmlns:a16="http://schemas.microsoft.com/office/drawing/2014/main" id="{132FFBA5-03B7-4F49-A865-9F7E6A9DE75F}"/>
              </a:ext>
            </a:extLst>
          </p:cNvPr>
          <p:cNvSpPr txBox="1"/>
          <p:nvPr/>
        </p:nvSpPr>
        <p:spPr>
          <a:xfrm>
            <a:off x="176950" y="490454"/>
            <a:ext cx="3405929"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zh-CN" altLang="en-US" sz="3413" kern="1200" dirty="0">
                <a:gradFill>
                  <a:gsLst>
                    <a:gs pos="43000">
                      <a:schemeClr val="accent1"/>
                    </a:gs>
                    <a:gs pos="100000">
                      <a:schemeClr val="accent2"/>
                    </a:gs>
                  </a:gsLst>
                  <a:lin ang="2700000" scaled="0"/>
                </a:gradFill>
                <a:latin typeface="+mj-ea"/>
              </a:rPr>
              <a:t>平台架构选型</a:t>
            </a:r>
            <a:endParaRPr lang="en-US" altLang="zh-CN" sz="3413" kern="1200" dirty="0">
              <a:gradFill>
                <a:gsLst>
                  <a:gs pos="43000">
                    <a:schemeClr val="accent1"/>
                  </a:gs>
                  <a:gs pos="100000">
                    <a:schemeClr val="accent2"/>
                  </a:gs>
                </a:gsLst>
                <a:lin ang="2700000" scaled="0"/>
              </a:gradFill>
              <a:latin typeface="+mj-ea"/>
            </a:endParaRPr>
          </a:p>
        </p:txBody>
      </p:sp>
      <p:pic>
        <p:nvPicPr>
          <p:cNvPr id="10" name="图片 9" descr="卡通人物&#10;&#10;低可信度描述已自动生成">
            <a:extLst>
              <a:ext uri="{FF2B5EF4-FFF2-40B4-BE49-F238E27FC236}">
                <a16:creationId xmlns:a16="http://schemas.microsoft.com/office/drawing/2014/main" id="{8C27D054-14AF-F84C-A85E-DDA7E65146E9}"/>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extLst>
      <p:ext uri="{BB962C8B-B14F-4D97-AF65-F5344CB8AC3E}">
        <p14:creationId xmlns:p14="http://schemas.microsoft.com/office/powerpoint/2010/main" val="1067063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MLOps-tools-landscape-horizontal-upd">
            <a:extLst>
              <a:ext uri="{FF2B5EF4-FFF2-40B4-BE49-F238E27FC236}">
                <a16:creationId xmlns:a16="http://schemas.microsoft.com/office/drawing/2014/main" id="{1EB553EF-EC29-1C4F-81E9-D78195B16417}"/>
              </a:ext>
            </a:extLst>
          </p:cNvPr>
          <p:cNvPicPr>
            <a:picLocks noChangeAspect="1"/>
          </p:cNvPicPr>
          <p:nvPr/>
        </p:nvPicPr>
        <p:blipFill>
          <a:blip r:embed="rId3"/>
          <a:stretch>
            <a:fillRect/>
          </a:stretch>
        </p:blipFill>
        <p:spPr>
          <a:xfrm>
            <a:off x="506499" y="1588362"/>
            <a:ext cx="16645160" cy="7988501"/>
          </a:xfrm>
          <a:prstGeom prst="rect">
            <a:avLst/>
          </a:prstGeom>
        </p:spPr>
      </p:pic>
      <p:sp>
        <p:nvSpPr>
          <p:cNvPr id="5" name="文本框 4">
            <a:extLst>
              <a:ext uri="{FF2B5EF4-FFF2-40B4-BE49-F238E27FC236}">
                <a16:creationId xmlns:a16="http://schemas.microsoft.com/office/drawing/2014/main" id="{90826AE2-E4F7-C746-BB62-0E1C5FBDEC68}"/>
              </a:ext>
            </a:extLst>
          </p:cNvPr>
          <p:cNvSpPr txBox="1"/>
          <p:nvPr/>
        </p:nvSpPr>
        <p:spPr>
          <a:xfrm>
            <a:off x="176950" y="490454"/>
            <a:ext cx="4550033"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zh-CN" altLang="en-US" sz="3413" kern="1200" dirty="0">
                <a:gradFill>
                  <a:gsLst>
                    <a:gs pos="43000">
                      <a:schemeClr val="accent1"/>
                    </a:gs>
                    <a:gs pos="100000">
                      <a:schemeClr val="accent2"/>
                    </a:gs>
                  </a:gsLst>
                  <a:lin ang="2700000" scaled="0"/>
                </a:gradFill>
                <a:latin typeface="+mj-ea"/>
              </a:rPr>
              <a:t>开源</a:t>
            </a:r>
            <a:r>
              <a:rPr lang="en-US" altLang="zh-CN" sz="3413" kern="1200" dirty="0" err="1">
                <a:gradFill>
                  <a:gsLst>
                    <a:gs pos="43000">
                      <a:schemeClr val="accent1"/>
                    </a:gs>
                    <a:gs pos="100000">
                      <a:schemeClr val="accent2"/>
                    </a:gs>
                  </a:gsLst>
                  <a:lin ang="2700000" scaled="0"/>
                </a:gradFill>
                <a:latin typeface="+mj-ea"/>
              </a:rPr>
              <a:t>mlops</a:t>
            </a:r>
            <a:r>
              <a:rPr lang="zh-CN" altLang="en-US" sz="3413" kern="1200" dirty="0">
                <a:gradFill>
                  <a:gsLst>
                    <a:gs pos="43000">
                      <a:schemeClr val="accent1"/>
                    </a:gs>
                    <a:gs pos="100000">
                      <a:schemeClr val="accent2"/>
                    </a:gs>
                  </a:gsLst>
                  <a:lin ang="2700000" scaled="0"/>
                </a:gradFill>
                <a:latin typeface="+mj-ea"/>
              </a:rPr>
              <a:t>生态布局</a:t>
            </a:r>
            <a:endParaRPr lang="en-US" altLang="zh-CN" sz="3413" kern="1200" dirty="0">
              <a:gradFill>
                <a:gsLst>
                  <a:gs pos="43000">
                    <a:schemeClr val="accent1"/>
                  </a:gs>
                  <a:gs pos="100000">
                    <a:schemeClr val="accent2"/>
                  </a:gs>
                </a:gsLst>
                <a:lin ang="2700000" scaled="0"/>
              </a:gradFill>
              <a:latin typeface="+mj-ea"/>
            </a:endParaRPr>
          </a:p>
        </p:txBody>
      </p:sp>
      <p:pic>
        <p:nvPicPr>
          <p:cNvPr id="6" name="图片 5" descr="卡通人物&#10;&#10;低可信度描述已自动生成">
            <a:extLst>
              <a:ext uri="{FF2B5EF4-FFF2-40B4-BE49-F238E27FC236}">
                <a16:creationId xmlns:a16="http://schemas.microsoft.com/office/drawing/2014/main" id="{82AA9F96-9043-DB47-A09D-0251F39C5A5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extLst>
      <p:ext uri="{BB962C8B-B14F-4D97-AF65-F5344CB8AC3E}">
        <p14:creationId xmlns:p14="http://schemas.microsoft.com/office/powerpoint/2010/main" val="25887239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a:extLst>
              <a:ext uri="{FF2B5EF4-FFF2-40B4-BE49-F238E27FC236}">
                <a16:creationId xmlns:a16="http://schemas.microsoft.com/office/drawing/2014/main" id="{8CD57C62-A863-9847-9B0D-3A49F9F47457}"/>
              </a:ext>
            </a:extLst>
          </p:cNvPr>
          <p:cNvSpPr txBox="1"/>
          <p:nvPr/>
        </p:nvSpPr>
        <p:spPr>
          <a:xfrm>
            <a:off x="5739693" y="10616043"/>
            <a:ext cx="2735031" cy="442557"/>
          </a:xfrm>
          <a:prstGeom prst="rect">
            <a:avLst/>
          </a:prstGeom>
          <a:noFill/>
        </p:spPr>
        <p:txBody>
          <a:bodyPr wrap="square" rtlCol="0">
            <a:spAutoFit/>
          </a:bodyPr>
          <a:lstStyle/>
          <a:p>
            <a:pPr defTabSz="1174026"/>
            <a:r>
              <a:rPr lang="en-US" altLang="zh-CN" sz="2276" dirty="0" err="1">
                <a:latin typeface="微软雅黑"/>
                <a:ea typeface="微软雅黑"/>
                <a:cs typeface="微软雅黑"/>
                <a:sym typeface="Open Sans"/>
              </a:rPr>
              <a:t>MLOps</a:t>
            </a:r>
            <a:r>
              <a:rPr lang="zh-CN" altLang="en-US" sz="2276" dirty="0">
                <a:latin typeface="微软雅黑"/>
                <a:ea typeface="微软雅黑"/>
                <a:cs typeface="微软雅黑"/>
                <a:sym typeface="Open Sans"/>
              </a:rPr>
              <a:t> 可协作性</a:t>
            </a:r>
          </a:p>
        </p:txBody>
      </p:sp>
      <p:sp>
        <p:nvSpPr>
          <p:cNvPr id="64" name="TextBox 63">
            <a:extLst>
              <a:ext uri="{FF2B5EF4-FFF2-40B4-BE49-F238E27FC236}">
                <a16:creationId xmlns:a16="http://schemas.microsoft.com/office/drawing/2014/main" id="{AE4F9B93-1FE3-E84D-B21D-E7CDF9BBEAC4}"/>
              </a:ext>
            </a:extLst>
          </p:cNvPr>
          <p:cNvSpPr txBox="1"/>
          <p:nvPr/>
        </p:nvSpPr>
        <p:spPr>
          <a:xfrm>
            <a:off x="9252698" y="10615531"/>
            <a:ext cx="2537297" cy="442557"/>
          </a:xfrm>
          <a:prstGeom prst="rect">
            <a:avLst/>
          </a:prstGeom>
          <a:noFill/>
        </p:spPr>
        <p:txBody>
          <a:bodyPr wrap="square" rtlCol="0">
            <a:spAutoFit/>
          </a:bodyPr>
          <a:lstStyle/>
          <a:p>
            <a:pPr defTabSz="1174026"/>
            <a:r>
              <a:rPr lang="en-US" altLang="zh-CN" sz="2276" dirty="0" err="1">
                <a:latin typeface="微软雅黑"/>
                <a:ea typeface="微软雅黑"/>
                <a:cs typeface="微软雅黑"/>
                <a:sym typeface="Open Sans"/>
              </a:rPr>
              <a:t>MLOps</a:t>
            </a:r>
            <a:r>
              <a:rPr lang="zh-CN" altLang="en-US" sz="2276" dirty="0">
                <a:latin typeface="微软雅黑"/>
                <a:ea typeface="微软雅黑"/>
                <a:cs typeface="微软雅黑"/>
                <a:sym typeface="Open Sans"/>
              </a:rPr>
              <a:t> 可复用性</a:t>
            </a:r>
          </a:p>
        </p:txBody>
      </p:sp>
      <p:sp>
        <p:nvSpPr>
          <p:cNvPr id="66" name="TextBox 65">
            <a:extLst>
              <a:ext uri="{FF2B5EF4-FFF2-40B4-BE49-F238E27FC236}">
                <a16:creationId xmlns:a16="http://schemas.microsoft.com/office/drawing/2014/main" id="{6756DB79-BB26-5D4D-B036-7D8BAEF2F16A}"/>
              </a:ext>
            </a:extLst>
          </p:cNvPr>
          <p:cNvSpPr txBox="1"/>
          <p:nvPr/>
        </p:nvSpPr>
        <p:spPr>
          <a:xfrm>
            <a:off x="5739691" y="11678832"/>
            <a:ext cx="2735031" cy="442557"/>
          </a:xfrm>
          <a:prstGeom prst="rect">
            <a:avLst/>
          </a:prstGeom>
          <a:noFill/>
        </p:spPr>
        <p:txBody>
          <a:bodyPr wrap="square" rtlCol="0">
            <a:spAutoFit/>
          </a:bodyPr>
          <a:lstStyle/>
          <a:p>
            <a:pPr defTabSz="1174026"/>
            <a:r>
              <a:rPr lang="en-US" altLang="zh-CN" sz="2276" dirty="0" err="1">
                <a:latin typeface="微软雅黑"/>
                <a:ea typeface="微软雅黑"/>
                <a:cs typeface="微软雅黑"/>
                <a:sym typeface="Open Sans"/>
              </a:rPr>
              <a:t>MLOps</a:t>
            </a:r>
            <a:r>
              <a:rPr lang="zh-CN" altLang="en-US" sz="2276" dirty="0">
                <a:latin typeface="微软雅黑"/>
                <a:ea typeface="微软雅黑"/>
                <a:cs typeface="微软雅黑"/>
                <a:sym typeface="Open Sans"/>
              </a:rPr>
              <a:t> 可持续性</a:t>
            </a:r>
          </a:p>
        </p:txBody>
      </p:sp>
      <p:sp>
        <p:nvSpPr>
          <p:cNvPr id="78" name="TextBox 77">
            <a:extLst>
              <a:ext uri="{FF2B5EF4-FFF2-40B4-BE49-F238E27FC236}">
                <a16:creationId xmlns:a16="http://schemas.microsoft.com/office/drawing/2014/main" id="{7CAE72BA-4FD5-624A-8F8C-DE88766A487E}"/>
              </a:ext>
            </a:extLst>
          </p:cNvPr>
          <p:cNvSpPr txBox="1"/>
          <p:nvPr/>
        </p:nvSpPr>
        <p:spPr>
          <a:xfrm>
            <a:off x="9257617" y="11646519"/>
            <a:ext cx="2532378" cy="442557"/>
          </a:xfrm>
          <a:prstGeom prst="rect">
            <a:avLst/>
          </a:prstGeom>
          <a:noFill/>
        </p:spPr>
        <p:txBody>
          <a:bodyPr wrap="square" rtlCol="0">
            <a:spAutoFit/>
          </a:bodyPr>
          <a:lstStyle/>
          <a:p>
            <a:pPr defTabSz="1174026"/>
            <a:r>
              <a:rPr lang="en-US" altLang="zh-CN" sz="2276" dirty="0" err="1">
                <a:latin typeface="微软雅黑"/>
                <a:ea typeface="微软雅黑"/>
                <a:cs typeface="微软雅黑"/>
                <a:sym typeface="Open Sans"/>
              </a:rPr>
              <a:t>MLOps</a:t>
            </a:r>
            <a:r>
              <a:rPr lang="zh-CN" altLang="en-US" sz="2276" dirty="0">
                <a:latin typeface="微软雅黑"/>
                <a:ea typeface="微软雅黑"/>
                <a:cs typeface="微软雅黑"/>
                <a:sym typeface="Open Sans"/>
              </a:rPr>
              <a:t> 可观测型</a:t>
            </a:r>
          </a:p>
        </p:txBody>
      </p:sp>
      <p:sp>
        <p:nvSpPr>
          <p:cNvPr id="79" name="Rounded Rectangle 78">
            <a:extLst>
              <a:ext uri="{FF2B5EF4-FFF2-40B4-BE49-F238E27FC236}">
                <a16:creationId xmlns:a16="http://schemas.microsoft.com/office/drawing/2014/main" id="{590F7C31-ADA3-BC45-9C7E-54D3D5F4F55A}"/>
              </a:ext>
            </a:extLst>
          </p:cNvPr>
          <p:cNvSpPr/>
          <p:nvPr/>
        </p:nvSpPr>
        <p:spPr>
          <a:xfrm>
            <a:off x="4495277" y="10307365"/>
            <a:ext cx="7294717" cy="2182558"/>
          </a:xfrm>
          <a:prstGeom prst="roundRect">
            <a:avLst>
              <a:gd name="adj" fmla="val 660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N" sz="3413"/>
          </a:p>
        </p:txBody>
      </p:sp>
      <p:grpSp>
        <p:nvGrpSpPr>
          <p:cNvPr id="2" name="组合 1">
            <a:extLst>
              <a:ext uri="{FF2B5EF4-FFF2-40B4-BE49-F238E27FC236}">
                <a16:creationId xmlns:a16="http://schemas.microsoft.com/office/drawing/2014/main" id="{FBC268E5-6F53-1941-87AF-1CB39BFD0AE3}"/>
              </a:ext>
            </a:extLst>
          </p:cNvPr>
          <p:cNvGrpSpPr/>
          <p:nvPr/>
        </p:nvGrpSpPr>
        <p:grpSpPr>
          <a:xfrm>
            <a:off x="9473509" y="602336"/>
            <a:ext cx="7725383" cy="5955019"/>
            <a:chOff x="6660875" y="423517"/>
            <a:chExt cx="5431910" cy="4187123"/>
          </a:xfrm>
        </p:grpSpPr>
        <p:sp>
          <p:nvSpPr>
            <p:cNvPr id="49" name="Preparation 48"/>
            <p:cNvSpPr/>
            <p:nvPr/>
          </p:nvSpPr>
          <p:spPr>
            <a:xfrm>
              <a:off x="6674515" y="1548463"/>
              <a:ext cx="1127770" cy="948759"/>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rgbClr val="1672FB"/>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7" dirty="0" err="1">
                  <a:solidFill>
                    <a:schemeClr val="bg1"/>
                  </a:solidFill>
                  <a:latin typeface="Microsoft YaHei" panose="020B0503020204020204" pitchFamily="34" charset="-122"/>
                  <a:ea typeface="Microsoft YaHei" panose="020B0503020204020204" pitchFamily="34" charset="-122"/>
                </a:rPr>
                <a:t>云原生</a:t>
              </a:r>
              <a:endParaRPr lang="en-US" sz="1707" dirty="0">
                <a:solidFill>
                  <a:schemeClr val="bg1"/>
                </a:solidFill>
                <a:latin typeface="Microsoft YaHei" panose="020B0503020204020204" pitchFamily="34" charset="-122"/>
                <a:ea typeface="Microsoft YaHei" panose="020B0503020204020204" pitchFamily="34" charset="-122"/>
              </a:endParaRPr>
            </a:p>
            <a:p>
              <a:pPr algn="ctr"/>
              <a:r>
                <a:rPr lang="en-US" sz="1707" dirty="0" err="1">
                  <a:solidFill>
                    <a:schemeClr val="bg1"/>
                  </a:solidFill>
                  <a:latin typeface="Microsoft YaHei" panose="020B0503020204020204" pitchFamily="34" charset="-122"/>
                  <a:ea typeface="Microsoft YaHei" panose="020B0503020204020204" pitchFamily="34" charset="-122"/>
                </a:rPr>
                <a:t>多租户</a:t>
              </a:r>
              <a:endParaRPr lang="en-US" sz="1707" dirty="0">
                <a:solidFill>
                  <a:schemeClr val="bg1"/>
                </a:solidFill>
                <a:latin typeface="Microsoft YaHei" panose="020B0503020204020204" pitchFamily="34" charset="-122"/>
                <a:ea typeface="Microsoft YaHei" panose="020B0503020204020204" pitchFamily="34" charset="-122"/>
              </a:endParaRPr>
            </a:p>
          </p:txBody>
        </p:sp>
        <p:sp>
          <p:nvSpPr>
            <p:cNvPr id="51" name="Preparation 50"/>
            <p:cNvSpPr/>
            <p:nvPr/>
          </p:nvSpPr>
          <p:spPr>
            <a:xfrm>
              <a:off x="7777401" y="2073196"/>
              <a:ext cx="1127770" cy="948759"/>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rgbClr val="1672FB"/>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7" dirty="0" err="1">
                  <a:solidFill>
                    <a:schemeClr val="bg1"/>
                  </a:solidFill>
                  <a:latin typeface="Microsoft YaHei" panose="020B0503020204020204" pitchFamily="34" charset="-122"/>
                  <a:ea typeface="Microsoft YaHei" panose="020B0503020204020204" pitchFamily="34" charset="-122"/>
                </a:rPr>
                <a:t>模板市场</a:t>
              </a:r>
              <a:endParaRPr lang="en-US" sz="1707" dirty="0">
                <a:solidFill>
                  <a:schemeClr val="bg1"/>
                </a:solidFill>
                <a:latin typeface="Microsoft YaHei" panose="020B0503020204020204" pitchFamily="34" charset="-122"/>
                <a:ea typeface="Microsoft YaHei" panose="020B0503020204020204" pitchFamily="34" charset="-122"/>
              </a:endParaRPr>
            </a:p>
            <a:p>
              <a:pPr algn="ctr"/>
              <a:r>
                <a:rPr lang="en-US" altLang="zh-CN" sz="1707" dirty="0">
                  <a:solidFill>
                    <a:schemeClr val="bg1"/>
                  </a:solidFill>
                  <a:latin typeface="Microsoft YaHei" panose="020B0503020204020204" pitchFamily="34" charset="-122"/>
                  <a:ea typeface="Microsoft YaHei" panose="020B0503020204020204" pitchFamily="34" charset="-122"/>
                </a:rPr>
                <a:t>pipeline</a:t>
              </a:r>
            </a:p>
          </p:txBody>
        </p:sp>
        <p:sp>
          <p:nvSpPr>
            <p:cNvPr id="52" name="Preparation 51"/>
            <p:cNvSpPr/>
            <p:nvPr/>
          </p:nvSpPr>
          <p:spPr>
            <a:xfrm>
              <a:off x="6660875" y="2585207"/>
              <a:ext cx="1127770" cy="948759"/>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rgbClr val="1672FB"/>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7" dirty="0" err="1">
                  <a:solidFill>
                    <a:schemeClr val="bg1"/>
                  </a:solidFill>
                  <a:latin typeface="Microsoft YaHei" panose="020B0503020204020204" pitchFamily="34" charset="-122"/>
                  <a:ea typeface="Microsoft YaHei" panose="020B0503020204020204" pitchFamily="34" charset="-122"/>
                </a:rPr>
                <a:t>多机多卡</a:t>
              </a:r>
              <a:endParaRPr lang="en-US" sz="1707" dirty="0">
                <a:solidFill>
                  <a:schemeClr val="bg1"/>
                </a:solidFill>
                <a:latin typeface="Microsoft YaHei" panose="020B0503020204020204" pitchFamily="34" charset="-122"/>
                <a:ea typeface="Microsoft YaHei" panose="020B0503020204020204" pitchFamily="34" charset="-122"/>
              </a:endParaRPr>
            </a:p>
            <a:p>
              <a:pPr algn="ctr"/>
              <a:r>
                <a:rPr lang="en-US" sz="1707" dirty="0" err="1">
                  <a:solidFill>
                    <a:schemeClr val="bg1"/>
                  </a:solidFill>
                  <a:latin typeface="Microsoft YaHei" panose="020B0503020204020204" pitchFamily="34" charset="-122"/>
                  <a:ea typeface="Microsoft YaHei" panose="020B0503020204020204" pitchFamily="34" charset="-122"/>
                </a:rPr>
                <a:t>分布式训练</a:t>
              </a:r>
              <a:endParaRPr lang="en-US" sz="1707" dirty="0">
                <a:solidFill>
                  <a:schemeClr val="bg1"/>
                </a:solidFill>
                <a:latin typeface="Microsoft YaHei" panose="020B0503020204020204" pitchFamily="34" charset="-122"/>
                <a:ea typeface="Microsoft YaHei" panose="020B0503020204020204" pitchFamily="34" charset="-122"/>
              </a:endParaRPr>
            </a:p>
          </p:txBody>
        </p:sp>
        <p:sp>
          <p:nvSpPr>
            <p:cNvPr id="53" name="Preparation 52"/>
            <p:cNvSpPr/>
            <p:nvPr/>
          </p:nvSpPr>
          <p:spPr>
            <a:xfrm>
              <a:off x="7788645" y="3135225"/>
              <a:ext cx="1127770" cy="948759"/>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rgbClr val="1672FB"/>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707" dirty="0" err="1">
                  <a:solidFill>
                    <a:schemeClr val="bg1"/>
                  </a:solidFill>
                  <a:latin typeface="Microsoft YaHei" panose="020B0503020204020204" pitchFamily="34" charset="-122"/>
                  <a:ea typeface="Microsoft YaHei" panose="020B0503020204020204" pitchFamily="34" charset="-122"/>
                </a:rPr>
                <a:t>serverLess</a:t>
              </a:r>
              <a:endParaRPr lang="en-US" sz="1707" dirty="0">
                <a:solidFill>
                  <a:schemeClr val="bg1"/>
                </a:solidFill>
                <a:latin typeface="Microsoft YaHei" panose="020B0503020204020204" pitchFamily="34" charset="-122"/>
                <a:ea typeface="Microsoft YaHei" panose="020B0503020204020204" pitchFamily="34" charset="-122"/>
              </a:endParaRPr>
            </a:p>
            <a:p>
              <a:pPr algn="ctr"/>
              <a:r>
                <a:rPr lang="en-US" sz="1707" dirty="0" err="1">
                  <a:solidFill>
                    <a:schemeClr val="bg1"/>
                  </a:solidFill>
                  <a:latin typeface="Microsoft YaHei" panose="020B0503020204020204" pitchFamily="34" charset="-122"/>
                  <a:ea typeface="Microsoft YaHei" panose="020B0503020204020204" pitchFamily="34" charset="-122"/>
                </a:rPr>
                <a:t>推理加速</a:t>
              </a:r>
              <a:endParaRPr lang="en-US" sz="1707" dirty="0">
                <a:solidFill>
                  <a:schemeClr val="bg1"/>
                </a:solidFill>
                <a:latin typeface="Microsoft YaHei" panose="020B0503020204020204" pitchFamily="34" charset="-122"/>
                <a:ea typeface="Microsoft YaHei" panose="020B0503020204020204" pitchFamily="34" charset="-122"/>
              </a:endParaRPr>
            </a:p>
          </p:txBody>
        </p:sp>
        <p:sp>
          <p:nvSpPr>
            <p:cNvPr id="54" name="Preparation 53"/>
            <p:cNvSpPr/>
            <p:nvPr/>
          </p:nvSpPr>
          <p:spPr>
            <a:xfrm>
              <a:off x="8864680" y="423517"/>
              <a:ext cx="1127770" cy="948759"/>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rgbClr val="1672FB"/>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7" dirty="0">
                  <a:solidFill>
                    <a:schemeClr val="bg1"/>
                  </a:solidFill>
                  <a:latin typeface="Microsoft YaHei" panose="020B0503020204020204" pitchFamily="34" charset="-122"/>
                  <a:ea typeface="Microsoft YaHei" panose="020B0503020204020204" pitchFamily="34" charset="-122"/>
                </a:rPr>
                <a:t>数据集</a:t>
              </a:r>
              <a:endParaRPr lang="en-US" altLang="zh-CN" sz="1707" dirty="0">
                <a:solidFill>
                  <a:schemeClr val="bg1"/>
                </a:solidFill>
                <a:latin typeface="Microsoft YaHei" panose="020B0503020204020204" pitchFamily="34" charset="-122"/>
                <a:ea typeface="Microsoft YaHei" panose="020B0503020204020204" pitchFamily="34" charset="-122"/>
              </a:endParaRPr>
            </a:p>
            <a:p>
              <a:pPr algn="ctr"/>
              <a:r>
                <a:rPr lang="zh-CN" altLang="en-US" sz="1707" dirty="0">
                  <a:solidFill>
                    <a:schemeClr val="bg1"/>
                  </a:solidFill>
                  <a:latin typeface="Microsoft YaHei" panose="020B0503020204020204" pitchFamily="34" charset="-122"/>
                  <a:ea typeface="Microsoft YaHei" panose="020B0503020204020204" pitchFamily="34" charset="-122"/>
                </a:rPr>
                <a:t>标注平台</a:t>
              </a:r>
              <a:endParaRPr lang="en-US" sz="1707" dirty="0">
                <a:solidFill>
                  <a:schemeClr val="bg1"/>
                </a:solidFill>
                <a:latin typeface="Microsoft YaHei" panose="020B0503020204020204" pitchFamily="34" charset="-122"/>
                <a:ea typeface="Microsoft YaHei" panose="020B0503020204020204" pitchFamily="34" charset="-122"/>
              </a:endParaRPr>
            </a:p>
          </p:txBody>
        </p:sp>
        <p:sp>
          <p:nvSpPr>
            <p:cNvPr id="57" name="Preparation 56"/>
            <p:cNvSpPr/>
            <p:nvPr/>
          </p:nvSpPr>
          <p:spPr>
            <a:xfrm>
              <a:off x="8869943" y="2585207"/>
              <a:ext cx="1127770" cy="948759"/>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rgbClr val="1672FB"/>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7" dirty="0">
                  <a:solidFill>
                    <a:schemeClr val="bg1"/>
                  </a:solidFill>
                  <a:latin typeface="Microsoft YaHei" panose="020B0503020204020204" pitchFamily="34" charset="-122"/>
                  <a:ea typeface="Microsoft YaHei" panose="020B0503020204020204" pitchFamily="34" charset="-122"/>
                </a:rPr>
                <a:t>模型管理</a:t>
              </a:r>
              <a:endParaRPr lang="en-US" altLang="zh-CN" sz="1707" dirty="0">
                <a:solidFill>
                  <a:schemeClr val="bg1"/>
                </a:solidFill>
                <a:latin typeface="Microsoft YaHei" panose="020B0503020204020204" pitchFamily="34" charset="-122"/>
                <a:ea typeface="Microsoft YaHei" panose="020B0503020204020204" pitchFamily="34" charset="-122"/>
              </a:endParaRPr>
            </a:p>
            <a:p>
              <a:pPr algn="ctr"/>
              <a:r>
                <a:rPr lang="zh-CN" altLang="en-US" sz="1707" dirty="0">
                  <a:solidFill>
                    <a:schemeClr val="bg1"/>
                  </a:solidFill>
                  <a:latin typeface="Microsoft YaHei" panose="020B0503020204020204" pitchFamily="34" charset="-122"/>
                  <a:ea typeface="Microsoft YaHei" panose="020B0503020204020204" pitchFamily="34" charset="-122"/>
                </a:rPr>
                <a:t>模型压缩</a:t>
              </a:r>
              <a:endParaRPr lang="en-US" altLang="zh-CN" sz="1707" dirty="0">
                <a:solidFill>
                  <a:schemeClr val="bg1"/>
                </a:solidFill>
                <a:latin typeface="Microsoft YaHei" panose="020B0503020204020204" pitchFamily="34" charset="-122"/>
                <a:ea typeface="Microsoft YaHei" panose="020B0503020204020204" pitchFamily="34" charset="-122"/>
              </a:endParaRPr>
            </a:p>
          </p:txBody>
        </p:sp>
        <p:sp>
          <p:nvSpPr>
            <p:cNvPr id="59" name="Preparation 58"/>
            <p:cNvSpPr/>
            <p:nvPr/>
          </p:nvSpPr>
          <p:spPr>
            <a:xfrm>
              <a:off x="9992450" y="1074083"/>
              <a:ext cx="1127770" cy="948759"/>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rgbClr val="1672FB"/>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7">
                  <a:solidFill>
                    <a:schemeClr val="bg1"/>
                  </a:solidFill>
                  <a:latin typeface="Microsoft YaHei" panose="020B0503020204020204" pitchFamily="34" charset="-122"/>
                  <a:ea typeface="Microsoft YaHei" panose="020B0503020204020204" pitchFamily="34" charset="-122"/>
                </a:rPr>
                <a:t>特征工程</a:t>
              </a:r>
              <a:endParaRPr lang="en-US" sz="1707" dirty="0">
                <a:solidFill>
                  <a:schemeClr val="bg1"/>
                </a:solidFill>
                <a:latin typeface="Microsoft YaHei" panose="020B0503020204020204" pitchFamily="34" charset="-122"/>
                <a:ea typeface="Microsoft YaHei" panose="020B0503020204020204" pitchFamily="34" charset="-122"/>
              </a:endParaRPr>
            </a:p>
            <a:p>
              <a:pPr algn="ctr"/>
              <a:r>
                <a:rPr lang="en-US" sz="1707">
                  <a:solidFill>
                    <a:schemeClr val="bg1"/>
                  </a:solidFill>
                  <a:latin typeface="Microsoft YaHei" panose="020B0503020204020204" pitchFamily="34" charset="-122"/>
                  <a:ea typeface="Microsoft YaHei" panose="020B0503020204020204" pitchFamily="34" charset="-122"/>
                </a:rPr>
                <a:t>特征平台</a:t>
              </a:r>
              <a:endParaRPr lang="en-US" sz="1707" dirty="0">
                <a:solidFill>
                  <a:schemeClr val="bg1"/>
                </a:solidFill>
                <a:latin typeface="Microsoft YaHei" panose="020B0503020204020204" pitchFamily="34" charset="-122"/>
                <a:ea typeface="Microsoft YaHei" panose="020B0503020204020204" pitchFamily="34" charset="-122"/>
              </a:endParaRPr>
            </a:p>
          </p:txBody>
        </p:sp>
        <p:sp>
          <p:nvSpPr>
            <p:cNvPr id="31" name="Preparation 56">
              <a:extLst>
                <a:ext uri="{FF2B5EF4-FFF2-40B4-BE49-F238E27FC236}">
                  <a16:creationId xmlns:a16="http://schemas.microsoft.com/office/drawing/2014/main" id="{B5693DE2-C42E-C44D-B159-01433A9E300A}"/>
                </a:ext>
              </a:extLst>
            </p:cNvPr>
            <p:cNvSpPr/>
            <p:nvPr/>
          </p:nvSpPr>
          <p:spPr>
            <a:xfrm>
              <a:off x="9951241" y="2110827"/>
              <a:ext cx="1127770" cy="948759"/>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rgbClr val="1672FB"/>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7" dirty="0">
                  <a:solidFill>
                    <a:schemeClr val="bg1"/>
                  </a:solidFill>
                  <a:latin typeface="Microsoft YaHei" panose="020B0503020204020204" pitchFamily="34" charset="-122"/>
                  <a:ea typeface="Microsoft YaHei" panose="020B0503020204020204" pitchFamily="34" charset="-122"/>
                </a:rPr>
                <a:t>大模型</a:t>
              </a:r>
              <a:endParaRPr lang="en-US" altLang="zh-CN" sz="1707" dirty="0">
                <a:solidFill>
                  <a:schemeClr val="bg1"/>
                </a:solidFill>
                <a:latin typeface="Microsoft YaHei" panose="020B0503020204020204" pitchFamily="34" charset="-122"/>
                <a:ea typeface="Microsoft YaHei" panose="020B0503020204020204" pitchFamily="34" charset="-122"/>
              </a:endParaRPr>
            </a:p>
            <a:p>
              <a:pPr algn="ctr"/>
              <a:r>
                <a:rPr lang="zh-CN" altLang="en-US" sz="1707" dirty="0">
                  <a:solidFill>
                    <a:schemeClr val="bg1"/>
                  </a:solidFill>
                  <a:latin typeface="Microsoft YaHei" panose="020B0503020204020204" pitchFamily="34" charset="-122"/>
                  <a:ea typeface="Microsoft YaHei" panose="020B0503020204020204" pitchFamily="34" charset="-122"/>
                </a:rPr>
                <a:t>实时训练</a:t>
              </a:r>
            </a:p>
          </p:txBody>
        </p:sp>
        <p:sp>
          <p:nvSpPr>
            <p:cNvPr id="32" name="Preparation 50">
              <a:extLst>
                <a:ext uri="{FF2B5EF4-FFF2-40B4-BE49-F238E27FC236}">
                  <a16:creationId xmlns:a16="http://schemas.microsoft.com/office/drawing/2014/main" id="{6DB9D43F-B9AD-D742-ACE3-1497D0A2E7ED}"/>
                </a:ext>
              </a:extLst>
            </p:cNvPr>
            <p:cNvSpPr/>
            <p:nvPr/>
          </p:nvSpPr>
          <p:spPr>
            <a:xfrm>
              <a:off x="7781916" y="1011167"/>
              <a:ext cx="1127770" cy="948759"/>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rgbClr val="1672FB"/>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7" dirty="0">
                  <a:solidFill>
                    <a:schemeClr val="bg1"/>
                  </a:solidFill>
                  <a:latin typeface="Microsoft YaHei" panose="020B0503020204020204" pitchFamily="34" charset="-122"/>
                  <a:ea typeface="Microsoft YaHei" panose="020B0503020204020204" pitchFamily="34" charset="-122"/>
                </a:rPr>
                <a:t>notebook</a:t>
              </a:r>
            </a:p>
            <a:p>
              <a:pPr algn="ctr"/>
              <a:r>
                <a:rPr lang="en-US" sz="1707" dirty="0" err="1">
                  <a:solidFill>
                    <a:schemeClr val="bg1"/>
                  </a:solidFill>
                  <a:latin typeface="Microsoft YaHei" panose="020B0503020204020204" pitchFamily="34" charset="-122"/>
                  <a:ea typeface="Microsoft YaHei" panose="020B0503020204020204" pitchFamily="34" charset="-122"/>
                </a:rPr>
                <a:t>在线开发</a:t>
              </a:r>
              <a:endParaRPr lang="en-US" sz="1707" dirty="0">
                <a:solidFill>
                  <a:schemeClr val="bg1"/>
                </a:solidFill>
                <a:latin typeface="Microsoft YaHei" panose="020B0503020204020204" pitchFamily="34" charset="-122"/>
                <a:ea typeface="Microsoft YaHei" panose="020B0503020204020204" pitchFamily="34" charset="-122"/>
              </a:endParaRPr>
            </a:p>
          </p:txBody>
        </p:sp>
        <p:sp>
          <p:nvSpPr>
            <p:cNvPr id="33" name="Preparation 56">
              <a:extLst>
                <a:ext uri="{FF2B5EF4-FFF2-40B4-BE49-F238E27FC236}">
                  <a16:creationId xmlns:a16="http://schemas.microsoft.com/office/drawing/2014/main" id="{FE1432C6-066D-CF4B-869B-F69D441E6E51}"/>
                </a:ext>
              </a:extLst>
            </p:cNvPr>
            <p:cNvSpPr/>
            <p:nvPr/>
          </p:nvSpPr>
          <p:spPr>
            <a:xfrm>
              <a:off x="8882668" y="1506292"/>
              <a:ext cx="1127770" cy="948759"/>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rgbClr val="1672FB"/>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7" dirty="0">
                  <a:solidFill>
                    <a:schemeClr val="bg1"/>
                  </a:solidFill>
                  <a:latin typeface="Microsoft YaHei" panose="020B0503020204020204" pitchFamily="34" charset="-122"/>
                  <a:ea typeface="Microsoft YaHei" panose="020B0503020204020204" pitchFamily="34" charset="-122"/>
                </a:rPr>
                <a:t>数据资产</a:t>
              </a:r>
              <a:endParaRPr lang="en-US" altLang="zh-CN" sz="1707" dirty="0">
                <a:solidFill>
                  <a:schemeClr val="bg1"/>
                </a:solidFill>
                <a:latin typeface="Microsoft YaHei" panose="020B0503020204020204" pitchFamily="34" charset="-122"/>
                <a:ea typeface="Microsoft YaHei" panose="020B0503020204020204" pitchFamily="34" charset="-122"/>
              </a:endParaRPr>
            </a:p>
            <a:p>
              <a:pPr algn="ctr"/>
              <a:r>
                <a:rPr lang="zh-CN" altLang="en-US" sz="1707" dirty="0">
                  <a:solidFill>
                    <a:schemeClr val="bg1"/>
                  </a:solidFill>
                  <a:latin typeface="Microsoft YaHei" panose="020B0503020204020204" pitchFamily="34" charset="-122"/>
                  <a:ea typeface="Microsoft YaHei" panose="020B0503020204020204" pitchFamily="34" charset="-122"/>
                </a:rPr>
                <a:t>数据</a:t>
              </a:r>
              <a:r>
                <a:rPr lang="en-US" altLang="zh-CN" sz="1707" dirty="0">
                  <a:solidFill>
                    <a:schemeClr val="bg1"/>
                  </a:solidFill>
                  <a:latin typeface="Microsoft YaHei" panose="020B0503020204020204" pitchFamily="34" charset="-122"/>
                  <a:ea typeface="Microsoft YaHei" panose="020B0503020204020204" pitchFamily="34" charset="-122"/>
                </a:rPr>
                <a:t>ETL</a:t>
              </a:r>
              <a:endParaRPr lang="zh-CN" altLang="en-US" sz="1707" dirty="0">
                <a:solidFill>
                  <a:schemeClr val="bg1"/>
                </a:solidFill>
                <a:latin typeface="Microsoft YaHei" panose="020B0503020204020204" pitchFamily="34" charset="-122"/>
                <a:ea typeface="Microsoft YaHei" panose="020B0503020204020204" pitchFamily="34" charset="-122"/>
              </a:endParaRPr>
            </a:p>
          </p:txBody>
        </p:sp>
        <p:sp>
          <p:nvSpPr>
            <p:cNvPr id="34" name="Preparation 56">
              <a:extLst>
                <a:ext uri="{FF2B5EF4-FFF2-40B4-BE49-F238E27FC236}">
                  <a16:creationId xmlns:a16="http://schemas.microsoft.com/office/drawing/2014/main" id="{B9084F25-086B-954F-8B43-8DE795FEDE34}"/>
                </a:ext>
              </a:extLst>
            </p:cNvPr>
            <p:cNvSpPr/>
            <p:nvPr/>
          </p:nvSpPr>
          <p:spPr>
            <a:xfrm>
              <a:off x="8864680" y="3661881"/>
              <a:ext cx="1127770" cy="948759"/>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rgbClr val="1672FB"/>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7" dirty="0">
                  <a:solidFill>
                    <a:schemeClr val="bg1"/>
                  </a:solidFill>
                  <a:latin typeface="Microsoft YaHei" panose="020B0503020204020204" pitchFamily="34" charset="-122"/>
                  <a:ea typeface="Microsoft YaHei" panose="020B0503020204020204" pitchFamily="34" charset="-122"/>
                </a:rPr>
                <a:t>监控体系</a:t>
              </a:r>
              <a:endParaRPr lang="en-US" altLang="zh-CN" sz="1707" dirty="0">
                <a:solidFill>
                  <a:schemeClr val="bg1"/>
                </a:solidFill>
                <a:latin typeface="Microsoft YaHei" panose="020B0503020204020204" pitchFamily="34" charset="-122"/>
                <a:ea typeface="Microsoft YaHei" panose="020B0503020204020204" pitchFamily="34" charset="-122"/>
              </a:endParaRPr>
            </a:p>
            <a:p>
              <a:pPr algn="ctr"/>
              <a:r>
                <a:rPr lang="zh-CN" altLang="en-US" sz="1707" dirty="0">
                  <a:solidFill>
                    <a:schemeClr val="bg1"/>
                  </a:solidFill>
                  <a:latin typeface="Microsoft YaHei" panose="020B0503020204020204" pitchFamily="34" charset="-122"/>
                  <a:ea typeface="Microsoft YaHei" panose="020B0503020204020204" pitchFamily="34" charset="-122"/>
                </a:rPr>
                <a:t>日志体系</a:t>
              </a:r>
            </a:p>
          </p:txBody>
        </p:sp>
        <p:sp>
          <p:nvSpPr>
            <p:cNvPr id="35" name="Preparation 56">
              <a:extLst>
                <a:ext uri="{FF2B5EF4-FFF2-40B4-BE49-F238E27FC236}">
                  <a16:creationId xmlns:a16="http://schemas.microsoft.com/office/drawing/2014/main" id="{8768B7C9-6A75-2041-A4E3-D18E387CE6B7}"/>
                </a:ext>
              </a:extLst>
            </p:cNvPr>
            <p:cNvSpPr/>
            <p:nvPr/>
          </p:nvSpPr>
          <p:spPr>
            <a:xfrm>
              <a:off x="9940715" y="3162281"/>
              <a:ext cx="1127770" cy="948759"/>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rgbClr val="1672FB"/>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7" dirty="0">
                  <a:solidFill>
                    <a:schemeClr val="bg1"/>
                  </a:solidFill>
                  <a:latin typeface="Microsoft YaHei" panose="020B0503020204020204" pitchFamily="34" charset="-122"/>
                  <a:ea typeface="Microsoft YaHei" panose="020B0503020204020204" pitchFamily="34" charset="-122"/>
                </a:rPr>
                <a:t>联邦调度</a:t>
              </a:r>
              <a:endParaRPr lang="en-US" altLang="zh-CN" sz="1707" dirty="0">
                <a:solidFill>
                  <a:schemeClr val="bg1"/>
                </a:solidFill>
                <a:latin typeface="Microsoft YaHei" panose="020B0503020204020204" pitchFamily="34" charset="-122"/>
                <a:ea typeface="Microsoft YaHei" panose="020B0503020204020204" pitchFamily="34" charset="-122"/>
              </a:endParaRPr>
            </a:p>
            <a:p>
              <a:pPr algn="ctr"/>
              <a:r>
                <a:rPr lang="zh-CN" altLang="en-US" sz="1707" dirty="0">
                  <a:solidFill>
                    <a:schemeClr val="bg1"/>
                  </a:solidFill>
                  <a:latin typeface="Microsoft YaHei" panose="020B0503020204020204" pitchFamily="34" charset="-122"/>
                  <a:ea typeface="Microsoft YaHei" panose="020B0503020204020204" pitchFamily="34" charset="-122"/>
                </a:rPr>
                <a:t>边缘集群</a:t>
              </a:r>
            </a:p>
          </p:txBody>
        </p:sp>
        <p:sp>
          <p:nvSpPr>
            <p:cNvPr id="36" name="Preparation 56">
              <a:extLst>
                <a:ext uri="{FF2B5EF4-FFF2-40B4-BE49-F238E27FC236}">
                  <a16:creationId xmlns:a16="http://schemas.microsoft.com/office/drawing/2014/main" id="{E37D42C5-CFB9-1144-9201-733E657593B7}"/>
                </a:ext>
              </a:extLst>
            </p:cNvPr>
            <p:cNvSpPr/>
            <p:nvPr/>
          </p:nvSpPr>
          <p:spPr>
            <a:xfrm>
              <a:off x="10965015" y="1598816"/>
              <a:ext cx="1127770" cy="948759"/>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rgbClr val="1672FB"/>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707" dirty="0" err="1">
                  <a:solidFill>
                    <a:schemeClr val="bg1"/>
                  </a:solidFill>
                  <a:latin typeface="Microsoft YaHei" panose="020B0503020204020204" pitchFamily="34" charset="-122"/>
                  <a:ea typeface="Microsoft YaHei" panose="020B0503020204020204" pitchFamily="34" charset="-122"/>
                </a:rPr>
                <a:t>超参搜索</a:t>
              </a:r>
              <a:endParaRPr lang="en-US" altLang="zh-CN" sz="1707" dirty="0">
                <a:solidFill>
                  <a:schemeClr val="bg1"/>
                </a:solidFill>
                <a:latin typeface="Microsoft YaHei" panose="020B0503020204020204" pitchFamily="34" charset="-122"/>
                <a:ea typeface="Microsoft YaHei" panose="020B0503020204020204" pitchFamily="34" charset="-122"/>
              </a:endParaRPr>
            </a:p>
            <a:p>
              <a:pPr algn="ctr"/>
              <a:r>
                <a:rPr lang="en-US" altLang="zh-CN" sz="1707" dirty="0" err="1">
                  <a:solidFill>
                    <a:schemeClr val="bg1"/>
                  </a:solidFill>
                  <a:latin typeface="Microsoft YaHei" panose="020B0503020204020204" pitchFamily="34" charset="-122"/>
                  <a:ea typeface="Microsoft YaHei" panose="020B0503020204020204" pitchFamily="34" charset="-122"/>
                </a:rPr>
                <a:t>AutoML</a:t>
              </a:r>
              <a:endParaRPr lang="en-US" altLang="zh-CN" sz="1707" dirty="0">
                <a:solidFill>
                  <a:schemeClr val="bg1"/>
                </a:solidFill>
                <a:latin typeface="Microsoft YaHei" panose="020B0503020204020204" pitchFamily="34" charset="-122"/>
                <a:ea typeface="Microsoft YaHei" panose="020B0503020204020204" pitchFamily="34" charset="-122"/>
              </a:endParaRPr>
            </a:p>
          </p:txBody>
        </p:sp>
        <p:sp>
          <p:nvSpPr>
            <p:cNvPr id="37" name="Preparation 56">
              <a:extLst>
                <a:ext uri="{FF2B5EF4-FFF2-40B4-BE49-F238E27FC236}">
                  <a16:creationId xmlns:a16="http://schemas.microsoft.com/office/drawing/2014/main" id="{B94D0271-202D-374B-ABCF-ADD717DFB2B5}"/>
                </a:ext>
              </a:extLst>
            </p:cNvPr>
            <p:cNvSpPr/>
            <p:nvPr/>
          </p:nvSpPr>
          <p:spPr>
            <a:xfrm>
              <a:off x="10954489" y="2650270"/>
              <a:ext cx="1127770" cy="948759"/>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rgbClr val="1672FB"/>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707" dirty="0">
                  <a:solidFill>
                    <a:schemeClr val="bg1"/>
                  </a:solidFill>
                  <a:latin typeface="Microsoft YaHei" panose="020B0503020204020204" pitchFamily="34" charset="-122"/>
                  <a:ea typeface="Microsoft YaHei" panose="020B0503020204020204" pitchFamily="34" charset="-122"/>
                </a:rPr>
                <a:t>AIHUB</a:t>
              </a:r>
            </a:p>
          </p:txBody>
        </p:sp>
      </p:grpSp>
      <p:pic>
        <p:nvPicPr>
          <p:cNvPr id="38" name="图片 2" descr="collaborative">
            <a:extLst>
              <a:ext uri="{FF2B5EF4-FFF2-40B4-BE49-F238E27FC236}">
                <a16:creationId xmlns:a16="http://schemas.microsoft.com/office/drawing/2014/main" id="{668A90A7-14FE-6D44-B674-06DA8361E9F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24903" y="10458803"/>
            <a:ext cx="719252" cy="719252"/>
          </a:xfrm>
          <a:prstGeom prst="rect">
            <a:avLst/>
          </a:prstGeom>
        </p:spPr>
      </p:pic>
      <p:pic>
        <p:nvPicPr>
          <p:cNvPr id="39" name="图片 4" descr="reproducible">
            <a:extLst>
              <a:ext uri="{FF2B5EF4-FFF2-40B4-BE49-F238E27FC236}">
                <a16:creationId xmlns:a16="http://schemas.microsoft.com/office/drawing/2014/main" id="{AD561106-3954-9746-9307-AEB208DD6D5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475264" y="10464835"/>
            <a:ext cx="719252" cy="719252"/>
          </a:xfrm>
          <a:prstGeom prst="rect">
            <a:avLst/>
          </a:prstGeom>
        </p:spPr>
      </p:pic>
      <p:pic>
        <p:nvPicPr>
          <p:cNvPr id="40" name="图片 3" descr="continuous">
            <a:extLst>
              <a:ext uri="{FF2B5EF4-FFF2-40B4-BE49-F238E27FC236}">
                <a16:creationId xmlns:a16="http://schemas.microsoft.com/office/drawing/2014/main" id="{72462ABF-CFA6-2946-AF49-EA4B778FDDA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784324" y="11585879"/>
            <a:ext cx="680135" cy="680135"/>
          </a:xfrm>
          <a:prstGeom prst="rect">
            <a:avLst/>
          </a:prstGeom>
        </p:spPr>
      </p:pic>
      <p:pic>
        <p:nvPicPr>
          <p:cNvPr id="41" name="图片 5" descr="tested">
            <a:extLst>
              <a:ext uri="{FF2B5EF4-FFF2-40B4-BE49-F238E27FC236}">
                <a16:creationId xmlns:a16="http://schemas.microsoft.com/office/drawing/2014/main" id="{581925BD-9C35-2847-B103-97BBDCFDC4A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423954" y="11484725"/>
            <a:ext cx="719252" cy="719252"/>
          </a:xfrm>
          <a:prstGeom prst="rect">
            <a:avLst/>
          </a:prstGeom>
        </p:spPr>
      </p:pic>
      <p:sp>
        <p:nvSpPr>
          <p:cNvPr id="42" name="TextBox 61">
            <a:extLst>
              <a:ext uri="{FF2B5EF4-FFF2-40B4-BE49-F238E27FC236}">
                <a16:creationId xmlns:a16="http://schemas.microsoft.com/office/drawing/2014/main" id="{C3E421E1-F2F6-1446-B6DD-668C10A3F84D}"/>
              </a:ext>
            </a:extLst>
          </p:cNvPr>
          <p:cNvSpPr txBox="1"/>
          <p:nvPr/>
        </p:nvSpPr>
        <p:spPr>
          <a:xfrm>
            <a:off x="1644634" y="7586067"/>
            <a:ext cx="3180269" cy="442557"/>
          </a:xfrm>
          <a:prstGeom prst="rect">
            <a:avLst/>
          </a:prstGeom>
          <a:noFill/>
        </p:spPr>
        <p:txBody>
          <a:bodyPr wrap="square" rtlCol="0">
            <a:spAutoFit/>
          </a:bodyPr>
          <a:lstStyle/>
          <a:p>
            <a:pPr defTabSz="1174026"/>
            <a:r>
              <a:rPr lang="zh-CN" altLang="en-US" sz="2276" dirty="0">
                <a:latin typeface="微软雅黑"/>
                <a:ea typeface="微软雅黑"/>
                <a:cs typeface="微软雅黑"/>
                <a:sym typeface="Open Sans"/>
              </a:rPr>
              <a:t>平台：</a:t>
            </a:r>
            <a:r>
              <a:rPr lang="en-US" altLang="zh-CN" sz="2276" dirty="0">
                <a:latin typeface="微软雅黑"/>
                <a:ea typeface="微软雅黑"/>
                <a:cs typeface="微软雅黑"/>
                <a:sym typeface="Open Sans"/>
              </a:rPr>
              <a:t>AI</a:t>
            </a:r>
            <a:r>
              <a:rPr lang="zh-CN" altLang="en-US" sz="2276" dirty="0">
                <a:latin typeface="微软雅黑"/>
                <a:ea typeface="微软雅黑"/>
                <a:cs typeface="微软雅黑"/>
                <a:sym typeface="Open Sans"/>
              </a:rPr>
              <a:t>中台一站式</a:t>
            </a:r>
          </a:p>
        </p:txBody>
      </p:sp>
      <p:sp>
        <p:nvSpPr>
          <p:cNvPr id="43" name="TextBox 63">
            <a:extLst>
              <a:ext uri="{FF2B5EF4-FFF2-40B4-BE49-F238E27FC236}">
                <a16:creationId xmlns:a16="http://schemas.microsoft.com/office/drawing/2014/main" id="{F445E6A2-7181-0648-9C89-810C23E8CFC6}"/>
              </a:ext>
            </a:extLst>
          </p:cNvPr>
          <p:cNvSpPr txBox="1"/>
          <p:nvPr/>
        </p:nvSpPr>
        <p:spPr>
          <a:xfrm>
            <a:off x="5585399" y="7566287"/>
            <a:ext cx="3084731" cy="442557"/>
          </a:xfrm>
          <a:prstGeom prst="rect">
            <a:avLst/>
          </a:prstGeom>
          <a:noFill/>
        </p:spPr>
        <p:txBody>
          <a:bodyPr wrap="square" rtlCol="0">
            <a:spAutoFit/>
          </a:bodyPr>
          <a:lstStyle/>
          <a:p>
            <a:pPr defTabSz="1174026"/>
            <a:r>
              <a:rPr lang="zh-CN" altLang="en-US" sz="2276" dirty="0">
                <a:latin typeface="微软雅黑"/>
                <a:ea typeface="微软雅黑"/>
                <a:cs typeface="微软雅黑"/>
                <a:sym typeface="Open Sans"/>
              </a:rPr>
              <a:t>平台：数据中台对接</a:t>
            </a:r>
          </a:p>
        </p:txBody>
      </p:sp>
      <p:sp>
        <p:nvSpPr>
          <p:cNvPr id="44" name="TextBox 65">
            <a:extLst>
              <a:ext uri="{FF2B5EF4-FFF2-40B4-BE49-F238E27FC236}">
                <a16:creationId xmlns:a16="http://schemas.microsoft.com/office/drawing/2014/main" id="{2045A0D6-E9AF-0A43-862D-87FF4FFD6F68}"/>
              </a:ext>
            </a:extLst>
          </p:cNvPr>
          <p:cNvSpPr txBox="1"/>
          <p:nvPr/>
        </p:nvSpPr>
        <p:spPr>
          <a:xfrm>
            <a:off x="1725977" y="8629590"/>
            <a:ext cx="2551555" cy="442557"/>
          </a:xfrm>
          <a:prstGeom prst="rect">
            <a:avLst/>
          </a:prstGeom>
          <a:noFill/>
        </p:spPr>
        <p:txBody>
          <a:bodyPr wrap="square" rtlCol="0">
            <a:spAutoFit/>
          </a:bodyPr>
          <a:lstStyle/>
          <a:p>
            <a:pPr defTabSz="1174026"/>
            <a:r>
              <a:rPr lang="zh-CN" altLang="en-US" sz="2276" dirty="0">
                <a:latin typeface="微软雅黑"/>
                <a:ea typeface="微软雅黑"/>
                <a:cs typeface="微软雅黑"/>
                <a:sym typeface="Open Sans"/>
              </a:rPr>
              <a:t>资产：模型市场</a:t>
            </a:r>
          </a:p>
        </p:txBody>
      </p:sp>
      <p:sp>
        <p:nvSpPr>
          <p:cNvPr id="45" name="TextBox 77">
            <a:extLst>
              <a:ext uri="{FF2B5EF4-FFF2-40B4-BE49-F238E27FC236}">
                <a16:creationId xmlns:a16="http://schemas.microsoft.com/office/drawing/2014/main" id="{0BE4664B-ABFC-D24A-A59B-4AA2D0DF631F}"/>
              </a:ext>
            </a:extLst>
          </p:cNvPr>
          <p:cNvSpPr txBox="1"/>
          <p:nvPr/>
        </p:nvSpPr>
        <p:spPr>
          <a:xfrm>
            <a:off x="5649751" y="8597278"/>
            <a:ext cx="2735031" cy="442557"/>
          </a:xfrm>
          <a:prstGeom prst="rect">
            <a:avLst/>
          </a:prstGeom>
          <a:noFill/>
        </p:spPr>
        <p:txBody>
          <a:bodyPr wrap="square" rtlCol="0">
            <a:spAutoFit/>
          </a:bodyPr>
          <a:lstStyle/>
          <a:p>
            <a:pPr defTabSz="1174026"/>
            <a:r>
              <a:rPr lang="zh-CN" altLang="en-US" sz="2276" dirty="0">
                <a:latin typeface="微软雅黑"/>
                <a:ea typeface="微软雅黑"/>
                <a:cs typeface="微软雅黑"/>
                <a:sym typeface="Open Sans"/>
              </a:rPr>
              <a:t>大模型：</a:t>
            </a:r>
            <a:r>
              <a:rPr lang="en-US" altLang="zh-CN" sz="2276" dirty="0" err="1">
                <a:latin typeface="微软雅黑"/>
                <a:ea typeface="微软雅黑"/>
                <a:cs typeface="微软雅黑"/>
                <a:sym typeface="Open Sans"/>
              </a:rPr>
              <a:t>gpt</a:t>
            </a:r>
            <a:r>
              <a:rPr lang="zh-CN" altLang="en-US" sz="2276" dirty="0">
                <a:latin typeface="微软雅黑"/>
                <a:ea typeface="微软雅黑"/>
                <a:cs typeface="微软雅黑"/>
                <a:sym typeface="Open Sans"/>
              </a:rPr>
              <a:t>附能</a:t>
            </a:r>
          </a:p>
        </p:txBody>
      </p:sp>
      <p:sp>
        <p:nvSpPr>
          <p:cNvPr id="46" name="Rounded Rectangle 78">
            <a:extLst>
              <a:ext uri="{FF2B5EF4-FFF2-40B4-BE49-F238E27FC236}">
                <a16:creationId xmlns:a16="http://schemas.microsoft.com/office/drawing/2014/main" id="{8BED41B1-A7EE-A149-B014-C22A2FBAEE19}"/>
              </a:ext>
            </a:extLst>
          </p:cNvPr>
          <p:cNvSpPr/>
          <p:nvPr/>
        </p:nvSpPr>
        <p:spPr>
          <a:xfrm>
            <a:off x="587079" y="7205400"/>
            <a:ext cx="8214610" cy="2182558"/>
          </a:xfrm>
          <a:prstGeom prst="roundRect">
            <a:avLst>
              <a:gd name="adj" fmla="val 6609"/>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N" sz="3413"/>
          </a:p>
        </p:txBody>
      </p:sp>
      <p:pic>
        <p:nvPicPr>
          <p:cNvPr id="4" name="图片 3" descr="图标&#10;&#10;描述已自动生成">
            <a:extLst>
              <a:ext uri="{FF2B5EF4-FFF2-40B4-BE49-F238E27FC236}">
                <a16:creationId xmlns:a16="http://schemas.microsoft.com/office/drawing/2014/main" id="{B720F5BC-F2BD-244B-8729-9FCF15D4F56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840450" y="8451571"/>
            <a:ext cx="680134" cy="680134"/>
          </a:xfrm>
          <a:prstGeom prst="rect">
            <a:avLst/>
          </a:prstGeom>
        </p:spPr>
      </p:pic>
      <p:pic>
        <p:nvPicPr>
          <p:cNvPr id="6" name="图片 5">
            <a:extLst>
              <a:ext uri="{FF2B5EF4-FFF2-40B4-BE49-F238E27FC236}">
                <a16:creationId xmlns:a16="http://schemas.microsoft.com/office/drawing/2014/main" id="{D1C11C11-B0BB-354C-9E85-066FE7DAEC3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916156" y="7480191"/>
            <a:ext cx="577991" cy="577991"/>
          </a:xfrm>
          <a:prstGeom prst="rect">
            <a:avLst/>
          </a:prstGeom>
        </p:spPr>
      </p:pic>
      <p:pic>
        <p:nvPicPr>
          <p:cNvPr id="8" name="图片 7">
            <a:extLst>
              <a:ext uri="{FF2B5EF4-FFF2-40B4-BE49-F238E27FC236}">
                <a16:creationId xmlns:a16="http://schemas.microsoft.com/office/drawing/2014/main" id="{483DD92B-D530-024A-9884-6D8FC0DCA49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30303" y="8597277"/>
            <a:ext cx="577991" cy="577991"/>
          </a:xfrm>
          <a:prstGeom prst="rect">
            <a:avLst/>
          </a:prstGeom>
        </p:spPr>
      </p:pic>
      <p:pic>
        <p:nvPicPr>
          <p:cNvPr id="10" name="图片 9" descr="图标, QR 代码&#10;&#10;描述已自动生成">
            <a:extLst>
              <a:ext uri="{FF2B5EF4-FFF2-40B4-BE49-F238E27FC236}">
                <a16:creationId xmlns:a16="http://schemas.microsoft.com/office/drawing/2014/main" id="{6B7120E0-9457-484F-B7EB-13DDC471C87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41634" y="7542856"/>
            <a:ext cx="577991" cy="577991"/>
          </a:xfrm>
          <a:prstGeom prst="rect">
            <a:avLst/>
          </a:prstGeom>
        </p:spPr>
      </p:pic>
      <p:sp>
        <p:nvSpPr>
          <p:cNvPr id="47" name="文本框 46">
            <a:extLst>
              <a:ext uri="{FF2B5EF4-FFF2-40B4-BE49-F238E27FC236}">
                <a16:creationId xmlns:a16="http://schemas.microsoft.com/office/drawing/2014/main" id="{FF520310-0C14-CC40-AF9C-AC84892CD85B}"/>
              </a:ext>
            </a:extLst>
          </p:cNvPr>
          <p:cNvSpPr txBox="1"/>
          <p:nvPr/>
        </p:nvSpPr>
        <p:spPr>
          <a:xfrm>
            <a:off x="176950" y="490454"/>
            <a:ext cx="6223850"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defTabSz="1300460" hangingPunct="1">
              <a:defRPr/>
            </a:pPr>
            <a:r>
              <a:rPr lang="zh-CN" altLang="en-US" sz="3413" kern="1200" dirty="0">
                <a:gradFill>
                  <a:gsLst>
                    <a:gs pos="43000">
                      <a:schemeClr val="accent1"/>
                    </a:gs>
                    <a:gs pos="100000">
                      <a:schemeClr val="accent2"/>
                    </a:gs>
                  </a:gsLst>
                  <a:lin ang="2700000" scaled="0"/>
                </a:gradFill>
                <a:latin typeface="+mj-ea"/>
              </a:rPr>
              <a:t>云原生一站式机器学习平台</a:t>
            </a:r>
            <a:endParaRPr lang="en-US" altLang="zh-CN" sz="3413" kern="1200" dirty="0">
              <a:gradFill>
                <a:gsLst>
                  <a:gs pos="43000">
                    <a:schemeClr val="accent1"/>
                  </a:gs>
                  <a:gs pos="100000">
                    <a:schemeClr val="accent2"/>
                  </a:gs>
                </a:gsLst>
                <a:lin ang="2700000" scaled="0"/>
              </a:gradFill>
              <a:latin typeface="+mj-ea"/>
            </a:endParaRPr>
          </a:p>
        </p:txBody>
      </p:sp>
      <p:pic>
        <p:nvPicPr>
          <p:cNvPr id="48" name="图片 47" descr="卡通人物&#10;&#10;低可信度描述已自动生成">
            <a:extLst>
              <a:ext uri="{FF2B5EF4-FFF2-40B4-BE49-F238E27FC236}">
                <a16:creationId xmlns:a16="http://schemas.microsoft.com/office/drawing/2014/main" id="{67236037-D6D0-6A45-AA90-CB5C78224524}"/>
              </a:ext>
            </a:extLst>
          </p:cNvPr>
          <p:cNvPicPr>
            <a:picLocks noChangeAspect="1"/>
          </p:cNvPicPr>
          <p:nvPr/>
        </p:nvPicPr>
        <p:blipFill>
          <a:blip r:embed="rId15">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1026" name="Picture 2" descr="image">
            <a:extLst>
              <a:ext uri="{FF2B5EF4-FFF2-40B4-BE49-F238E27FC236}">
                <a16:creationId xmlns:a16="http://schemas.microsoft.com/office/drawing/2014/main" id="{C72DF996-1D25-9443-83C2-8F2AB4A19EB7}"/>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40395" y="1397414"/>
            <a:ext cx="8602811" cy="525613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mage">
            <a:extLst>
              <a:ext uri="{FF2B5EF4-FFF2-40B4-BE49-F238E27FC236}">
                <a16:creationId xmlns:a16="http://schemas.microsoft.com/office/drawing/2014/main" id="{6857238E-C6CE-124E-8AB8-3D928DE78E3D}"/>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805526" y="6839509"/>
            <a:ext cx="6805769" cy="2661122"/>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线连接符 6">
            <a:extLst>
              <a:ext uri="{FF2B5EF4-FFF2-40B4-BE49-F238E27FC236}">
                <a16:creationId xmlns:a16="http://schemas.microsoft.com/office/drawing/2014/main" id="{B20BA2FE-BF44-8E49-BF4E-389FFA367CD9}"/>
              </a:ext>
            </a:extLst>
          </p:cNvPr>
          <p:cNvCxnSpPr/>
          <p:nvPr/>
        </p:nvCxnSpPr>
        <p:spPr>
          <a:xfrm>
            <a:off x="1090021" y="8304551"/>
            <a:ext cx="7083333" cy="0"/>
          </a:xfrm>
          <a:prstGeom prst="line">
            <a:avLst/>
          </a:prstGeom>
          <a:noFill/>
          <a:ln w="25400" cap="flat">
            <a:solidFill>
              <a:schemeClr val="bg1">
                <a:lumMod val="75000"/>
              </a:schemeClr>
            </a:solidFill>
            <a:prstDash val="solid"/>
            <a:miter lim="400000"/>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4995073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Preparation 48"/>
          <p:cNvSpPr/>
          <p:nvPr/>
        </p:nvSpPr>
        <p:spPr>
          <a:xfrm>
            <a:off x="9492908" y="2202259"/>
            <a:ext cx="1603940" cy="1349346"/>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endParaRPr lang="en-US" sz="1707" kern="1200" dirty="0">
              <a:solidFill>
                <a:prstClr val="black"/>
              </a:solidFill>
              <a:latin typeface="Microsoft YaHei" panose="020B0503020204020204" pitchFamily="34" charset="-122"/>
              <a:ea typeface="Microsoft YaHei" panose="020B0503020204020204" pitchFamily="34" charset="-122"/>
            </a:endParaRPr>
          </a:p>
        </p:txBody>
      </p:sp>
      <p:sp>
        <p:nvSpPr>
          <p:cNvPr id="51" name="Preparation 50"/>
          <p:cNvSpPr/>
          <p:nvPr/>
        </p:nvSpPr>
        <p:spPr>
          <a:xfrm>
            <a:off x="11061457" y="2948546"/>
            <a:ext cx="1603940" cy="1349346"/>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chemeClr val="bg1"/>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endParaRPr lang="en-US" altLang="zh-CN" sz="1707" kern="1200" dirty="0">
              <a:solidFill>
                <a:prstClr val="white"/>
              </a:solidFill>
              <a:latin typeface="Microsoft YaHei" panose="020B0503020204020204" pitchFamily="34" charset="-122"/>
              <a:ea typeface="Microsoft YaHei" panose="020B0503020204020204" pitchFamily="34" charset="-122"/>
            </a:endParaRPr>
          </a:p>
        </p:txBody>
      </p:sp>
      <p:sp>
        <p:nvSpPr>
          <p:cNvPr id="52" name="Preparation 51"/>
          <p:cNvSpPr/>
          <p:nvPr/>
        </p:nvSpPr>
        <p:spPr>
          <a:xfrm>
            <a:off x="9473509" y="3676740"/>
            <a:ext cx="1603940" cy="1349346"/>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endParaRPr lang="en-US" sz="1707" kern="1200" dirty="0">
              <a:solidFill>
                <a:prstClr val="black"/>
              </a:solidFill>
              <a:latin typeface="Microsoft YaHei" panose="020B0503020204020204" pitchFamily="34" charset="-122"/>
              <a:ea typeface="Microsoft YaHei" panose="020B0503020204020204" pitchFamily="34" charset="-122"/>
            </a:endParaRPr>
          </a:p>
        </p:txBody>
      </p:sp>
      <p:sp>
        <p:nvSpPr>
          <p:cNvPr id="53" name="Preparation 52"/>
          <p:cNvSpPr/>
          <p:nvPr/>
        </p:nvSpPr>
        <p:spPr>
          <a:xfrm>
            <a:off x="11077448" y="4458987"/>
            <a:ext cx="1603940" cy="1349346"/>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chemeClr val="bg1"/>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endParaRPr lang="en-US" sz="1707" kern="1200" dirty="0">
              <a:solidFill>
                <a:prstClr val="white"/>
              </a:solidFill>
              <a:latin typeface="Microsoft YaHei" panose="020B0503020204020204" pitchFamily="34" charset="-122"/>
              <a:ea typeface="Microsoft YaHei" panose="020B0503020204020204" pitchFamily="34" charset="-122"/>
            </a:endParaRPr>
          </a:p>
        </p:txBody>
      </p:sp>
      <p:sp>
        <p:nvSpPr>
          <p:cNvPr id="54" name="Preparation 53"/>
          <p:cNvSpPr/>
          <p:nvPr/>
        </p:nvSpPr>
        <p:spPr>
          <a:xfrm>
            <a:off x="12607809" y="602336"/>
            <a:ext cx="1603940" cy="1349346"/>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chemeClr val="bg1"/>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endParaRPr lang="en-US" sz="1707" kern="1200" dirty="0">
              <a:solidFill>
                <a:prstClr val="white"/>
              </a:solidFill>
              <a:latin typeface="Microsoft YaHei" panose="020B0503020204020204" pitchFamily="34" charset="-122"/>
              <a:ea typeface="Microsoft YaHei" panose="020B0503020204020204" pitchFamily="34" charset="-122"/>
            </a:endParaRPr>
          </a:p>
        </p:txBody>
      </p:sp>
      <p:sp>
        <p:nvSpPr>
          <p:cNvPr id="57" name="Preparation 56"/>
          <p:cNvSpPr/>
          <p:nvPr/>
        </p:nvSpPr>
        <p:spPr>
          <a:xfrm>
            <a:off x="12615294" y="3676740"/>
            <a:ext cx="1603940" cy="1349346"/>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endParaRPr lang="zh-CN" altLang="en-US" sz="1707" kern="1200" dirty="0">
              <a:solidFill>
                <a:prstClr val="black"/>
              </a:solidFill>
              <a:latin typeface="Microsoft YaHei" panose="020B0503020204020204" pitchFamily="34" charset="-122"/>
              <a:ea typeface="Microsoft YaHei" panose="020B0503020204020204" pitchFamily="34" charset="-122"/>
            </a:endParaRPr>
          </a:p>
        </p:txBody>
      </p:sp>
      <p:sp>
        <p:nvSpPr>
          <p:cNvPr id="59" name="Preparation 58"/>
          <p:cNvSpPr/>
          <p:nvPr/>
        </p:nvSpPr>
        <p:spPr>
          <a:xfrm>
            <a:off x="14211749" y="1527585"/>
            <a:ext cx="1603940" cy="1349346"/>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endParaRPr lang="en-US" sz="1707" kern="1200" dirty="0">
              <a:solidFill>
                <a:prstClr val="black"/>
              </a:solidFill>
              <a:latin typeface="Microsoft YaHei" panose="020B0503020204020204" pitchFamily="34" charset="-122"/>
              <a:ea typeface="Microsoft YaHei" panose="020B0503020204020204" pitchFamily="34" charset="-122"/>
            </a:endParaRPr>
          </a:p>
        </p:txBody>
      </p:sp>
      <p:pic>
        <p:nvPicPr>
          <p:cNvPr id="30" name="Picture 2" descr="image">
            <a:extLst>
              <a:ext uri="{FF2B5EF4-FFF2-40B4-BE49-F238E27FC236}">
                <a16:creationId xmlns:a16="http://schemas.microsoft.com/office/drawing/2014/main" id="{32ABF1CA-33A8-A241-AE91-A73E49AA90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196" y="1222821"/>
            <a:ext cx="9072085" cy="5548834"/>
          </a:xfrm>
          <a:prstGeom prst="rect">
            <a:avLst/>
          </a:prstGeom>
          <a:noFill/>
          <a:extLst>
            <a:ext uri="{909E8E84-426E-40DD-AFC4-6F175D3DCCD1}">
              <a14:hiddenFill xmlns:a14="http://schemas.microsoft.com/office/drawing/2010/main">
                <a:solidFill>
                  <a:srgbClr val="FFFFFF"/>
                </a:solidFill>
              </a14:hiddenFill>
            </a:ext>
          </a:extLst>
        </p:spPr>
      </p:pic>
      <p:sp>
        <p:nvSpPr>
          <p:cNvPr id="31" name="Preparation 56">
            <a:extLst>
              <a:ext uri="{FF2B5EF4-FFF2-40B4-BE49-F238E27FC236}">
                <a16:creationId xmlns:a16="http://schemas.microsoft.com/office/drawing/2014/main" id="{B5693DE2-C42E-C44D-B159-01433A9E300A}"/>
              </a:ext>
            </a:extLst>
          </p:cNvPr>
          <p:cNvSpPr/>
          <p:nvPr/>
        </p:nvSpPr>
        <p:spPr>
          <a:xfrm>
            <a:off x="14153140" y="3002066"/>
            <a:ext cx="1603940" cy="1349346"/>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chemeClr val="bg1"/>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endParaRPr lang="zh-CN" altLang="en-US" sz="1707" kern="1200" dirty="0">
              <a:solidFill>
                <a:prstClr val="white"/>
              </a:solidFill>
              <a:latin typeface="Microsoft YaHei" panose="020B0503020204020204" pitchFamily="34" charset="-122"/>
              <a:ea typeface="Microsoft YaHei" panose="020B0503020204020204" pitchFamily="34" charset="-122"/>
            </a:endParaRPr>
          </a:p>
        </p:txBody>
      </p:sp>
      <p:sp>
        <p:nvSpPr>
          <p:cNvPr id="32" name="Preparation 50">
            <a:extLst>
              <a:ext uri="{FF2B5EF4-FFF2-40B4-BE49-F238E27FC236}">
                <a16:creationId xmlns:a16="http://schemas.microsoft.com/office/drawing/2014/main" id="{6DB9D43F-B9AD-D742-ACE3-1497D0A2E7ED}"/>
              </a:ext>
            </a:extLst>
          </p:cNvPr>
          <p:cNvSpPr/>
          <p:nvPr/>
        </p:nvSpPr>
        <p:spPr>
          <a:xfrm>
            <a:off x="11067878" y="1438105"/>
            <a:ext cx="1603940" cy="1349346"/>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endParaRPr lang="en-US" sz="1707" kern="1200" dirty="0">
              <a:solidFill>
                <a:prstClr val="black"/>
              </a:solidFill>
              <a:latin typeface="Microsoft YaHei" panose="020B0503020204020204" pitchFamily="34" charset="-122"/>
              <a:ea typeface="Microsoft YaHei" panose="020B0503020204020204" pitchFamily="34" charset="-122"/>
            </a:endParaRPr>
          </a:p>
        </p:txBody>
      </p:sp>
      <p:sp>
        <p:nvSpPr>
          <p:cNvPr id="33" name="Preparation 56">
            <a:extLst>
              <a:ext uri="{FF2B5EF4-FFF2-40B4-BE49-F238E27FC236}">
                <a16:creationId xmlns:a16="http://schemas.microsoft.com/office/drawing/2014/main" id="{FE1432C6-066D-CF4B-869B-F69D441E6E51}"/>
              </a:ext>
            </a:extLst>
          </p:cNvPr>
          <p:cNvSpPr/>
          <p:nvPr/>
        </p:nvSpPr>
        <p:spPr>
          <a:xfrm>
            <a:off x="12633392" y="2142283"/>
            <a:ext cx="1603940" cy="1349346"/>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chemeClr val="bg1"/>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endParaRPr lang="zh-CN" altLang="en-US" sz="1707" kern="1200" dirty="0">
              <a:solidFill>
                <a:prstClr val="white"/>
              </a:solidFill>
              <a:latin typeface="Microsoft YaHei" panose="020B0503020204020204" pitchFamily="34" charset="-122"/>
              <a:ea typeface="Microsoft YaHei" panose="020B0503020204020204" pitchFamily="34" charset="-122"/>
            </a:endParaRPr>
          </a:p>
        </p:txBody>
      </p:sp>
      <p:sp>
        <p:nvSpPr>
          <p:cNvPr id="34" name="Preparation 56">
            <a:extLst>
              <a:ext uri="{FF2B5EF4-FFF2-40B4-BE49-F238E27FC236}">
                <a16:creationId xmlns:a16="http://schemas.microsoft.com/office/drawing/2014/main" id="{B9084F25-086B-954F-8B43-8DE795FEDE34}"/>
              </a:ext>
            </a:extLst>
          </p:cNvPr>
          <p:cNvSpPr/>
          <p:nvPr/>
        </p:nvSpPr>
        <p:spPr>
          <a:xfrm>
            <a:off x="12607809" y="5208009"/>
            <a:ext cx="1603940" cy="1349346"/>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chemeClr val="bg1"/>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endParaRPr lang="zh-CN" altLang="en-US" sz="1707" kern="1200" dirty="0">
              <a:solidFill>
                <a:prstClr val="white"/>
              </a:solidFill>
              <a:latin typeface="Microsoft YaHei" panose="020B0503020204020204" pitchFamily="34" charset="-122"/>
              <a:ea typeface="Microsoft YaHei" panose="020B0503020204020204" pitchFamily="34" charset="-122"/>
            </a:endParaRPr>
          </a:p>
        </p:txBody>
      </p:sp>
      <p:sp>
        <p:nvSpPr>
          <p:cNvPr id="35" name="Preparation 56">
            <a:extLst>
              <a:ext uri="{FF2B5EF4-FFF2-40B4-BE49-F238E27FC236}">
                <a16:creationId xmlns:a16="http://schemas.microsoft.com/office/drawing/2014/main" id="{8768B7C9-6A75-2041-A4E3-D18E387CE6B7}"/>
              </a:ext>
            </a:extLst>
          </p:cNvPr>
          <p:cNvSpPr/>
          <p:nvPr/>
        </p:nvSpPr>
        <p:spPr>
          <a:xfrm>
            <a:off x="14138170" y="4497467"/>
            <a:ext cx="1603940" cy="1349346"/>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chemeClr val="bg1"/>
          </a:solid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endParaRPr lang="zh-CN" altLang="en-US" sz="1707" kern="1200" dirty="0">
              <a:solidFill>
                <a:prstClr val="white"/>
              </a:solidFill>
              <a:latin typeface="Microsoft YaHei" panose="020B0503020204020204" pitchFamily="34" charset="-122"/>
              <a:ea typeface="Microsoft YaHei" panose="020B0503020204020204" pitchFamily="34" charset="-122"/>
            </a:endParaRPr>
          </a:p>
        </p:txBody>
      </p:sp>
      <p:sp>
        <p:nvSpPr>
          <p:cNvPr id="36" name="Preparation 56">
            <a:extLst>
              <a:ext uri="{FF2B5EF4-FFF2-40B4-BE49-F238E27FC236}">
                <a16:creationId xmlns:a16="http://schemas.microsoft.com/office/drawing/2014/main" id="{E37D42C5-CFB9-1144-9201-733E657593B7}"/>
              </a:ext>
            </a:extLst>
          </p:cNvPr>
          <p:cNvSpPr/>
          <p:nvPr/>
        </p:nvSpPr>
        <p:spPr>
          <a:xfrm>
            <a:off x="15594952" y="2273872"/>
            <a:ext cx="1603940" cy="1349346"/>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endParaRPr lang="en-US" altLang="zh-CN" sz="1707" kern="1200" dirty="0">
              <a:solidFill>
                <a:prstClr val="black"/>
              </a:solidFill>
              <a:latin typeface="Microsoft YaHei" panose="020B0503020204020204" pitchFamily="34" charset="-122"/>
              <a:ea typeface="Microsoft YaHei" panose="020B0503020204020204" pitchFamily="34" charset="-122"/>
            </a:endParaRPr>
          </a:p>
        </p:txBody>
      </p:sp>
      <p:pic>
        <p:nvPicPr>
          <p:cNvPr id="2050" name="Picture 2" descr="Kubernetes">
            <a:extLst>
              <a:ext uri="{FF2B5EF4-FFF2-40B4-BE49-F238E27FC236}">
                <a16:creationId xmlns:a16="http://schemas.microsoft.com/office/drawing/2014/main" id="{3678731B-4D2A-C545-9D43-A4306AE9E1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87835" y="2271581"/>
            <a:ext cx="1199826" cy="119982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8" descr="Kubernetes 1.19 安装Prometheus-Oprator – SRE运维博客">
            <a:extLst>
              <a:ext uri="{FF2B5EF4-FFF2-40B4-BE49-F238E27FC236}">
                <a16:creationId xmlns:a16="http://schemas.microsoft.com/office/drawing/2014/main" id="{7EF414A3-90B3-034F-A9DA-6882A702538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93540" y="5251672"/>
            <a:ext cx="1249488" cy="124948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8960654E-3C3D-6846-8767-5767F533223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p:blipFill>
        <p:spPr bwMode="auto">
          <a:xfrm>
            <a:off x="9667039" y="3905699"/>
            <a:ext cx="1264654" cy="84310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Project Jupyter - Wikipedia">
            <a:extLst>
              <a:ext uri="{FF2B5EF4-FFF2-40B4-BE49-F238E27FC236}">
                <a16:creationId xmlns:a16="http://schemas.microsoft.com/office/drawing/2014/main" id="{65EBCAC0-BD99-2543-AF49-14AF93F4F24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370374" y="1529041"/>
            <a:ext cx="957911" cy="111032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ome - Knative">
            <a:extLst>
              <a:ext uri="{FF2B5EF4-FFF2-40B4-BE49-F238E27FC236}">
                <a16:creationId xmlns:a16="http://schemas.microsoft.com/office/drawing/2014/main" id="{D9AA524A-183C-4149-99F6-246DA030F88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287594" y="4614815"/>
            <a:ext cx="1226132" cy="990999"/>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Label Studio Documentation — Get Started with Label Studio">
            <a:extLst>
              <a:ext uri="{FF2B5EF4-FFF2-40B4-BE49-F238E27FC236}">
                <a16:creationId xmlns:a16="http://schemas.microsoft.com/office/drawing/2014/main" id="{B03B5179-1068-9C4B-9C10-0AD555065E9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729214" y="583652"/>
            <a:ext cx="1386712" cy="1386712"/>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Apache Airflow - Wikipedia">
            <a:extLst>
              <a:ext uri="{FF2B5EF4-FFF2-40B4-BE49-F238E27FC236}">
                <a16:creationId xmlns:a16="http://schemas.microsoft.com/office/drawing/2014/main" id="{9EC34B5C-F659-1944-87F5-53E58263D57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256519" y="3365840"/>
            <a:ext cx="1301117" cy="503167"/>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特征平台（Feature Store）：Feast - 知乎">
            <a:extLst>
              <a:ext uri="{FF2B5EF4-FFF2-40B4-BE49-F238E27FC236}">
                <a16:creationId xmlns:a16="http://schemas.microsoft.com/office/drawing/2014/main" id="{7DDC127D-BFB6-D34F-B36F-37031301D8C3}"/>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r="71324"/>
          <a:stretch/>
        </p:blipFill>
        <p:spPr bwMode="auto">
          <a:xfrm>
            <a:off x="14625017" y="1706678"/>
            <a:ext cx="1148860" cy="991158"/>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a:extLst>
              <a:ext uri="{FF2B5EF4-FFF2-40B4-BE49-F238E27FC236}">
                <a16:creationId xmlns:a16="http://schemas.microsoft.com/office/drawing/2014/main" id="{CF813C2D-DA4C-7541-8205-B88F50DC2F7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l="272" r="272"/>
          <a:stretch/>
        </p:blipFill>
        <p:spPr bwMode="auto">
          <a:xfrm>
            <a:off x="15899304" y="2430806"/>
            <a:ext cx="1029845" cy="1035476"/>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KubeEdge - SODA 基金会">
            <a:extLst>
              <a:ext uri="{FF2B5EF4-FFF2-40B4-BE49-F238E27FC236}">
                <a16:creationId xmlns:a16="http://schemas.microsoft.com/office/drawing/2014/main" id="{5846B15F-396B-7E44-A178-7B3AC91F74A0}"/>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r="64994"/>
          <a:stretch/>
        </p:blipFill>
        <p:spPr bwMode="auto">
          <a:xfrm>
            <a:off x="14423308" y="4611478"/>
            <a:ext cx="1171645" cy="1121321"/>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a:extLst>
              <a:ext uri="{FF2B5EF4-FFF2-40B4-BE49-F238E27FC236}">
                <a16:creationId xmlns:a16="http://schemas.microsoft.com/office/drawing/2014/main" id="{1E23280F-A51F-FA40-B0D0-EA5EAF2E99A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p:blipFill>
        <p:spPr bwMode="auto">
          <a:xfrm>
            <a:off x="12943804" y="3840107"/>
            <a:ext cx="1040775" cy="1058721"/>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Apache Flink: Material">
            <a:extLst>
              <a:ext uri="{FF2B5EF4-FFF2-40B4-BE49-F238E27FC236}">
                <a16:creationId xmlns:a16="http://schemas.microsoft.com/office/drawing/2014/main" id="{D24386E0-0DCC-494C-9651-DA771789F27E}"/>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4416159" y="3124319"/>
            <a:ext cx="1072424" cy="1072424"/>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a:extLst>
              <a:ext uri="{FF2B5EF4-FFF2-40B4-BE49-F238E27FC236}">
                <a16:creationId xmlns:a16="http://schemas.microsoft.com/office/drawing/2014/main" id="{E1DB7434-4132-5C4F-826F-54E02549635F}"/>
              </a:ext>
            </a:extLst>
          </p:cNvPr>
          <p:cNvPicPr>
            <a:picLocks noChangeAspect="1"/>
          </p:cNvPicPr>
          <p:nvPr/>
        </p:nvPicPr>
        <p:blipFill>
          <a:blip r:embed="rId16"/>
          <a:stretch>
            <a:fillRect/>
          </a:stretch>
        </p:blipFill>
        <p:spPr>
          <a:xfrm>
            <a:off x="15653057" y="4233489"/>
            <a:ext cx="1487730" cy="435692"/>
          </a:xfrm>
          <a:prstGeom prst="rect">
            <a:avLst/>
          </a:prstGeom>
        </p:spPr>
      </p:pic>
      <p:sp>
        <p:nvSpPr>
          <p:cNvPr id="37" name="Preparation 56">
            <a:extLst>
              <a:ext uri="{FF2B5EF4-FFF2-40B4-BE49-F238E27FC236}">
                <a16:creationId xmlns:a16="http://schemas.microsoft.com/office/drawing/2014/main" id="{B94D0271-202D-374B-ABCF-ADD717DFB2B5}"/>
              </a:ext>
            </a:extLst>
          </p:cNvPr>
          <p:cNvSpPr/>
          <p:nvPr/>
        </p:nvSpPr>
        <p:spPr>
          <a:xfrm>
            <a:off x="15579982" y="3769274"/>
            <a:ext cx="1603940" cy="1349346"/>
          </a:xfrm>
          <a:custGeom>
            <a:avLst/>
            <a:gdLst>
              <a:gd name="connsiteX0" fmla="*/ 0 w 1265369"/>
              <a:gd name="connsiteY0" fmla="*/ 474379 h 948759"/>
              <a:gd name="connsiteX1" fmla="*/ 253073 w 1265369"/>
              <a:gd name="connsiteY1" fmla="*/ 0 h 948759"/>
              <a:gd name="connsiteX2" fmla="*/ 609907 w 1265369"/>
              <a:gd name="connsiteY2" fmla="*/ 0 h 948759"/>
              <a:gd name="connsiteX3" fmla="*/ 1012295 w 1265369"/>
              <a:gd name="connsiteY3" fmla="*/ 0 h 948759"/>
              <a:gd name="connsiteX4" fmla="*/ 1265369 w 1265369"/>
              <a:gd name="connsiteY4" fmla="*/ 474379 h 948759"/>
              <a:gd name="connsiteX5" fmla="*/ 1012295 w 1265369"/>
              <a:gd name="connsiteY5" fmla="*/ 948759 h 948759"/>
              <a:gd name="connsiteX6" fmla="*/ 655461 w 1265369"/>
              <a:gd name="connsiteY6" fmla="*/ 948759 h 948759"/>
              <a:gd name="connsiteX7" fmla="*/ 253073 w 1265369"/>
              <a:gd name="connsiteY7" fmla="*/ 948759 h 948759"/>
              <a:gd name="connsiteX8" fmla="*/ 0 w 1265369"/>
              <a:gd name="connsiteY8" fmla="*/ 474379 h 94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369" h="948759" fill="none" extrusionOk="0">
                <a:moveTo>
                  <a:pt x="0" y="474379"/>
                </a:moveTo>
                <a:cubicBezTo>
                  <a:pt x="115210" y="264423"/>
                  <a:pt x="161550" y="154711"/>
                  <a:pt x="253073" y="0"/>
                </a:cubicBezTo>
                <a:cubicBezTo>
                  <a:pt x="332468" y="-17742"/>
                  <a:pt x="507050" y="7394"/>
                  <a:pt x="609907" y="0"/>
                </a:cubicBezTo>
                <a:cubicBezTo>
                  <a:pt x="712764" y="-7394"/>
                  <a:pt x="925012" y="-7585"/>
                  <a:pt x="1012295" y="0"/>
                </a:cubicBezTo>
                <a:cubicBezTo>
                  <a:pt x="1091345" y="156321"/>
                  <a:pt x="1148766" y="251007"/>
                  <a:pt x="1265369" y="474379"/>
                </a:cubicBezTo>
                <a:cubicBezTo>
                  <a:pt x="1170446" y="675404"/>
                  <a:pt x="1087154" y="853250"/>
                  <a:pt x="1012295" y="948759"/>
                </a:cubicBezTo>
                <a:cubicBezTo>
                  <a:pt x="867036" y="941841"/>
                  <a:pt x="773830" y="950393"/>
                  <a:pt x="655461" y="948759"/>
                </a:cubicBezTo>
                <a:cubicBezTo>
                  <a:pt x="537092" y="947125"/>
                  <a:pt x="405951" y="930137"/>
                  <a:pt x="253073" y="948759"/>
                </a:cubicBezTo>
                <a:cubicBezTo>
                  <a:pt x="162954" y="774941"/>
                  <a:pt x="100342" y="670097"/>
                  <a:pt x="0" y="474379"/>
                </a:cubicBezTo>
                <a:close/>
              </a:path>
              <a:path w="1265369" h="948759" stroke="0" extrusionOk="0">
                <a:moveTo>
                  <a:pt x="0" y="474379"/>
                </a:moveTo>
                <a:cubicBezTo>
                  <a:pt x="106451" y="302688"/>
                  <a:pt x="116888" y="217094"/>
                  <a:pt x="253073" y="0"/>
                </a:cubicBezTo>
                <a:cubicBezTo>
                  <a:pt x="396442" y="-17721"/>
                  <a:pt x="455912" y="5020"/>
                  <a:pt x="625092" y="0"/>
                </a:cubicBezTo>
                <a:cubicBezTo>
                  <a:pt x="794272" y="-5020"/>
                  <a:pt x="881586" y="-15614"/>
                  <a:pt x="1012295" y="0"/>
                </a:cubicBezTo>
                <a:cubicBezTo>
                  <a:pt x="1157336" y="216582"/>
                  <a:pt x="1203297" y="301244"/>
                  <a:pt x="1265369" y="474379"/>
                </a:cubicBezTo>
                <a:cubicBezTo>
                  <a:pt x="1145829" y="650560"/>
                  <a:pt x="1076350" y="850454"/>
                  <a:pt x="1012295" y="948759"/>
                </a:cubicBezTo>
                <a:cubicBezTo>
                  <a:pt x="915940" y="961340"/>
                  <a:pt x="798473" y="930926"/>
                  <a:pt x="625092" y="948759"/>
                </a:cubicBezTo>
                <a:cubicBezTo>
                  <a:pt x="451711" y="966592"/>
                  <a:pt x="363620" y="938943"/>
                  <a:pt x="253073" y="948759"/>
                </a:cubicBezTo>
                <a:cubicBezTo>
                  <a:pt x="144855" y="745623"/>
                  <a:pt x="57211" y="619597"/>
                  <a:pt x="0" y="474379"/>
                </a:cubicBezTo>
                <a:close/>
              </a:path>
            </a:pathLst>
          </a:cu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endParaRPr lang="en-US" altLang="zh-CN" sz="1707" kern="1200" dirty="0">
              <a:solidFill>
                <a:prstClr val="white"/>
              </a:solidFill>
              <a:latin typeface="Microsoft YaHei" panose="020B0503020204020204" pitchFamily="34" charset="-122"/>
              <a:ea typeface="Microsoft YaHei" panose="020B0503020204020204" pitchFamily="34" charset="-122"/>
            </a:endParaRPr>
          </a:p>
        </p:txBody>
      </p:sp>
      <p:pic>
        <p:nvPicPr>
          <p:cNvPr id="12" name="图片 11" descr="徽标&#10;&#10;描述已自动生成">
            <a:extLst>
              <a:ext uri="{FF2B5EF4-FFF2-40B4-BE49-F238E27FC236}">
                <a16:creationId xmlns:a16="http://schemas.microsoft.com/office/drawing/2014/main" id="{6B2A5243-BED5-114F-8E70-C12988786211}"/>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2597856" y="2360105"/>
            <a:ext cx="1693635" cy="890271"/>
          </a:xfrm>
          <a:prstGeom prst="rect">
            <a:avLst/>
          </a:prstGeom>
        </p:spPr>
      </p:pic>
      <p:sp>
        <p:nvSpPr>
          <p:cNvPr id="42" name="TextBox 61">
            <a:extLst>
              <a:ext uri="{FF2B5EF4-FFF2-40B4-BE49-F238E27FC236}">
                <a16:creationId xmlns:a16="http://schemas.microsoft.com/office/drawing/2014/main" id="{3083972C-1FF4-9E42-971F-C234B24B42F0}"/>
              </a:ext>
            </a:extLst>
          </p:cNvPr>
          <p:cNvSpPr txBox="1"/>
          <p:nvPr/>
        </p:nvSpPr>
        <p:spPr>
          <a:xfrm>
            <a:off x="4495280" y="7489349"/>
            <a:ext cx="2735031" cy="442557"/>
          </a:xfrm>
          <a:prstGeom prst="rect">
            <a:avLst/>
          </a:prstGeom>
          <a:noFill/>
        </p:spPr>
        <p:txBody>
          <a:bodyPr wrap="square" rtlCol="0">
            <a:spAutoFit/>
          </a:bodyPr>
          <a:lstStyle/>
          <a:p>
            <a:pPr algn="l" defTabSz="1174026"/>
            <a:r>
              <a:rPr lang="zh-CN" altLang="en-US" sz="2276" b="0" kern="1200" dirty="0">
                <a:solidFill>
                  <a:prstClr val="black"/>
                </a:solidFill>
                <a:latin typeface="微软雅黑"/>
                <a:ea typeface="微软雅黑"/>
                <a:cs typeface="微软雅黑"/>
                <a:sym typeface="Open Sans"/>
              </a:rPr>
              <a:t>上下游生态兼容性</a:t>
            </a:r>
          </a:p>
        </p:txBody>
      </p:sp>
      <p:sp>
        <p:nvSpPr>
          <p:cNvPr id="43" name="TextBox 63">
            <a:extLst>
              <a:ext uri="{FF2B5EF4-FFF2-40B4-BE49-F238E27FC236}">
                <a16:creationId xmlns:a16="http://schemas.microsoft.com/office/drawing/2014/main" id="{18A60526-283D-7047-AAEC-D1FCE3D7E760}"/>
              </a:ext>
            </a:extLst>
          </p:cNvPr>
          <p:cNvSpPr txBox="1"/>
          <p:nvPr/>
        </p:nvSpPr>
        <p:spPr>
          <a:xfrm>
            <a:off x="9414214" y="7488835"/>
            <a:ext cx="1827537" cy="442557"/>
          </a:xfrm>
          <a:prstGeom prst="rect">
            <a:avLst/>
          </a:prstGeom>
          <a:noFill/>
        </p:spPr>
        <p:txBody>
          <a:bodyPr wrap="square" rtlCol="0">
            <a:spAutoFit/>
          </a:bodyPr>
          <a:lstStyle/>
          <a:p>
            <a:pPr algn="l" defTabSz="1174026"/>
            <a:r>
              <a:rPr lang="zh-CN" altLang="en-US" sz="2276" b="0" kern="1200" dirty="0">
                <a:solidFill>
                  <a:prstClr val="black"/>
                </a:solidFill>
                <a:latin typeface="微软雅黑"/>
                <a:ea typeface="微软雅黑"/>
                <a:cs typeface="微软雅黑"/>
                <a:sym typeface="Open Sans"/>
              </a:rPr>
              <a:t>功能插件化</a:t>
            </a:r>
          </a:p>
        </p:txBody>
      </p:sp>
      <p:sp>
        <p:nvSpPr>
          <p:cNvPr id="44" name="TextBox 65">
            <a:extLst>
              <a:ext uri="{FF2B5EF4-FFF2-40B4-BE49-F238E27FC236}">
                <a16:creationId xmlns:a16="http://schemas.microsoft.com/office/drawing/2014/main" id="{71ABE13F-7881-A640-901F-846574B48CCB}"/>
              </a:ext>
            </a:extLst>
          </p:cNvPr>
          <p:cNvSpPr txBox="1"/>
          <p:nvPr/>
        </p:nvSpPr>
        <p:spPr>
          <a:xfrm>
            <a:off x="4495278" y="8552139"/>
            <a:ext cx="2735031" cy="442557"/>
          </a:xfrm>
          <a:prstGeom prst="rect">
            <a:avLst/>
          </a:prstGeom>
          <a:noFill/>
        </p:spPr>
        <p:txBody>
          <a:bodyPr wrap="square" rtlCol="0">
            <a:spAutoFit/>
          </a:bodyPr>
          <a:lstStyle/>
          <a:p>
            <a:pPr algn="l" defTabSz="1174026"/>
            <a:r>
              <a:rPr lang="zh-CN" altLang="en-US" sz="2276" b="0" kern="1200" dirty="0">
                <a:solidFill>
                  <a:prstClr val="black"/>
                </a:solidFill>
                <a:latin typeface="微软雅黑"/>
                <a:ea typeface="微软雅黑"/>
                <a:cs typeface="微软雅黑"/>
                <a:sym typeface="Open Sans"/>
              </a:rPr>
              <a:t>一站式云原生</a:t>
            </a:r>
          </a:p>
        </p:txBody>
      </p:sp>
      <p:sp>
        <p:nvSpPr>
          <p:cNvPr id="45" name="TextBox 77">
            <a:extLst>
              <a:ext uri="{FF2B5EF4-FFF2-40B4-BE49-F238E27FC236}">
                <a16:creationId xmlns:a16="http://schemas.microsoft.com/office/drawing/2014/main" id="{01F749E6-29A9-8547-B2F2-FFB5D8CAC1F4}"/>
              </a:ext>
            </a:extLst>
          </p:cNvPr>
          <p:cNvSpPr txBox="1"/>
          <p:nvPr/>
        </p:nvSpPr>
        <p:spPr>
          <a:xfrm>
            <a:off x="9419132" y="8519826"/>
            <a:ext cx="2278881" cy="442557"/>
          </a:xfrm>
          <a:prstGeom prst="rect">
            <a:avLst/>
          </a:prstGeom>
          <a:noFill/>
        </p:spPr>
        <p:txBody>
          <a:bodyPr wrap="square" rtlCol="0">
            <a:spAutoFit/>
          </a:bodyPr>
          <a:lstStyle/>
          <a:p>
            <a:pPr algn="l" defTabSz="1174026"/>
            <a:r>
              <a:rPr lang="zh-CN" altLang="en-US" sz="2276" b="0" kern="1200" dirty="0">
                <a:solidFill>
                  <a:prstClr val="black"/>
                </a:solidFill>
                <a:latin typeface="微软雅黑"/>
                <a:ea typeface="微软雅黑"/>
                <a:cs typeface="微软雅黑"/>
                <a:sym typeface="Open Sans"/>
              </a:rPr>
              <a:t>应用市场</a:t>
            </a:r>
            <a:r>
              <a:rPr lang="en-US" altLang="zh-CN" sz="2276" b="0" kern="1200" dirty="0">
                <a:solidFill>
                  <a:prstClr val="black"/>
                </a:solidFill>
                <a:latin typeface="微软雅黑"/>
                <a:ea typeface="微软雅黑"/>
                <a:cs typeface="微软雅黑"/>
                <a:sym typeface="Open Sans"/>
              </a:rPr>
              <a:t>/</a:t>
            </a:r>
            <a:r>
              <a:rPr lang="en-US" altLang="zh-CN" sz="2276" b="0" kern="1200" dirty="0" err="1">
                <a:solidFill>
                  <a:prstClr val="black"/>
                </a:solidFill>
                <a:latin typeface="微软雅黑"/>
                <a:ea typeface="微软雅黑"/>
                <a:cs typeface="微软雅黑"/>
                <a:sym typeface="Open Sans"/>
              </a:rPr>
              <a:t>gpt</a:t>
            </a:r>
            <a:endParaRPr lang="zh-CN" altLang="en-US" sz="2276" b="0" kern="1200" dirty="0">
              <a:solidFill>
                <a:prstClr val="black"/>
              </a:solidFill>
              <a:latin typeface="微软雅黑"/>
              <a:ea typeface="微软雅黑"/>
              <a:cs typeface="微软雅黑"/>
              <a:sym typeface="Open Sans"/>
            </a:endParaRPr>
          </a:p>
        </p:txBody>
      </p:sp>
      <p:sp>
        <p:nvSpPr>
          <p:cNvPr id="46" name="Rounded Rectangle 78">
            <a:extLst>
              <a:ext uri="{FF2B5EF4-FFF2-40B4-BE49-F238E27FC236}">
                <a16:creationId xmlns:a16="http://schemas.microsoft.com/office/drawing/2014/main" id="{F79964DF-653F-FB44-B046-E9956741B745}"/>
              </a:ext>
            </a:extLst>
          </p:cNvPr>
          <p:cNvSpPr/>
          <p:nvPr/>
        </p:nvSpPr>
        <p:spPr>
          <a:xfrm>
            <a:off x="2916955" y="7127948"/>
            <a:ext cx="10483191" cy="2182558"/>
          </a:xfrm>
          <a:prstGeom prst="roundRect">
            <a:avLst>
              <a:gd name="adj" fmla="val 6609"/>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endParaRPr lang="en-CN" sz="2560" b="0" kern="1200">
              <a:solidFill>
                <a:prstClr val="white"/>
              </a:solidFill>
              <a:latin typeface="等线" panose="020F0502020204030204"/>
            </a:endParaRPr>
          </a:p>
        </p:txBody>
      </p:sp>
      <p:pic>
        <p:nvPicPr>
          <p:cNvPr id="47" name="图片 46" descr="图标&#10;&#10;描述已自动生成">
            <a:extLst>
              <a:ext uri="{FF2B5EF4-FFF2-40B4-BE49-F238E27FC236}">
                <a16:creationId xmlns:a16="http://schemas.microsoft.com/office/drawing/2014/main" id="{A42E6713-39CA-4D41-86D8-6E7D0050ED8C}"/>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545893" y="8374119"/>
            <a:ext cx="680134" cy="680134"/>
          </a:xfrm>
          <a:prstGeom prst="rect">
            <a:avLst/>
          </a:prstGeom>
        </p:spPr>
      </p:pic>
      <p:pic>
        <p:nvPicPr>
          <p:cNvPr id="48" name="图片 47">
            <a:extLst>
              <a:ext uri="{FF2B5EF4-FFF2-40B4-BE49-F238E27FC236}">
                <a16:creationId xmlns:a16="http://schemas.microsoft.com/office/drawing/2014/main" id="{6AA0ADC6-CF00-CC4F-83AB-C506A251F159}"/>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8621599" y="7402739"/>
            <a:ext cx="577991" cy="577991"/>
          </a:xfrm>
          <a:prstGeom prst="rect">
            <a:avLst/>
          </a:prstGeom>
        </p:spPr>
      </p:pic>
      <p:pic>
        <p:nvPicPr>
          <p:cNvPr id="50" name="图片 49">
            <a:extLst>
              <a:ext uri="{FF2B5EF4-FFF2-40B4-BE49-F238E27FC236}">
                <a16:creationId xmlns:a16="http://schemas.microsoft.com/office/drawing/2014/main" id="{77FDA742-9ABD-004F-8150-83B2B22D67A2}"/>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3651120" y="8519825"/>
            <a:ext cx="577991" cy="577991"/>
          </a:xfrm>
          <a:prstGeom prst="rect">
            <a:avLst/>
          </a:prstGeom>
        </p:spPr>
      </p:pic>
      <p:pic>
        <p:nvPicPr>
          <p:cNvPr id="62" name="图片 61" descr="图标, QR 代码&#10;&#10;描述已自动生成">
            <a:extLst>
              <a:ext uri="{FF2B5EF4-FFF2-40B4-BE49-F238E27FC236}">
                <a16:creationId xmlns:a16="http://schemas.microsoft.com/office/drawing/2014/main" id="{12D7D7BD-6842-CF41-8798-6C2E8055F634}"/>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662451" y="7465404"/>
            <a:ext cx="577991" cy="577991"/>
          </a:xfrm>
          <a:prstGeom prst="rect">
            <a:avLst/>
          </a:prstGeom>
        </p:spPr>
      </p:pic>
      <p:sp>
        <p:nvSpPr>
          <p:cNvPr id="41" name="文本框 40">
            <a:extLst>
              <a:ext uri="{FF2B5EF4-FFF2-40B4-BE49-F238E27FC236}">
                <a16:creationId xmlns:a16="http://schemas.microsoft.com/office/drawing/2014/main" id="{D0038FA5-2614-344A-B9FD-A29459DAB18D}"/>
              </a:ext>
            </a:extLst>
          </p:cNvPr>
          <p:cNvSpPr txBox="1"/>
          <p:nvPr/>
        </p:nvSpPr>
        <p:spPr>
          <a:xfrm>
            <a:off x="176951" y="490454"/>
            <a:ext cx="2550484"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zh-CN" altLang="en-US" sz="3413" kern="1200" dirty="0">
                <a:gradFill>
                  <a:gsLst>
                    <a:gs pos="43000">
                      <a:schemeClr val="accent1"/>
                    </a:gs>
                    <a:gs pos="100000">
                      <a:schemeClr val="accent2"/>
                    </a:gs>
                  </a:gsLst>
                  <a:lin ang="2700000" scaled="0"/>
                </a:gradFill>
                <a:latin typeface="+mj-ea"/>
              </a:rPr>
              <a:t>平台定位</a:t>
            </a:r>
            <a:endParaRPr lang="en-US" altLang="zh-CN" sz="3413" kern="1200" dirty="0">
              <a:gradFill>
                <a:gsLst>
                  <a:gs pos="43000">
                    <a:schemeClr val="accent1"/>
                  </a:gs>
                  <a:gs pos="100000">
                    <a:schemeClr val="accent2"/>
                  </a:gs>
                </a:gsLst>
                <a:lin ang="2700000" scaled="0"/>
              </a:gradFill>
              <a:latin typeface="+mj-ea"/>
            </a:endParaRPr>
          </a:p>
        </p:txBody>
      </p:sp>
      <p:pic>
        <p:nvPicPr>
          <p:cNvPr id="55" name="图片 54" descr="卡通人物&#10;&#10;低可信度描述已自动生成">
            <a:extLst>
              <a:ext uri="{FF2B5EF4-FFF2-40B4-BE49-F238E27FC236}">
                <a16:creationId xmlns:a16="http://schemas.microsoft.com/office/drawing/2014/main" id="{32ED2447-298E-3443-A93E-890FFFABF5C0}"/>
              </a:ext>
            </a:extLst>
          </p:cNvPr>
          <p:cNvPicPr>
            <a:picLocks noChangeAspect="1"/>
          </p:cNvPicPr>
          <p:nvPr/>
        </p:nvPicPr>
        <p:blipFill>
          <a:blip r:embed="rId22">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extLst>
      <p:ext uri="{BB962C8B-B14F-4D97-AF65-F5344CB8AC3E}">
        <p14:creationId xmlns:p14="http://schemas.microsoft.com/office/powerpoint/2010/main" val="35178111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ounded Rectangle 72"/>
          <p:cNvSpPr/>
          <p:nvPr/>
        </p:nvSpPr>
        <p:spPr>
          <a:xfrm>
            <a:off x="1205780" y="1664897"/>
            <a:ext cx="2656923" cy="569175"/>
          </a:xfrm>
          <a:prstGeom prst="roundRect">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lnSpc>
                <a:spcPct val="120000"/>
              </a:lnSpc>
            </a:pPr>
            <a:r>
              <a:rPr lang="en-US" sz="2560" kern="1200" dirty="0" err="1">
                <a:solidFill>
                  <a:prstClr val="white"/>
                </a:solidFill>
                <a:latin typeface="Arial" panose="020B0604020202020204" pitchFamily="34" charset="0"/>
                <a:ea typeface="微软雅黑" panose="020B0503020204020204" pitchFamily="34" charset="-122"/>
                <a:sym typeface="Arial" panose="020B0604020202020204" pitchFamily="34" charset="0"/>
              </a:rPr>
              <a:t>解决方案集成商</a:t>
            </a:r>
            <a:endParaRPr lang="en-US" sz="2560" kern="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Rounded Rectangle 77"/>
          <p:cNvSpPr/>
          <p:nvPr/>
        </p:nvSpPr>
        <p:spPr>
          <a:xfrm>
            <a:off x="1205780" y="4013554"/>
            <a:ext cx="2656923" cy="569175"/>
          </a:xfrm>
          <a:prstGeom prst="roundRect">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lnSpc>
                <a:spcPct val="120000"/>
              </a:lnSpc>
            </a:pPr>
            <a:r>
              <a:rPr lang="en-US" sz="2696" kern="1200" dirty="0" err="1">
                <a:solidFill>
                  <a:prstClr val="white"/>
                </a:solidFill>
                <a:latin typeface="Arial" panose="020B0604020202020204" pitchFamily="34" charset="0"/>
                <a:ea typeface="微软雅黑" panose="020B0503020204020204" pitchFamily="34" charset="-122"/>
                <a:sym typeface="Arial" panose="020B0604020202020204" pitchFamily="34" charset="0"/>
              </a:rPr>
              <a:t>mlops</a:t>
            </a:r>
            <a:endParaRPr lang="en-US" sz="2696" kern="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Rounded Rectangle 80"/>
          <p:cNvSpPr/>
          <p:nvPr/>
        </p:nvSpPr>
        <p:spPr>
          <a:xfrm>
            <a:off x="1205780" y="5946818"/>
            <a:ext cx="2656923" cy="569175"/>
          </a:xfrm>
          <a:prstGeom prst="roundRect">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lnSpc>
                <a:spcPct val="120000"/>
              </a:lnSpc>
            </a:pPr>
            <a:r>
              <a:rPr lang="en-US" sz="2696" kern="1200" dirty="0" err="1">
                <a:solidFill>
                  <a:prstClr val="white"/>
                </a:solidFill>
                <a:latin typeface="Arial" panose="020B0604020202020204" pitchFamily="34" charset="0"/>
                <a:ea typeface="微软雅黑" panose="020B0503020204020204" pitchFamily="34" charset="-122"/>
                <a:sym typeface="Arial" panose="020B0604020202020204" pitchFamily="34" charset="0"/>
              </a:rPr>
              <a:t>大数据</a:t>
            </a:r>
            <a:endParaRPr lang="en-US" sz="2696" kern="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Rounded Rectangle 83"/>
          <p:cNvSpPr/>
          <p:nvPr/>
        </p:nvSpPr>
        <p:spPr>
          <a:xfrm>
            <a:off x="1205780" y="7137747"/>
            <a:ext cx="2656923" cy="569175"/>
          </a:xfrm>
          <a:prstGeom prst="roundRect">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lnSpc>
                <a:spcPct val="120000"/>
              </a:lnSpc>
            </a:pPr>
            <a:r>
              <a:rPr lang="en-US" sz="2696" kern="1200" dirty="0" err="1">
                <a:solidFill>
                  <a:prstClr val="white"/>
                </a:solidFill>
                <a:latin typeface="Arial" panose="020B0604020202020204" pitchFamily="34" charset="0"/>
                <a:ea typeface="微软雅黑" panose="020B0503020204020204" pitchFamily="34" charset="-122"/>
                <a:sym typeface="Arial" panose="020B0604020202020204" pitchFamily="34" charset="0"/>
              </a:rPr>
              <a:t>云原生</a:t>
            </a:r>
            <a:endParaRPr lang="en-US" sz="2696" kern="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Rounded Rectangle 88"/>
          <p:cNvSpPr/>
          <p:nvPr/>
        </p:nvSpPr>
        <p:spPr>
          <a:xfrm>
            <a:off x="1205780" y="8328675"/>
            <a:ext cx="2656923" cy="569175"/>
          </a:xfrm>
          <a:prstGeom prst="roundRect">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lnSpc>
                <a:spcPct val="120000"/>
              </a:lnSpc>
            </a:pPr>
            <a:r>
              <a:rPr lang="en-US" sz="2696" kern="1200" dirty="0" err="1">
                <a:solidFill>
                  <a:prstClr val="white"/>
                </a:solidFill>
                <a:latin typeface="Arial" panose="020B0604020202020204" pitchFamily="34" charset="0"/>
                <a:ea typeface="微软雅黑" panose="020B0503020204020204" pitchFamily="34" charset="-122"/>
                <a:sym typeface="Arial" panose="020B0604020202020204" pitchFamily="34" charset="0"/>
              </a:rPr>
              <a:t>云算力</a:t>
            </a:r>
            <a:endParaRPr lang="en-US" sz="2696" kern="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92" name="Straight Connector 91"/>
          <p:cNvCxnSpPr>
            <a:cxnSpLocks/>
          </p:cNvCxnSpPr>
          <p:nvPr/>
        </p:nvCxnSpPr>
        <p:spPr>
          <a:xfrm>
            <a:off x="2481119" y="2230753"/>
            <a:ext cx="0" cy="1728427"/>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H="1">
            <a:off x="2481124" y="3065178"/>
            <a:ext cx="8345372" cy="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flipH="1">
            <a:off x="2481124" y="5619689"/>
            <a:ext cx="8345372"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H="1">
            <a:off x="2481124" y="6780376"/>
            <a:ext cx="8345372" cy="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H="1">
            <a:off x="2481124" y="7972433"/>
            <a:ext cx="8345372" cy="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17" name="Text Placeholder 3"/>
          <p:cNvSpPr txBox="1">
            <a:spLocks/>
          </p:cNvSpPr>
          <p:nvPr/>
        </p:nvSpPr>
        <p:spPr>
          <a:xfrm>
            <a:off x="11451154" y="6078396"/>
            <a:ext cx="4900090" cy="60369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505648" hangingPunct="1">
              <a:lnSpc>
                <a:spcPct val="120000"/>
              </a:lnSpc>
              <a:spcBef>
                <a:spcPct val="20000"/>
              </a:spcBef>
              <a:defRPr/>
            </a:pPr>
            <a:r>
              <a:rPr lang="zh-CN" altLang="en-US"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被引入</a:t>
            </a:r>
            <a:r>
              <a:rPr lang="en-US" altLang="zh-CN" sz="1707" kern="1200" dirty="0" err="1">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Alldata</a:t>
            </a:r>
            <a:r>
              <a:rPr lang="zh-CN" altLang="en-US"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社区，作为数据智能解决方案，</a:t>
            </a:r>
            <a:r>
              <a:rPr lang="en-US" altLang="zh-CN"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1</a:t>
            </a:r>
            <a:r>
              <a:rPr lang="zh-CN" altLang="en-US"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种</a:t>
            </a:r>
            <a:r>
              <a:rPr lang="en-US" altLang="zh-CN"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a:t>
            </a:r>
          </a:p>
        </p:txBody>
      </p:sp>
      <p:sp>
        <p:nvSpPr>
          <p:cNvPr id="120" name="Text Placeholder 3"/>
          <p:cNvSpPr txBox="1">
            <a:spLocks/>
          </p:cNvSpPr>
          <p:nvPr/>
        </p:nvSpPr>
        <p:spPr>
          <a:xfrm>
            <a:off x="11451156" y="7115389"/>
            <a:ext cx="5092733" cy="60369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505648" hangingPunct="1">
              <a:lnSpc>
                <a:spcPct val="120000"/>
              </a:lnSpc>
              <a:spcBef>
                <a:spcPct val="20000"/>
              </a:spcBef>
              <a:defRPr/>
            </a:pPr>
            <a:r>
              <a:rPr lang="zh-CN" altLang="en-US"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适配</a:t>
            </a:r>
            <a:r>
              <a:rPr lang="en-US" altLang="zh-CN"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rancher/</a:t>
            </a:r>
            <a:r>
              <a:rPr lang="en-US" altLang="zh-CN" sz="1707" kern="1200" dirty="0" err="1">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kubesphere</a:t>
            </a:r>
            <a:r>
              <a:rPr lang="en-US" altLang="zh-CN"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a:t>
            </a:r>
            <a:r>
              <a:rPr lang="en-US" altLang="zh-CN" sz="1707" kern="1200" dirty="0" err="1">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kubeadm</a:t>
            </a:r>
            <a:r>
              <a:rPr lang="en-US" altLang="zh-CN"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a:t>
            </a:r>
            <a:r>
              <a:rPr lang="en-US" altLang="zh-CN" sz="1707" kern="1200" dirty="0" err="1">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minukube</a:t>
            </a:r>
            <a:r>
              <a:rPr lang="zh-CN" altLang="en-US"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等基础云原生解决方案，</a:t>
            </a:r>
            <a:r>
              <a:rPr lang="en-US" altLang="zh-CN"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6</a:t>
            </a:r>
            <a:r>
              <a:rPr lang="zh-CN" altLang="en-US"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种</a:t>
            </a:r>
            <a:r>
              <a:rPr lang="en-US" altLang="zh-CN"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a:t>
            </a:r>
          </a:p>
        </p:txBody>
      </p:sp>
      <p:sp>
        <p:nvSpPr>
          <p:cNvPr id="121" name="Text Placeholder 3"/>
          <p:cNvSpPr txBox="1">
            <a:spLocks/>
          </p:cNvSpPr>
          <p:nvPr/>
        </p:nvSpPr>
        <p:spPr>
          <a:xfrm>
            <a:off x="11451154" y="8235816"/>
            <a:ext cx="5092733" cy="60369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505648" hangingPunct="1">
              <a:lnSpc>
                <a:spcPct val="120000"/>
              </a:lnSpc>
              <a:spcBef>
                <a:spcPct val="20000"/>
              </a:spcBef>
              <a:defRPr/>
            </a:pPr>
            <a:r>
              <a:rPr lang="zh-CN" altLang="en-US"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与腾讯云弹性</a:t>
            </a:r>
            <a:r>
              <a:rPr lang="en-US" altLang="zh-CN"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GPU</a:t>
            </a:r>
            <a:r>
              <a:rPr lang="zh-CN" altLang="en-US"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团队合作支持云设备对接，探索开源与云模式</a:t>
            </a:r>
            <a:endParaRPr lang="en-US" altLang="zh-CN"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endParaRPr>
          </a:p>
        </p:txBody>
      </p:sp>
      <p:cxnSp>
        <p:nvCxnSpPr>
          <p:cNvPr id="128" name="Straight Connector 127"/>
          <p:cNvCxnSpPr/>
          <p:nvPr/>
        </p:nvCxnSpPr>
        <p:spPr>
          <a:xfrm flipH="1">
            <a:off x="2481125" y="9174424"/>
            <a:ext cx="8345372" cy="0"/>
          </a:xfrm>
          <a:prstGeom prst="line">
            <a:avLst/>
          </a:prstGeom>
          <a:ln w="19050" cap="rnd">
            <a:solidFill>
              <a:schemeClr val="accent5"/>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a:cxnSpLocks/>
          </p:cNvCxnSpPr>
          <p:nvPr/>
        </p:nvCxnSpPr>
        <p:spPr>
          <a:xfrm>
            <a:off x="2478505" y="4653481"/>
            <a:ext cx="0" cy="1241482"/>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rot="5400000">
            <a:off x="2184706" y="6797573"/>
            <a:ext cx="590209" cy="2615"/>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rot="5400000">
            <a:off x="2184706" y="7992327"/>
            <a:ext cx="590209" cy="2615"/>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a:cxnSpLocks/>
          </p:cNvCxnSpPr>
          <p:nvPr/>
        </p:nvCxnSpPr>
        <p:spPr>
          <a:xfrm flipH="1">
            <a:off x="2481119" y="8897844"/>
            <a:ext cx="1" cy="276580"/>
          </a:xfrm>
          <a:prstGeom prst="line">
            <a:avLst/>
          </a:prstGeom>
          <a:ln w="19050" cap="rnd">
            <a:solidFill>
              <a:schemeClr val="accent5"/>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30" name="标题 3">
            <a:extLst>
              <a:ext uri="{FF2B5EF4-FFF2-40B4-BE49-F238E27FC236}">
                <a16:creationId xmlns:a16="http://schemas.microsoft.com/office/drawing/2014/main" id="{59F74A5E-9096-844F-A50D-316242CFF941}"/>
              </a:ext>
            </a:extLst>
          </p:cNvPr>
          <p:cNvSpPr txBox="1">
            <a:spLocks/>
          </p:cNvSpPr>
          <p:nvPr/>
        </p:nvSpPr>
        <p:spPr>
          <a:xfrm>
            <a:off x="1033423" y="524115"/>
            <a:ext cx="10080036" cy="604012"/>
          </a:xfrm>
          <a:prstGeom prst="rect">
            <a:avLst/>
          </a:prstGeom>
          <a:noFill/>
        </p:spPr>
        <p:txBody>
          <a:bodyPr vert="horz" wrap="square" lIns="130048" tIns="65024" rIns="130048" bIns="65024"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1300460"/>
            <a:r>
              <a:rPr lang="en-US" altLang="zh-CN" sz="3413" b="0" dirty="0">
                <a:solidFill>
                  <a:prstClr val="black"/>
                </a:solidFill>
                <a:latin typeface="Microsoft YaHei" panose="020B0503020204020204" pitchFamily="34" charset="-122"/>
                <a:ea typeface="Microsoft YaHei" panose="020B0503020204020204" pitchFamily="34" charset="-122"/>
              </a:rPr>
              <a:t>2</a:t>
            </a:r>
            <a:r>
              <a:rPr lang="zh-CN" altLang="en-US" sz="3413" b="0" dirty="0">
                <a:solidFill>
                  <a:prstClr val="black"/>
                </a:solidFill>
                <a:latin typeface="Microsoft YaHei" panose="020B0503020204020204" pitchFamily="34" charset="-122"/>
                <a:ea typeface="Microsoft YaHei" panose="020B0503020204020204" pitchFamily="34" charset="-122"/>
              </a:rPr>
              <a:t>、</a:t>
            </a:r>
            <a:r>
              <a:rPr lang="en-US" altLang="zh-CN" sz="3413" b="0" dirty="0" err="1">
                <a:solidFill>
                  <a:prstClr val="black"/>
                </a:solidFill>
                <a:latin typeface="Microsoft YaHei" panose="020B0503020204020204" pitchFamily="34" charset="-122"/>
                <a:ea typeface="Microsoft YaHei" panose="020B0503020204020204" pitchFamily="34" charset="-122"/>
              </a:rPr>
              <a:t>mlops</a:t>
            </a:r>
            <a:r>
              <a:rPr lang="zh-CN" altLang="en-US" sz="3413" b="0" dirty="0">
                <a:solidFill>
                  <a:prstClr val="black"/>
                </a:solidFill>
                <a:latin typeface="Microsoft YaHei" panose="020B0503020204020204" pitchFamily="34" charset="-122"/>
                <a:ea typeface="Microsoft YaHei" panose="020B0503020204020204" pitchFamily="34" charset="-122"/>
              </a:rPr>
              <a:t>开源社区发展及影响力：上下游生态</a:t>
            </a:r>
            <a:endParaRPr kumimoji="1" lang="zh-CN" altLang="en-US" sz="3413" b="0" dirty="0">
              <a:solidFill>
                <a:srgbClr val="00C47C"/>
              </a:solidFill>
              <a:latin typeface="Microsoft YaHei" panose="020B0503020204020204" pitchFamily="34" charset="-122"/>
              <a:ea typeface="Microsoft YaHei" panose="020B0503020204020204" pitchFamily="34" charset="-122"/>
              <a:cs typeface="TTTGB Medium" charset="-122"/>
            </a:endParaRPr>
          </a:p>
        </p:txBody>
      </p:sp>
      <p:pic>
        <p:nvPicPr>
          <p:cNvPr id="1026" name="Picture 2" descr="腾讯云- Wikiwand">
            <a:extLst>
              <a:ext uri="{FF2B5EF4-FFF2-40B4-BE49-F238E27FC236}">
                <a16:creationId xmlns:a16="http://schemas.microsoft.com/office/drawing/2014/main" id="{F8172799-637D-9445-8442-89AEBA2770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1097" y="8479496"/>
            <a:ext cx="1277168" cy="35992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nstalling kubeadm | Kubernetes">
            <a:extLst>
              <a:ext uri="{FF2B5EF4-FFF2-40B4-BE49-F238E27FC236}">
                <a16:creationId xmlns:a16="http://schemas.microsoft.com/office/drawing/2014/main" id="{499FD2C2-9344-5347-9C23-3AEEC679B9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0335" y="7033008"/>
            <a:ext cx="656859" cy="74990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ancher-logo-stacked-color | SUSE Communities">
            <a:extLst>
              <a:ext uri="{FF2B5EF4-FFF2-40B4-BE49-F238E27FC236}">
                <a16:creationId xmlns:a16="http://schemas.microsoft.com/office/drawing/2014/main" id="{0E1DA16B-8C9C-7F4A-A311-0C392531D2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7740" y="7098071"/>
            <a:ext cx="1202893" cy="61068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NVIDIA_百度百科">
            <a:extLst>
              <a:ext uri="{FF2B5EF4-FFF2-40B4-BE49-F238E27FC236}">
                <a16:creationId xmlns:a16="http://schemas.microsoft.com/office/drawing/2014/main" id="{F38ECE9C-8771-7747-A943-3E3EEFA70A4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66381" y="8288147"/>
            <a:ext cx="747459" cy="74745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Open Source Enterprise Kubernetes Platform | KubeSphere">
            <a:extLst>
              <a:ext uri="{FF2B5EF4-FFF2-40B4-BE49-F238E27FC236}">
                <a16:creationId xmlns:a16="http://schemas.microsoft.com/office/drawing/2014/main" id="{63F6C2BA-83EB-B04B-A0F1-16CACAE4D55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44440" y="7161991"/>
            <a:ext cx="2584815" cy="544449"/>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Tencent Kubernetes Engine （TKE）">
            <a:extLst>
              <a:ext uri="{FF2B5EF4-FFF2-40B4-BE49-F238E27FC236}">
                <a16:creationId xmlns:a16="http://schemas.microsoft.com/office/drawing/2014/main" id="{A9B12BDD-FBBF-D54B-8737-C7005A29DA9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352333" y="7049957"/>
            <a:ext cx="716803" cy="720003"/>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AllDataTeam">
            <a:extLst>
              <a:ext uri="{FF2B5EF4-FFF2-40B4-BE49-F238E27FC236}">
                <a16:creationId xmlns:a16="http://schemas.microsoft.com/office/drawing/2014/main" id="{D0A8D2B4-AF1A-C44D-B69C-B3DC8AF83E81}"/>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t="13616" b="19104"/>
          <a:stretch/>
        </p:blipFill>
        <p:spPr bwMode="auto">
          <a:xfrm>
            <a:off x="4052964" y="5828352"/>
            <a:ext cx="1136829" cy="764851"/>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Apache Spark - Wikipedia">
            <a:extLst>
              <a:ext uri="{FF2B5EF4-FFF2-40B4-BE49-F238E27FC236}">
                <a16:creationId xmlns:a16="http://schemas.microsoft.com/office/drawing/2014/main" id="{26BF9EFA-87AD-4E49-B54A-12A71A3F5F8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77709" y="5917931"/>
            <a:ext cx="1038545" cy="539246"/>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argo-workflows · GitHub Topics · GitHub">
            <a:extLst>
              <a:ext uri="{FF2B5EF4-FFF2-40B4-BE49-F238E27FC236}">
                <a16:creationId xmlns:a16="http://schemas.microsoft.com/office/drawing/2014/main" id="{12650760-BBCA-2146-BFD2-635FC17FD23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728366" y="5934170"/>
            <a:ext cx="1346331" cy="661407"/>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Deploy Minio, a S3 Compatible Object Storage Server - Autoize">
            <a:extLst>
              <a:ext uri="{FF2B5EF4-FFF2-40B4-BE49-F238E27FC236}">
                <a16:creationId xmlns:a16="http://schemas.microsoft.com/office/drawing/2014/main" id="{E9F395AB-531F-A040-B86B-6DC0372B496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634148" y="5873518"/>
            <a:ext cx="739358" cy="739358"/>
          </a:xfrm>
          <a:prstGeom prst="rect">
            <a:avLst/>
          </a:prstGeom>
          <a:noFill/>
          <a:extLst>
            <a:ext uri="{909E8E84-426E-40DD-AFC4-6F175D3DCCD1}">
              <a14:hiddenFill xmlns:a14="http://schemas.microsoft.com/office/drawing/2010/main">
                <a:solidFill>
                  <a:srgbClr val="FFFFFF"/>
                </a:solidFill>
              </a14:hiddenFill>
            </a:ext>
          </a:extLst>
        </p:spPr>
      </p:pic>
      <p:pic>
        <p:nvPicPr>
          <p:cNvPr id="1052" name="Picture 28" descr="Kubernetes 1.19 安装Prometheus-Oprator – SRE运维博客">
            <a:extLst>
              <a:ext uri="{FF2B5EF4-FFF2-40B4-BE49-F238E27FC236}">
                <a16:creationId xmlns:a16="http://schemas.microsoft.com/office/drawing/2014/main" id="{CD5EFB49-30B2-4547-9AE3-FC60973EADD6}"/>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t="12770" b="12665"/>
          <a:stretch/>
        </p:blipFill>
        <p:spPr bwMode="auto">
          <a:xfrm>
            <a:off x="8277381" y="5782579"/>
            <a:ext cx="1115513" cy="831778"/>
          </a:xfrm>
          <a:prstGeom prst="rect">
            <a:avLst/>
          </a:prstGeom>
          <a:noFill/>
          <a:extLst>
            <a:ext uri="{909E8E84-426E-40DD-AFC4-6F175D3DCCD1}">
              <a14:hiddenFill xmlns:a14="http://schemas.microsoft.com/office/drawing/2010/main">
                <a:solidFill>
                  <a:srgbClr val="FFFFFF"/>
                </a:solidFill>
              </a14:hiddenFill>
            </a:ext>
          </a:extLst>
        </p:spPr>
      </p:pic>
      <p:sp>
        <p:nvSpPr>
          <p:cNvPr id="37" name="Text Placeholder 3">
            <a:extLst>
              <a:ext uri="{FF2B5EF4-FFF2-40B4-BE49-F238E27FC236}">
                <a16:creationId xmlns:a16="http://schemas.microsoft.com/office/drawing/2014/main" id="{70818D77-32E1-F049-BD9D-79648D5DA879}"/>
              </a:ext>
            </a:extLst>
          </p:cNvPr>
          <p:cNvSpPr txBox="1">
            <a:spLocks/>
          </p:cNvSpPr>
          <p:nvPr/>
        </p:nvSpPr>
        <p:spPr>
          <a:xfrm>
            <a:off x="11480382" y="4677205"/>
            <a:ext cx="5092733" cy="60369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505648" hangingPunct="1">
              <a:lnSpc>
                <a:spcPct val="120000"/>
              </a:lnSpc>
              <a:spcBef>
                <a:spcPct val="20000"/>
              </a:spcBef>
              <a:defRPr/>
            </a:pPr>
            <a:r>
              <a:rPr lang="zh-CN" altLang="en-US"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兼容主流数据处理框架，训练框架以及分布式训练能力</a:t>
            </a:r>
            <a:r>
              <a:rPr lang="zh-CN" altLang="en-US" sz="1707" kern="1200" dirty="0">
                <a:solidFill>
                  <a:prstClr val="white">
                    <a:lumMod val="65000"/>
                  </a:prstClr>
                </a:solidFill>
                <a:latin typeface="Microsoft YaHei" panose="020B0503020204020204" pitchFamily="34" charset="-122"/>
                <a:ea typeface="Microsoft YaHei" panose="020B0503020204020204" pitchFamily="34" charset="-122"/>
                <a:cs typeface="+mn-cs"/>
              </a:rPr>
              <a:t>等</a:t>
            </a:r>
            <a:r>
              <a:rPr lang="en-US" altLang="zh-CN" sz="1707" kern="1200" dirty="0">
                <a:solidFill>
                  <a:prstClr val="white">
                    <a:lumMod val="65000"/>
                  </a:prstClr>
                </a:solidFill>
                <a:latin typeface="Microsoft YaHei" panose="020B0503020204020204" pitchFamily="34" charset="-122"/>
                <a:ea typeface="Microsoft YaHei" panose="020B0503020204020204" pitchFamily="34" charset="-122"/>
                <a:cs typeface="+mn-cs"/>
              </a:rPr>
              <a:t>28</a:t>
            </a:r>
            <a:r>
              <a:rPr lang="zh-CN" altLang="en-US" sz="1707" kern="1200" dirty="0">
                <a:solidFill>
                  <a:prstClr val="white">
                    <a:lumMod val="65000"/>
                  </a:prstClr>
                </a:solidFill>
                <a:latin typeface="Microsoft YaHei" panose="020B0503020204020204" pitchFamily="34" charset="-122"/>
                <a:ea typeface="Microsoft YaHei" panose="020B0503020204020204" pitchFamily="34" charset="-122"/>
                <a:cs typeface="+mn-cs"/>
              </a:rPr>
              <a:t>种</a:t>
            </a:r>
            <a:r>
              <a:rPr lang="en-US" altLang="zh-CN" sz="1707" kern="1200" dirty="0">
                <a:solidFill>
                  <a:prstClr val="white">
                    <a:lumMod val="65000"/>
                  </a:prstClr>
                </a:solidFill>
                <a:latin typeface="Microsoft YaHei" panose="020B0503020204020204" pitchFamily="34" charset="-122"/>
                <a:ea typeface="Microsoft YaHei" panose="020B0503020204020204" pitchFamily="34" charset="-122"/>
                <a:cs typeface="+mn-cs"/>
              </a:rPr>
              <a:t>+</a:t>
            </a:r>
            <a:endParaRPr lang="en-US" altLang="zh-CN"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endParaRPr>
          </a:p>
        </p:txBody>
      </p:sp>
      <p:grpSp>
        <p:nvGrpSpPr>
          <p:cNvPr id="2" name="组合 1">
            <a:extLst>
              <a:ext uri="{FF2B5EF4-FFF2-40B4-BE49-F238E27FC236}">
                <a16:creationId xmlns:a16="http://schemas.microsoft.com/office/drawing/2014/main" id="{757747A4-8B52-214C-BF72-9F1ACD0E046C}"/>
              </a:ext>
            </a:extLst>
          </p:cNvPr>
          <p:cNvGrpSpPr/>
          <p:nvPr/>
        </p:nvGrpSpPr>
        <p:grpSpPr>
          <a:xfrm>
            <a:off x="3991326" y="4389201"/>
            <a:ext cx="6835170" cy="935265"/>
            <a:chOff x="2806215" y="3053883"/>
            <a:chExt cx="4805979" cy="657608"/>
          </a:xfrm>
        </p:grpSpPr>
        <p:pic>
          <p:nvPicPr>
            <p:cNvPr id="6" name="图片 5">
              <a:extLst>
                <a:ext uri="{FF2B5EF4-FFF2-40B4-BE49-F238E27FC236}">
                  <a16:creationId xmlns:a16="http://schemas.microsoft.com/office/drawing/2014/main" id="{8DD273A2-29E3-D047-88B2-890C41854798}"/>
                </a:ext>
              </a:extLst>
            </p:cNvPr>
            <p:cNvPicPr>
              <a:picLocks noChangeAspect="1"/>
            </p:cNvPicPr>
            <p:nvPr/>
          </p:nvPicPr>
          <p:blipFill>
            <a:blip r:embed="rId14"/>
            <a:stretch>
              <a:fillRect/>
            </a:stretch>
          </p:blipFill>
          <p:spPr>
            <a:xfrm>
              <a:off x="2806215" y="3053883"/>
              <a:ext cx="4805979" cy="657608"/>
            </a:xfrm>
            <a:prstGeom prst="rect">
              <a:avLst/>
            </a:prstGeom>
          </p:spPr>
        </p:pic>
        <p:pic>
          <p:nvPicPr>
            <p:cNvPr id="1054" name="Picture 30" descr="PaddlePaddle：在Serverless 架构上十几行代码实现OCR 能力_阿里云云栖号的博客-CSDN博客">
              <a:extLst>
                <a:ext uri="{FF2B5EF4-FFF2-40B4-BE49-F238E27FC236}">
                  <a16:creationId xmlns:a16="http://schemas.microsoft.com/office/drawing/2014/main" id="{1BE819F8-D187-2440-8F3E-A367D1110FAB}"/>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557314" y="3103619"/>
              <a:ext cx="830077" cy="234036"/>
            </a:xfrm>
            <a:prstGeom prst="rect">
              <a:avLst/>
            </a:prstGeom>
            <a:noFill/>
            <a:extLst>
              <a:ext uri="{909E8E84-426E-40DD-AFC4-6F175D3DCCD1}">
                <a14:hiddenFill xmlns:a14="http://schemas.microsoft.com/office/drawing/2010/main">
                  <a:solidFill>
                    <a:srgbClr val="FFFFFF"/>
                  </a:solidFill>
                </a14:hiddenFill>
              </a:ext>
            </a:extLst>
          </p:spPr>
        </p:pic>
      </p:grpSp>
      <p:sp>
        <p:nvSpPr>
          <p:cNvPr id="40" name="Text Placeholder 3">
            <a:extLst>
              <a:ext uri="{FF2B5EF4-FFF2-40B4-BE49-F238E27FC236}">
                <a16:creationId xmlns:a16="http://schemas.microsoft.com/office/drawing/2014/main" id="{D04D01A5-6F94-BE4E-8C44-C480A472E8B0}"/>
              </a:ext>
            </a:extLst>
          </p:cNvPr>
          <p:cNvSpPr txBox="1">
            <a:spLocks/>
          </p:cNvSpPr>
          <p:nvPr/>
        </p:nvSpPr>
        <p:spPr>
          <a:xfrm>
            <a:off x="11451154" y="3320031"/>
            <a:ext cx="5092733" cy="60369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505648" hangingPunct="1">
              <a:lnSpc>
                <a:spcPct val="120000"/>
              </a:lnSpc>
              <a:spcBef>
                <a:spcPct val="20000"/>
              </a:spcBef>
              <a:defRPr/>
            </a:pPr>
            <a:r>
              <a:rPr lang="zh-CN" altLang="en-US"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适用于视觉、听觉、自然语言、搜广推、风控、</a:t>
            </a:r>
            <a:r>
              <a:rPr lang="zh-CN" altLang="en-US" sz="1707" kern="1200" dirty="0">
                <a:solidFill>
                  <a:prstClr val="white">
                    <a:lumMod val="65000"/>
                  </a:prstClr>
                </a:solidFill>
                <a:latin typeface="Microsoft YaHei" panose="020B0503020204020204" pitchFamily="34" charset="-122"/>
                <a:ea typeface="Microsoft YaHei" panose="020B0503020204020204" pitchFamily="34" charset="-122"/>
                <a:cs typeface="+mn-cs"/>
              </a:rPr>
              <a:t>时间序列、生物学、强化学习</a:t>
            </a:r>
            <a:r>
              <a:rPr lang="zh-CN" altLang="en-US"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、多模态等各算法场景</a:t>
            </a:r>
            <a:endParaRPr lang="en-US" altLang="zh-CN"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endParaRPr>
          </a:p>
        </p:txBody>
      </p:sp>
      <p:sp>
        <p:nvSpPr>
          <p:cNvPr id="7" name="文本框 6">
            <a:extLst>
              <a:ext uri="{FF2B5EF4-FFF2-40B4-BE49-F238E27FC236}">
                <a16:creationId xmlns:a16="http://schemas.microsoft.com/office/drawing/2014/main" id="{29349A5C-8369-4549-85E6-260C58EDB18E}"/>
              </a:ext>
            </a:extLst>
          </p:cNvPr>
          <p:cNvSpPr txBox="1"/>
          <p:nvPr/>
        </p:nvSpPr>
        <p:spPr>
          <a:xfrm>
            <a:off x="4118297" y="3261064"/>
            <a:ext cx="7631093" cy="705065"/>
          </a:xfrm>
          <a:prstGeom prst="rect">
            <a:avLst/>
          </a:prstGeom>
          <a:noFill/>
        </p:spPr>
        <p:txBody>
          <a:bodyPr wrap="square" rtlCol="0">
            <a:spAutoFit/>
          </a:bodyPr>
          <a:lstStyle/>
          <a:p>
            <a:pPr algn="l" defTabSz="1300460" hangingPunct="1"/>
            <a:r>
              <a:rPr kumimoji="1" lang="en-US" altLang="zh-CN" sz="1991" b="0" kern="1200" dirty="0" err="1">
                <a:solidFill>
                  <a:prstClr val="black">
                    <a:lumMod val="50000"/>
                    <a:lumOff val="50000"/>
                  </a:prstClr>
                </a:solidFill>
                <a:latin typeface="Heiti SC Light" panose="02000000000000000000" pitchFamily="2" charset="-128"/>
                <a:ea typeface="Heiti SC Light" panose="02000000000000000000" pitchFamily="2" charset="-128"/>
                <a:cs typeface="+mn-cs"/>
              </a:rPr>
              <a:t>wenet</a:t>
            </a:r>
            <a:r>
              <a:rPr kumimoji="1" lang="en-US" altLang="zh-CN" sz="1991" b="0" kern="1200" dirty="0">
                <a:solidFill>
                  <a:prstClr val="black">
                    <a:lumMod val="50000"/>
                    <a:lumOff val="50000"/>
                  </a:prstClr>
                </a:solidFill>
                <a:latin typeface="Heiti SC Light" panose="02000000000000000000" pitchFamily="2" charset="-128"/>
                <a:ea typeface="Heiti SC Light" panose="02000000000000000000" pitchFamily="2" charset="-128"/>
                <a:cs typeface="+mn-cs"/>
              </a:rPr>
              <a:t>/HTSAT/</a:t>
            </a:r>
            <a:r>
              <a:rPr kumimoji="1" lang="en" altLang="zh-CN" sz="1991" b="0" kern="1200" dirty="0">
                <a:solidFill>
                  <a:prstClr val="black">
                    <a:lumMod val="50000"/>
                    <a:lumOff val="50000"/>
                  </a:prstClr>
                </a:solidFill>
                <a:latin typeface="Heiti SC Light" panose="02000000000000000000" pitchFamily="2" charset="-128"/>
                <a:ea typeface="Heiti SC Light" panose="02000000000000000000" pitchFamily="2" charset="-128"/>
                <a:cs typeface="+mn-cs"/>
              </a:rPr>
              <a:t>TSM</a:t>
            </a:r>
            <a:r>
              <a:rPr kumimoji="1" lang="en-US" altLang="zh-CN" sz="1991" b="0" kern="1200" dirty="0">
                <a:solidFill>
                  <a:prstClr val="black">
                    <a:lumMod val="50000"/>
                    <a:lumOff val="50000"/>
                  </a:prstClr>
                </a:solidFill>
                <a:latin typeface="Heiti SC Light" panose="02000000000000000000" pitchFamily="2" charset="-128"/>
                <a:ea typeface="Heiti SC Light" panose="02000000000000000000" pitchFamily="2" charset="-128"/>
                <a:cs typeface="+mn-cs"/>
              </a:rPr>
              <a:t>/</a:t>
            </a:r>
            <a:r>
              <a:rPr kumimoji="1" lang="en-US" altLang="zh-CN" sz="1991" b="0" kern="1200" dirty="0" err="1">
                <a:solidFill>
                  <a:prstClr val="black">
                    <a:lumMod val="50000"/>
                    <a:lumOff val="50000"/>
                  </a:prstClr>
                </a:solidFill>
                <a:latin typeface="Heiti SC Light" panose="02000000000000000000" pitchFamily="2" charset="-128"/>
                <a:ea typeface="Heiti SC Light" panose="02000000000000000000" pitchFamily="2" charset="-128"/>
                <a:cs typeface="+mn-cs"/>
              </a:rPr>
              <a:t>contentAI</a:t>
            </a:r>
            <a:r>
              <a:rPr kumimoji="1" lang="en-US" altLang="zh-CN" sz="1991" b="0" kern="1200" dirty="0">
                <a:solidFill>
                  <a:prstClr val="black">
                    <a:lumMod val="50000"/>
                    <a:lumOff val="50000"/>
                  </a:prstClr>
                </a:solidFill>
                <a:latin typeface="Heiti SC Light" panose="02000000000000000000" pitchFamily="2" charset="-128"/>
                <a:ea typeface="Heiti SC Light" panose="02000000000000000000" pitchFamily="2" charset="-128"/>
                <a:cs typeface="+mn-cs"/>
              </a:rPr>
              <a:t>/</a:t>
            </a:r>
            <a:r>
              <a:rPr kumimoji="1" lang="en-US" altLang="zh-CN" sz="1991" b="0" kern="1200" dirty="0" err="1">
                <a:solidFill>
                  <a:prstClr val="black">
                    <a:lumMod val="50000"/>
                    <a:lumOff val="50000"/>
                  </a:prstClr>
                </a:solidFill>
                <a:latin typeface="Heiti SC Light" panose="02000000000000000000" pitchFamily="2" charset="-128"/>
                <a:ea typeface="Heiti SC Light" panose="02000000000000000000" pitchFamily="2" charset="-128"/>
                <a:cs typeface="+mn-cs"/>
              </a:rPr>
              <a:t>kaldi</a:t>
            </a:r>
            <a:r>
              <a:rPr kumimoji="1" lang="en-US" altLang="zh-CN" sz="1991" b="0" kern="1200" dirty="0">
                <a:solidFill>
                  <a:prstClr val="black">
                    <a:lumMod val="50000"/>
                    <a:lumOff val="50000"/>
                  </a:prstClr>
                </a:solidFill>
                <a:latin typeface="Heiti SC Light" panose="02000000000000000000" pitchFamily="2" charset="-128"/>
                <a:ea typeface="Heiti SC Light" panose="02000000000000000000" pitchFamily="2" charset="-128"/>
                <a:cs typeface="+mn-cs"/>
              </a:rPr>
              <a:t>/</a:t>
            </a:r>
            <a:r>
              <a:rPr kumimoji="1" lang="en-US" altLang="zh-CN" sz="1991" b="0" kern="1200" dirty="0" err="1">
                <a:solidFill>
                  <a:prstClr val="black">
                    <a:lumMod val="50000"/>
                    <a:lumOff val="50000"/>
                  </a:prstClr>
                </a:solidFill>
                <a:latin typeface="Heiti SC Light" panose="02000000000000000000" pitchFamily="2" charset="-128"/>
                <a:ea typeface="Heiti SC Light" panose="02000000000000000000" pitchFamily="2" charset="-128"/>
                <a:cs typeface="+mn-cs"/>
              </a:rPr>
              <a:t>bert</a:t>
            </a:r>
            <a:r>
              <a:rPr kumimoji="1" lang="en-US" altLang="zh-CN" sz="1991" b="0" kern="1200" dirty="0">
                <a:solidFill>
                  <a:prstClr val="black">
                    <a:lumMod val="50000"/>
                    <a:lumOff val="50000"/>
                  </a:prstClr>
                </a:solidFill>
                <a:latin typeface="Heiti SC Light" panose="02000000000000000000" pitchFamily="2" charset="-128"/>
                <a:ea typeface="Heiti SC Light" panose="02000000000000000000" pitchFamily="2" charset="-128"/>
                <a:cs typeface="+mn-cs"/>
              </a:rPr>
              <a:t>/</a:t>
            </a:r>
            <a:r>
              <a:rPr kumimoji="1" lang="en-US" altLang="zh-CN" sz="1991" b="0" kern="1200" dirty="0" err="1">
                <a:solidFill>
                  <a:prstClr val="black">
                    <a:lumMod val="50000"/>
                    <a:lumOff val="50000"/>
                  </a:prstClr>
                </a:solidFill>
                <a:latin typeface="Heiti SC Light" panose="02000000000000000000" pitchFamily="2" charset="-128"/>
                <a:ea typeface="Heiti SC Light" panose="02000000000000000000" pitchFamily="2" charset="-128"/>
                <a:cs typeface="+mn-cs"/>
              </a:rPr>
              <a:t>ner</a:t>
            </a:r>
            <a:r>
              <a:rPr kumimoji="1" lang="en-US" altLang="zh-CN" sz="1991" b="0" kern="1200" dirty="0">
                <a:solidFill>
                  <a:prstClr val="black">
                    <a:lumMod val="50000"/>
                    <a:lumOff val="50000"/>
                  </a:prstClr>
                </a:solidFill>
                <a:latin typeface="Heiti SC Light" panose="02000000000000000000" pitchFamily="2" charset="-128"/>
                <a:ea typeface="Heiti SC Light" panose="02000000000000000000" pitchFamily="2" charset="-128"/>
                <a:cs typeface="+mn-cs"/>
              </a:rPr>
              <a:t>/</a:t>
            </a:r>
            <a:r>
              <a:rPr kumimoji="1" lang="en" altLang="zh-CN" sz="1991" b="0" kern="1200" dirty="0">
                <a:solidFill>
                  <a:prstClr val="black">
                    <a:lumMod val="50000"/>
                    <a:lumOff val="50000"/>
                  </a:prstClr>
                </a:solidFill>
                <a:latin typeface="Heiti SC Light" panose="02000000000000000000" pitchFamily="2" charset="-128"/>
                <a:ea typeface="Heiti SC Light" panose="02000000000000000000" pitchFamily="2" charset="-128"/>
                <a:cs typeface="+mn-cs"/>
              </a:rPr>
              <a:t>paddle</a:t>
            </a:r>
            <a:r>
              <a:rPr kumimoji="1" lang="en-US" altLang="zh-CN" sz="1991" b="0" kern="1200" dirty="0">
                <a:solidFill>
                  <a:prstClr val="black">
                    <a:lumMod val="50000"/>
                    <a:lumOff val="50000"/>
                  </a:prstClr>
                </a:solidFill>
                <a:latin typeface="Heiti SC Light" panose="02000000000000000000" pitchFamily="2" charset="-128"/>
                <a:ea typeface="Heiti SC Light" panose="02000000000000000000" pitchFamily="2" charset="-128"/>
                <a:cs typeface="+mn-cs"/>
              </a:rPr>
              <a:t>s</a:t>
            </a:r>
            <a:r>
              <a:rPr kumimoji="1" lang="en" altLang="zh-CN" sz="1991" b="0" kern="1200" dirty="0" err="1">
                <a:solidFill>
                  <a:prstClr val="black">
                    <a:lumMod val="50000"/>
                    <a:lumOff val="50000"/>
                  </a:prstClr>
                </a:solidFill>
                <a:latin typeface="Heiti SC Light" panose="02000000000000000000" pitchFamily="2" charset="-128"/>
                <a:ea typeface="Heiti SC Light" panose="02000000000000000000" pitchFamily="2" charset="-128"/>
                <a:cs typeface="+mn-cs"/>
              </a:rPr>
              <a:t>eg</a:t>
            </a:r>
            <a:r>
              <a:rPr kumimoji="1" lang="zh-CN" altLang="en-US" sz="1991" b="0" kern="1200" dirty="0">
                <a:solidFill>
                  <a:prstClr val="black">
                    <a:lumMod val="50000"/>
                    <a:lumOff val="50000"/>
                  </a:prstClr>
                </a:solidFill>
                <a:latin typeface="Heiti SC Light" panose="02000000000000000000" pitchFamily="2" charset="-128"/>
                <a:ea typeface="Heiti SC Light" panose="02000000000000000000" pitchFamily="2" charset="-128"/>
                <a:cs typeface="+mn-cs"/>
              </a:rPr>
              <a:t>  </a:t>
            </a:r>
            <a:r>
              <a:rPr kumimoji="1" lang="en-US" altLang="zh-CN" sz="1991" b="0" kern="1200" dirty="0" err="1">
                <a:solidFill>
                  <a:prstClr val="black">
                    <a:lumMod val="50000"/>
                    <a:lumOff val="50000"/>
                  </a:prstClr>
                </a:solidFill>
                <a:latin typeface="Heiti SC Light" panose="02000000000000000000" pitchFamily="2" charset="-128"/>
                <a:ea typeface="Heiti SC Light" panose="02000000000000000000" pitchFamily="2" charset="-128"/>
                <a:cs typeface="+mn-cs"/>
              </a:rPr>
              <a:t>ple</a:t>
            </a:r>
            <a:r>
              <a:rPr kumimoji="1" lang="en-US" altLang="zh-CN" sz="1991" b="0" kern="1200" dirty="0">
                <a:solidFill>
                  <a:prstClr val="black">
                    <a:lumMod val="50000"/>
                    <a:lumOff val="50000"/>
                  </a:prstClr>
                </a:solidFill>
                <a:latin typeface="Heiti SC Light" panose="02000000000000000000" pitchFamily="2" charset="-128"/>
                <a:ea typeface="Heiti SC Light" panose="02000000000000000000" pitchFamily="2" charset="-128"/>
                <a:cs typeface="+mn-cs"/>
              </a:rPr>
              <a:t>/</a:t>
            </a:r>
            <a:r>
              <a:rPr kumimoji="1" lang="en-US" altLang="zh-CN" sz="1991" b="0" kern="1200" dirty="0" err="1">
                <a:solidFill>
                  <a:prstClr val="black">
                    <a:lumMod val="50000"/>
                    <a:lumOff val="50000"/>
                  </a:prstClr>
                </a:solidFill>
                <a:latin typeface="Heiti SC Light" panose="02000000000000000000" pitchFamily="2" charset="-128"/>
                <a:ea typeface="Heiti SC Light" panose="02000000000000000000" pitchFamily="2" charset="-128"/>
                <a:cs typeface="+mn-cs"/>
              </a:rPr>
              <a:t>deepfm</a:t>
            </a:r>
            <a:r>
              <a:rPr kumimoji="1" lang="en-US" altLang="zh-CN" sz="1991" b="0" kern="1200" dirty="0">
                <a:solidFill>
                  <a:prstClr val="black">
                    <a:lumMod val="50000"/>
                    <a:lumOff val="50000"/>
                  </a:prstClr>
                </a:solidFill>
                <a:latin typeface="Heiti SC Light" panose="02000000000000000000" pitchFamily="2" charset="-128"/>
                <a:ea typeface="Heiti SC Light" panose="02000000000000000000" pitchFamily="2" charset="-128"/>
                <a:cs typeface="+mn-cs"/>
              </a:rPr>
              <a:t>/</a:t>
            </a:r>
            <a:r>
              <a:rPr kumimoji="1" lang="en-US" altLang="zh-CN" sz="1991" b="0" kern="1200" dirty="0" err="1">
                <a:solidFill>
                  <a:prstClr val="black">
                    <a:lumMod val="50000"/>
                    <a:lumOff val="50000"/>
                  </a:prstClr>
                </a:solidFill>
                <a:latin typeface="Heiti SC Light" panose="02000000000000000000" pitchFamily="2" charset="-128"/>
                <a:ea typeface="Heiti SC Light" panose="02000000000000000000" pitchFamily="2" charset="-128"/>
                <a:cs typeface="+mn-cs"/>
              </a:rPr>
              <a:t>mmoe</a:t>
            </a:r>
            <a:r>
              <a:rPr kumimoji="1" lang="en-US" altLang="zh-CN" sz="1991" b="0" kern="1200" dirty="0">
                <a:solidFill>
                  <a:prstClr val="black">
                    <a:lumMod val="50000"/>
                    <a:lumOff val="50000"/>
                  </a:prstClr>
                </a:solidFill>
                <a:latin typeface="Heiti SC Light" panose="02000000000000000000" pitchFamily="2" charset="-128"/>
                <a:ea typeface="Heiti SC Light" panose="02000000000000000000" pitchFamily="2" charset="-128"/>
                <a:cs typeface="+mn-cs"/>
              </a:rPr>
              <a:t>/</a:t>
            </a:r>
            <a:r>
              <a:rPr lang="en" altLang="zh-CN" sz="1991" b="0" kern="1200" dirty="0">
                <a:solidFill>
                  <a:prstClr val="black">
                    <a:lumMod val="50000"/>
                    <a:lumOff val="50000"/>
                  </a:prstClr>
                </a:solidFill>
                <a:latin typeface="Heiti SC Light" panose="02000000000000000000" pitchFamily="2" charset="-128"/>
                <a:ea typeface="Heiti SC Light" panose="02000000000000000000" pitchFamily="2" charset="-128"/>
                <a:cs typeface="+mn-cs"/>
              </a:rPr>
              <a:t>pairwise</a:t>
            </a:r>
            <a:r>
              <a:rPr lang="en-US" altLang="zh-CN" sz="1991" b="0" kern="1200" dirty="0">
                <a:solidFill>
                  <a:prstClr val="black">
                    <a:lumMod val="50000"/>
                    <a:lumOff val="50000"/>
                  </a:prstClr>
                </a:solidFill>
                <a:latin typeface="Heiti SC Light" panose="02000000000000000000" pitchFamily="2" charset="-128"/>
                <a:ea typeface="Heiti SC Light" panose="02000000000000000000" pitchFamily="2" charset="-128"/>
                <a:cs typeface="+mn-cs"/>
              </a:rPr>
              <a:t>/</a:t>
            </a:r>
            <a:r>
              <a:rPr lang="en-US" altLang="zh-CN" sz="1991" b="0" kern="1200" dirty="0" err="1">
                <a:solidFill>
                  <a:prstClr val="black">
                    <a:lumMod val="50000"/>
                    <a:lumOff val="50000"/>
                  </a:prstClr>
                </a:solidFill>
                <a:latin typeface="Heiti SC Light" panose="02000000000000000000" pitchFamily="2" charset="-128"/>
                <a:ea typeface="Heiti SC Light" panose="02000000000000000000" pitchFamily="2" charset="-128"/>
                <a:cs typeface="+mn-cs"/>
              </a:rPr>
              <a:t>dssm</a:t>
            </a:r>
            <a:r>
              <a:rPr lang="en-US" altLang="zh-CN" sz="1991" b="0" kern="1200" dirty="0">
                <a:solidFill>
                  <a:prstClr val="black">
                    <a:lumMod val="50000"/>
                    <a:lumOff val="50000"/>
                  </a:prstClr>
                </a:solidFill>
                <a:latin typeface="Heiti SC Light" panose="02000000000000000000" pitchFamily="2" charset="-128"/>
                <a:ea typeface="Heiti SC Light" panose="02000000000000000000" pitchFamily="2" charset="-128"/>
                <a:cs typeface="+mn-cs"/>
              </a:rPr>
              <a:t>/</a:t>
            </a:r>
            <a:r>
              <a:rPr lang="en-US" altLang="zh-CN" sz="1991" b="0" kern="1200" dirty="0" err="1">
                <a:solidFill>
                  <a:prstClr val="black">
                    <a:lumMod val="50000"/>
                    <a:lumOff val="50000"/>
                  </a:prstClr>
                </a:solidFill>
                <a:latin typeface="Heiti SC Light" panose="02000000000000000000" pitchFamily="2" charset="-128"/>
                <a:ea typeface="Heiti SC Light" panose="02000000000000000000" pitchFamily="2" charset="-128"/>
                <a:cs typeface="+mn-cs"/>
              </a:rPr>
              <a:t>xgb</a:t>
            </a:r>
            <a:r>
              <a:rPr lang="en-US" altLang="zh-CN" sz="1991" b="0" kern="1200" dirty="0">
                <a:solidFill>
                  <a:prstClr val="black">
                    <a:lumMod val="50000"/>
                    <a:lumOff val="50000"/>
                  </a:prstClr>
                </a:solidFill>
                <a:latin typeface="Heiti SC Light" panose="02000000000000000000" pitchFamily="2" charset="-128"/>
                <a:ea typeface="Heiti SC Light" panose="02000000000000000000" pitchFamily="2" charset="-128"/>
                <a:cs typeface="+mn-cs"/>
              </a:rPr>
              <a:t>/</a:t>
            </a:r>
            <a:r>
              <a:rPr lang="en" altLang="zh-CN" sz="1991" b="0" kern="1200" dirty="0" err="1">
                <a:solidFill>
                  <a:prstClr val="black">
                    <a:lumMod val="50000"/>
                    <a:lumOff val="50000"/>
                  </a:prstClr>
                </a:solidFill>
                <a:latin typeface="Heiti SC Light" panose="02000000000000000000" pitchFamily="2" charset="-128"/>
                <a:ea typeface="Heiti SC Light" panose="02000000000000000000" pitchFamily="2" charset="-128"/>
                <a:cs typeface="+mn-cs"/>
              </a:rPr>
              <a:t>ocr</a:t>
            </a:r>
            <a:r>
              <a:rPr lang="en-US" altLang="zh-CN" sz="1991" b="0" kern="1200" dirty="0">
                <a:solidFill>
                  <a:prstClr val="black">
                    <a:lumMod val="50000"/>
                    <a:lumOff val="50000"/>
                  </a:prstClr>
                </a:solidFill>
                <a:latin typeface="Heiti SC Light" panose="02000000000000000000" pitchFamily="2" charset="-128"/>
                <a:ea typeface="Heiti SC Light" panose="02000000000000000000" pitchFamily="2" charset="-128"/>
                <a:cs typeface="+mn-cs"/>
              </a:rPr>
              <a:t>/</a:t>
            </a:r>
            <a:r>
              <a:rPr kumimoji="1" lang="en-US" altLang="zh-CN" sz="1991" b="0" kern="1200" dirty="0">
                <a:solidFill>
                  <a:prstClr val="black">
                    <a:lumMod val="50000"/>
                    <a:lumOff val="50000"/>
                  </a:prstClr>
                </a:solidFill>
                <a:latin typeface="Heiti SC Light" panose="02000000000000000000" pitchFamily="2" charset="-128"/>
                <a:ea typeface="Heiti SC Light" panose="02000000000000000000" pitchFamily="2" charset="-128"/>
                <a:cs typeface="+mn-cs"/>
              </a:rPr>
              <a:t>…</a:t>
            </a:r>
            <a:endParaRPr kumimoji="1" lang="zh-CN" altLang="en-US" sz="1991" b="0" kern="1200" dirty="0">
              <a:solidFill>
                <a:prstClr val="black">
                  <a:lumMod val="50000"/>
                  <a:lumOff val="50000"/>
                </a:prstClr>
              </a:solidFill>
              <a:latin typeface="Heiti SC Light" panose="02000000000000000000" pitchFamily="2" charset="-128"/>
              <a:ea typeface="Heiti SC Light" panose="02000000000000000000" pitchFamily="2" charset="-128"/>
              <a:cs typeface="+mn-cs"/>
            </a:endParaRPr>
          </a:p>
        </p:txBody>
      </p:sp>
      <p:pic>
        <p:nvPicPr>
          <p:cNvPr id="54" name="Picture 8" descr="腾讯音乐官网| Tencent Music (TME)">
            <a:extLst>
              <a:ext uri="{FF2B5EF4-FFF2-40B4-BE49-F238E27FC236}">
                <a16:creationId xmlns:a16="http://schemas.microsoft.com/office/drawing/2014/main" id="{0DD2E041-64C9-744F-9E82-E164117D73CC}"/>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041018" y="1336359"/>
            <a:ext cx="556931" cy="441943"/>
          </a:xfrm>
          <a:prstGeom prst="rect">
            <a:avLst/>
          </a:prstGeom>
          <a:solidFill>
            <a:srgbClr val="FFFFFF">
              <a:shade val="85000"/>
            </a:srgbClr>
          </a:solidFill>
          <a:ln w="254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5" name="Picture 10" descr="马上消费金融-校园招聘">
            <a:extLst>
              <a:ext uri="{FF2B5EF4-FFF2-40B4-BE49-F238E27FC236}">
                <a16:creationId xmlns:a16="http://schemas.microsoft.com/office/drawing/2014/main" id="{618EA378-155F-D44F-879C-16E9DC5CF270}"/>
              </a:ext>
            </a:extLst>
          </p:cNvPr>
          <p:cNvPicPr>
            <a:picLocks noChangeAspect="1" noChangeArrowheads="1"/>
          </p:cNvPicPr>
          <p:nvPr/>
        </p:nvPicPr>
        <p:blipFill rotWithShape="1">
          <a:blip r:embed="rId17">
            <a:extLst>
              <a:ext uri="{28A0092B-C50C-407E-A947-70E740481C1C}">
                <a14:useLocalDpi xmlns:a14="http://schemas.microsoft.com/office/drawing/2010/main" val="0"/>
              </a:ext>
            </a:extLst>
          </a:blip>
          <a:srcRect t="14263" b="16434"/>
          <a:stretch/>
        </p:blipFill>
        <p:spPr bwMode="auto">
          <a:xfrm>
            <a:off x="7396154" y="2462791"/>
            <a:ext cx="736174" cy="441594"/>
          </a:xfrm>
          <a:prstGeom prst="rect">
            <a:avLst/>
          </a:prstGeom>
          <a:solidFill>
            <a:srgbClr val="FFFFFF">
              <a:shade val="85000"/>
            </a:srgbClr>
          </a:solidFill>
          <a:ln w="254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6" name="Picture 12">
            <a:extLst>
              <a:ext uri="{FF2B5EF4-FFF2-40B4-BE49-F238E27FC236}">
                <a16:creationId xmlns:a16="http://schemas.microsoft.com/office/drawing/2014/main" id="{547E061A-93C4-B348-AB86-C28A743E85F5}"/>
              </a:ext>
            </a:extLst>
          </p:cNvPr>
          <p:cNvPicPr>
            <a:picLocks noChangeAspect="1" noChangeArrowheads="1"/>
          </p:cNvPicPr>
          <p:nvPr/>
        </p:nvPicPr>
        <p:blipFill rotWithShape="1">
          <a:blip r:embed="rId18">
            <a:extLst>
              <a:ext uri="{28A0092B-C50C-407E-A947-70E740481C1C}">
                <a14:useLocalDpi xmlns:a14="http://schemas.microsoft.com/office/drawing/2010/main" val="0"/>
              </a:ext>
            </a:extLst>
          </a:blip>
          <a:srcRect l="6613" t="21395" r="7170" b="21860"/>
          <a:stretch/>
        </p:blipFill>
        <p:spPr bwMode="auto">
          <a:xfrm>
            <a:off x="4032573" y="1892882"/>
            <a:ext cx="952468" cy="443149"/>
          </a:xfrm>
          <a:prstGeom prst="rect">
            <a:avLst/>
          </a:prstGeom>
          <a:solidFill>
            <a:srgbClr val="FFFFFF">
              <a:shade val="85000"/>
            </a:srgbClr>
          </a:solidFill>
          <a:ln w="254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7" name="Picture 14" descr="Pingan technology — MIT Asian Club">
            <a:extLst>
              <a:ext uri="{FF2B5EF4-FFF2-40B4-BE49-F238E27FC236}">
                <a16:creationId xmlns:a16="http://schemas.microsoft.com/office/drawing/2014/main" id="{A9CFE8ED-33AB-E646-AD72-EE96597A1F94}"/>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679426" y="1333800"/>
            <a:ext cx="1129106" cy="444203"/>
          </a:xfrm>
          <a:prstGeom prst="rect">
            <a:avLst/>
          </a:prstGeom>
          <a:solidFill>
            <a:srgbClr val="FFFFFF">
              <a:shade val="85000"/>
            </a:srgbClr>
          </a:solidFill>
          <a:ln w="254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8" name="Picture 16" descr="创维新LOGO重磅来袭，凸显更科技时尚的品牌理念_互联网_艾瑞网">
            <a:extLst>
              <a:ext uri="{FF2B5EF4-FFF2-40B4-BE49-F238E27FC236}">
                <a16:creationId xmlns:a16="http://schemas.microsoft.com/office/drawing/2014/main" id="{9645BCE5-2430-B641-9572-D07D11A2415D}"/>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071178" y="1894436"/>
            <a:ext cx="694113" cy="441594"/>
          </a:xfrm>
          <a:prstGeom prst="rect">
            <a:avLst/>
          </a:prstGeom>
          <a:solidFill>
            <a:srgbClr val="FFFFFF">
              <a:shade val="85000"/>
            </a:srgbClr>
          </a:solidFill>
          <a:ln w="254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9" name="Picture 18" descr="中国电信标志矢量图- 设计之家">
            <a:extLst>
              <a:ext uri="{FF2B5EF4-FFF2-40B4-BE49-F238E27FC236}">
                <a16:creationId xmlns:a16="http://schemas.microsoft.com/office/drawing/2014/main" id="{CE7AACA2-ECAB-5045-A7D9-5E63391B4B20}"/>
              </a:ext>
            </a:extLst>
          </p:cNvPr>
          <p:cNvPicPr>
            <a:picLocks noChangeAspect="1" noChangeArrowheads="1"/>
          </p:cNvPicPr>
          <p:nvPr/>
        </p:nvPicPr>
        <p:blipFill rotWithShape="1">
          <a:blip r:embed="rId21">
            <a:extLst>
              <a:ext uri="{28A0092B-C50C-407E-A947-70E740481C1C}">
                <a14:useLocalDpi xmlns:a14="http://schemas.microsoft.com/office/drawing/2010/main" val="0"/>
              </a:ext>
            </a:extLst>
          </a:blip>
          <a:srcRect t="17054" b="21395"/>
          <a:stretch/>
        </p:blipFill>
        <p:spPr bwMode="auto">
          <a:xfrm>
            <a:off x="5857228" y="1892881"/>
            <a:ext cx="947887" cy="444203"/>
          </a:xfrm>
          <a:prstGeom prst="rect">
            <a:avLst/>
          </a:prstGeom>
          <a:solidFill>
            <a:srgbClr val="FFFFFF">
              <a:shade val="85000"/>
            </a:srgbClr>
          </a:solidFill>
          <a:ln w="254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0" name="Picture 20" descr="常见的中国移动logo，你可能并不知道它的意义">
            <a:extLst>
              <a:ext uri="{FF2B5EF4-FFF2-40B4-BE49-F238E27FC236}">
                <a16:creationId xmlns:a16="http://schemas.microsoft.com/office/drawing/2014/main" id="{5FFFE5C1-4E6D-5F4B-8001-F34712BC8E60}"/>
              </a:ext>
            </a:extLst>
          </p:cNvPr>
          <p:cNvPicPr>
            <a:picLocks noChangeAspect="1" noChangeArrowheads="1"/>
          </p:cNvPicPr>
          <p:nvPr/>
        </p:nvPicPr>
        <p:blipFill rotWithShape="1">
          <a:blip r:embed="rId22">
            <a:extLst>
              <a:ext uri="{28A0092B-C50C-407E-A947-70E740481C1C}">
                <a14:useLocalDpi xmlns:a14="http://schemas.microsoft.com/office/drawing/2010/main" val="0"/>
              </a:ext>
            </a:extLst>
          </a:blip>
          <a:srcRect l="11203" t="16558" r="14435" b="17570"/>
          <a:stretch/>
        </p:blipFill>
        <p:spPr bwMode="auto">
          <a:xfrm>
            <a:off x="4032574" y="2454632"/>
            <a:ext cx="1195786" cy="443149"/>
          </a:xfrm>
          <a:prstGeom prst="rect">
            <a:avLst/>
          </a:prstGeom>
          <a:solidFill>
            <a:srgbClr val="FFFFFF">
              <a:shade val="85000"/>
            </a:srgbClr>
          </a:solidFill>
          <a:ln w="254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1" name="Picture 22" descr="汇丰银行新标志New Logo for HSBC - AD518.com - 最设计">
            <a:extLst>
              <a:ext uri="{FF2B5EF4-FFF2-40B4-BE49-F238E27FC236}">
                <a16:creationId xmlns:a16="http://schemas.microsoft.com/office/drawing/2014/main" id="{E807680F-0E76-5E4E-B158-CB40C30B2048}"/>
              </a:ext>
            </a:extLst>
          </p:cNvPr>
          <p:cNvPicPr>
            <a:picLocks noChangeAspect="1" noChangeArrowheads="1"/>
          </p:cNvPicPr>
          <p:nvPr/>
        </p:nvPicPr>
        <p:blipFill rotWithShape="1">
          <a:blip r:embed="rId23">
            <a:extLst>
              <a:ext uri="{28A0092B-C50C-407E-A947-70E740481C1C}">
                <a14:useLocalDpi xmlns:a14="http://schemas.microsoft.com/office/drawing/2010/main" val="0"/>
              </a:ext>
            </a:extLst>
          </a:blip>
          <a:srcRect l="2864" r="4634"/>
          <a:stretch/>
        </p:blipFill>
        <p:spPr bwMode="auto">
          <a:xfrm>
            <a:off x="5313960" y="2458577"/>
            <a:ext cx="902659" cy="442496"/>
          </a:xfrm>
          <a:prstGeom prst="rect">
            <a:avLst/>
          </a:prstGeom>
          <a:solidFill>
            <a:srgbClr val="FFFFFF">
              <a:shade val="85000"/>
            </a:srgbClr>
          </a:solidFill>
          <a:ln w="254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2" name="Picture 24" descr="T3出行的多事之秋_问题">
            <a:extLst>
              <a:ext uri="{FF2B5EF4-FFF2-40B4-BE49-F238E27FC236}">
                <a16:creationId xmlns:a16="http://schemas.microsoft.com/office/drawing/2014/main" id="{6C68AA72-E3AD-3344-B31E-8B90B4E76F2A}"/>
              </a:ext>
            </a:extLst>
          </p:cNvPr>
          <p:cNvPicPr>
            <a:picLocks noChangeAspect="1" noChangeArrowheads="1"/>
          </p:cNvPicPr>
          <p:nvPr/>
        </p:nvPicPr>
        <p:blipFill rotWithShape="1">
          <a:blip r:embed="rId24">
            <a:extLst>
              <a:ext uri="{28A0092B-C50C-407E-A947-70E740481C1C}">
                <a14:useLocalDpi xmlns:a14="http://schemas.microsoft.com/office/drawing/2010/main" val="0"/>
              </a:ext>
            </a:extLst>
          </a:blip>
          <a:srcRect l="13387" t="19965" r="13091" b="28166"/>
          <a:stretch/>
        </p:blipFill>
        <p:spPr bwMode="auto">
          <a:xfrm>
            <a:off x="6325139" y="2458577"/>
            <a:ext cx="947887" cy="445810"/>
          </a:xfrm>
          <a:prstGeom prst="rect">
            <a:avLst/>
          </a:prstGeom>
          <a:solidFill>
            <a:srgbClr val="FFFFFF">
              <a:shade val="85000"/>
            </a:srgbClr>
          </a:solidFill>
          <a:ln w="254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3" name="Picture 26" descr="长亭科技招聘啦！ - 安全客，安全资讯平台">
            <a:extLst>
              <a:ext uri="{FF2B5EF4-FFF2-40B4-BE49-F238E27FC236}">
                <a16:creationId xmlns:a16="http://schemas.microsoft.com/office/drawing/2014/main" id="{3023F818-A993-7949-B698-853BF4FAD928}"/>
              </a:ext>
            </a:extLst>
          </p:cNvPr>
          <p:cNvPicPr>
            <a:picLocks noChangeAspect="1" noChangeArrowheads="1"/>
          </p:cNvPicPr>
          <p:nvPr/>
        </p:nvPicPr>
        <p:blipFill rotWithShape="1">
          <a:blip r:embed="rId25">
            <a:extLst>
              <a:ext uri="{28A0092B-C50C-407E-A947-70E740481C1C}">
                <a14:useLocalDpi xmlns:a14="http://schemas.microsoft.com/office/drawing/2010/main" val="0"/>
              </a:ext>
            </a:extLst>
          </a:blip>
          <a:srcRect l="2487" t="27036" r="9875" b="26360"/>
          <a:stretch/>
        </p:blipFill>
        <p:spPr bwMode="auto">
          <a:xfrm>
            <a:off x="6898029" y="1890773"/>
            <a:ext cx="1253747" cy="444203"/>
          </a:xfrm>
          <a:prstGeom prst="rect">
            <a:avLst/>
          </a:prstGeom>
          <a:solidFill>
            <a:srgbClr val="FFFFFF">
              <a:shade val="85000"/>
            </a:srgbClr>
          </a:solidFill>
          <a:ln w="254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4" name="Picture 28" descr="美柚网">
            <a:extLst>
              <a:ext uri="{FF2B5EF4-FFF2-40B4-BE49-F238E27FC236}">
                <a16:creationId xmlns:a16="http://schemas.microsoft.com/office/drawing/2014/main" id="{7CF84E4F-7AA8-1246-A3DF-EE190EB8EF5F}"/>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892164" y="1330237"/>
            <a:ext cx="1283058" cy="450803"/>
          </a:xfrm>
          <a:prstGeom prst="rect">
            <a:avLst/>
          </a:prstGeom>
          <a:solidFill>
            <a:srgbClr val="FFFFFF">
              <a:shade val="85000"/>
            </a:srgbClr>
          </a:solidFill>
          <a:ln w="254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5" name="Picture 2" descr="浙商银行股份有限公司">
            <a:extLst>
              <a:ext uri="{FF2B5EF4-FFF2-40B4-BE49-F238E27FC236}">
                <a16:creationId xmlns:a16="http://schemas.microsoft.com/office/drawing/2014/main" id="{A7A381B1-5C4D-6142-9224-8A20AA9515B9}"/>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7273463" y="1330236"/>
            <a:ext cx="1057695" cy="441977"/>
          </a:xfrm>
          <a:prstGeom prst="rect">
            <a:avLst/>
          </a:prstGeom>
          <a:solidFill>
            <a:srgbClr val="FFFFFF">
              <a:shade val="85000"/>
            </a:srgbClr>
          </a:solidFill>
          <a:ln w="254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6" name="Picture 6">
            <a:extLst>
              <a:ext uri="{FF2B5EF4-FFF2-40B4-BE49-F238E27FC236}">
                <a16:creationId xmlns:a16="http://schemas.microsoft.com/office/drawing/2014/main" id="{8FD47F8D-FDF3-0348-B455-FA98DACB5FBA}"/>
              </a:ext>
            </a:extLst>
          </p:cNvPr>
          <p:cNvPicPr>
            <a:picLocks noChangeAspect="1" noChangeArrowheads="1"/>
          </p:cNvPicPr>
          <p:nvPr/>
        </p:nvPicPr>
        <p:blipFill rotWithShape="1">
          <a:blip r:embed="rId28">
            <a:extLst>
              <a:ext uri="{28A0092B-C50C-407E-A947-70E740481C1C}">
                <a14:useLocalDpi xmlns:a14="http://schemas.microsoft.com/office/drawing/2010/main" val="0"/>
              </a:ext>
            </a:extLst>
          </a:blip>
          <a:srcRect t="3183"/>
          <a:stretch/>
        </p:blipFill>
        <p:spPr bwMode="auto">
          <a:xfrm>
            <a:off x="8252385" y="1896587"/>
            <a:ext cx="650094" cy="446963"/>
          </a:xfrm>
          <a:prstGeom prst="rect">
            <a:avLst/>
          </a:prstGeom>
          <a:solidFill>
            <a:srgbClr val="FFFFFF">
              <a:shade val="85000"/>
            </a:srgbClr>
          </a:solidFill>
          <a:ln w="254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7" name="Picture 10">
            <a:extLst>
              <a:ext uri="{FF2B5EF4-FFF2-40B4-BE49-F238E27FC236}">
                <a16:creationId xmlns:a16="http://schemas.microsoft.com/office/drawing/2014/main" id="{1B55A4CF-6B7B-EC4B-B066-EAB550A14D13}"/>
              </a:ext>
            </a:extLst>
          </p:cNvPr>
          <p:cNvPicPr>
            <a:picLocks noChangeAspect="1" noChangeArrowheads="1"/>
          </p:cNvPicPr>
          <p:nvPr/>
        </p:nvPicPr>
        <p:blipFill rotWithShape="1">
          <a:blip r:embed="rId29">
            <a:extLst>
              <a:ext uri="{28A0092B-C50C-407E-A947-70E740481C1C}">
                <a14:useLocalDpi xmlns:a14="http://schemas.microsoft.com/office/drawing/2010/main" val="0"/>
              </a:ext>
            </a:extLst>
          </a:blip>
          <a:srcRect t="29123" b="28772"/>
          <a:stretch/>
        </p:blipFill>
        <p:spPr bwMode="auto">
          <a:xfrm>
            <a:off x="8233472" y="2462792"/>
            <a:ext cx="1047784" cy="441172"/>
          </a:xfrm>
          <a:prstGeom prst="rect">
            <a:avLst/>
          </a:prstGeom>
          <a:solidFill>
            <a:srgbClr val="FFFFFF">
              <a:shade val="85000"/>
            </a:srgbClr>
          </a:solidFill>
          <a:ln w="254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8" name="Picture 12" descr="第6页- 合作伙伴- 福建鲲鹏生态创新中心-移动版">
            <a:extLst>
              <a:ext uri="{FF2B5EF4-FFF2-40B4-BE49-F238E27FC236}">
                <a16:creationId xmlns:a16="http://schemas.microsoft.com/office/drawing/2014/main" id="{2DD0C9F5-3A4E-6C45-B56A-0B06E903299E}"/>
              </a:ext>
            </a:extLst>
          </p:cNvPr>
          <p:cNvPicPr>
            <a:picLocks noChangeAspect="1" noChangeArrowheads="1"/>
          </p:cNvPicPr>
          <p:nvPr/>
        </p:nvPicPr>
        <p:blipFill rotWithShape="1">
          <a:blip r:embed="rId30">
            <a:extLst>
              <a:ext uri="{28A0092B-C50C-407E-A947-70E740481C1C}">
                <a14:useLocalDpi xmlns:a14="http://schemas.microsoft.com/office/drawing/2010/main" val="0"/>
              </a:ext>
            </a:extLst>
          </a:blip>
          <a:srcRect l="3655" t="8721" r="5462" b="14511"/>
          <a:stretch/>
        </p:blipFill>
        <p:spPr bwMode="auto">
          <a:xfrm>
            <a:off x="8427918" y="1330236"/>
            <a:ext cx="1084663" cy="439782"/>
          </a:xfrm>
          <a:prstGeom prst="rect">
            <a:avLst/>
          </a:prstGeom>
          <a:solidFill>
            <a:srgbClr val="FFFFFF">
              <a:shade val="85000"/>
            </a:srgbClr>
          </a:solidFill>
          <a:ln w="254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9" name="图片 68" descr="文本, 徽标&#10;&#10;描述已自动生成">
            <a:extLst>
              <a:ext uri="{FF2B5EF4-FFF2-40B4-BE49-F238E27FC236}">
                <a16:creationId xmlns:a16="http://schemas.microsoft.com/office/drawing/2014/main" id="{2334AE7C-E4D7-E143-A49B-1CBF34A2F0C7}"/>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8995782" y="1896586"/>
            <a:ext cx="1485342" cy="445340"/>
          </a:xfrm>
          <a:prstGeom prst="rect">
            <a:avLst/>
          </a:prstGeom>
          <a:solidFill>
            <a:srgbClr val="FFFFFF">
              <a:shade val="85000"/>
            </a:srgbClr>
          </a:solidFill>
          <a:ln w="254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0" name="Picture 4" descr="招聘】优厚待遇！之江实验室向全球招聘优秀博士_基础">
            <a:extLst>
              <a:ext uri="{FF2B5EF4-FFF2-40B4-BE49-F238E27FC236}">
                <a16:creationId xmlns:a16="http://schemas.microsoft.com/office/drawing/2014/main" id="{4C8E8089-9A67-9A4F-B945-FA7742FCBF48}"/>
              </a:ext>
            </a:extLst>
          </p:cNvPr>
          <p:cNvPicPr>
            <a:picLocks noChangeAspect="1" noChangeArrowheads="1"/>
          </p:cNvPicPr>
          <p:nvPr/>
        </p:nvPicPr>
        <p:blipFill rotWithShape="1">
          <a:blip r:embed="rId32">
            <a:extLst>
              <a:ext uri="{28A0092B-C50C-407E-A947-70E740481C1C}">
                <a14:useLocalDpi xmlns:a14="http://schemas.microsoft.com/office/drawing/2010/main" val="0"/>
              </a:ext>
            </a:extLst>
          </a:blip>
          <a:srcRect l="19225" t="20037" r="21603" b="20819"/>
          <a:stretch/>
        </p:blipFill>
        <p:spPr bwMode="auto">
          <a:xfrm>
            <a:off x="9602033" y="1327371"/>
            <a:ext cx="1014423" cy="442139"/>
          </a:xfrm>
          <a:prstGeom prst="rect">
            <a:avLst/>
          </a:prstGeom>
          <a:solidFill>
            <a:srgbClr val="FFFFFF">
              <a:shade val="85000"/>
            </a:srgbClr>
          </a:solidFill>
          <a:ln w="254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2" name="Text Placeholder 3">
            <a:extLst>
              <a:ext uri="{FF2B5EF4-FFF2-40B4-BE49-F238E27FC236}">
                <a16:creationId xmlns:a16="http://schemas.microsoft.com/office/drawing/2014/main" id="{D30CB8A3-F4AA-C74A-883C-6AB8BFF3642B}"/>
              </a:ext>
            </a:extLst>
          </p:cNvPr>
          <p:cNvSpPr txBox="1">
            <a:spLocks/>
          </p:cNvSpPr>
          <p:nvPr/>
        </p:nvSpPr>
        <p:spPr>
          <a:xfrm>
            <a:off x="11480381" y="2093900"/>
            <a:ext cx="5092733" cy="2884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505648" hangingPunct="1">
              <a:lnSpc>
                <a:spcPct val="120000"/>
              </a:lnSpc>
              <a:spcBef>
                <a:spcPct val="20000"/>
              </a:spcBef>
              <a:defRPr/>
            </a:pPr>
            <a:r>
              <a:rPr lang="en-US" altLang="zh-CN"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AI</a:t>
            </a:r>
            <a:r>
              <a:rPr lang="zh-CN" altLang="en-US"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基础架构平台、解决方案提供商</a:t>
            </a:r>
            <a:r>
              <a:rPr lang="en-US" altLang="zh-CN" sz="1707" kern="1200" dirty="0" err="1">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toB</a:t>
            </a:r>
            <a:r>
              <a:rPr lang="zh-CN" altLang="en-US"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企业。</a:t>
            </a:r>
            <a:r>
              <a:rPr lang="en-US" altLang="zh-CN" sz="1707" kern="1200" dirty="0">
                <a:solidFill>
                  <a:prstClr val="white">
                    <a:lumMod val="65000"/>
                  </a:prstClr>
                </a:solidFill>
                <a:latin typeface="Microsoft YaHei" panose="020B0503020204020204" pitchFamily="34" charset="-122"/>
                <a:ea typeface="Microsoft YaHei" panose="020B0503020204020204" pitchFamily="34" charset="-122"/>
                <a:cs typeface="+mn-cs"/>
                <a:sym typeface="Arial" panose="020B0604020202020204" pitchFamily="34" charset="0"/>
              </a:rPr>
              <a:t>150+</a:t>
            </a:r>
          </a:p>
        </p:txBody>
      </p:sp>
      <p:pic>
        <p:nvPicPr>
          <p:cNvPr id="74" name="Picture 2" descr="米哈游-TECH OTAKUS SAVE THE WORLD">
            <a:extLst>
              <a:ext uri="{FF2B5EF4-FFF2-40B4-BE49-F238E27FC236}">
                <a16:creationId xmlns:a16="http://schemas.microsoft.com/office/drawing/2014/main" id="{B21B090E-426F-BE45-A2EC-7FAECCEDC350}"/>
              </a:ext>
            </a:extLst>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9389359" y="2464958"/>
            <a:ext cx="1305600" cy="454760"/>
          </a:xfrm>
          <a:prstGeom prst="rect">
            <a:avLst/>
          </a:prstGeom>
          <a:solidFill>
            <a:srgbClr val="FFFFFF">
              <a:shade val="85000"/>
            </a:srgbClr>
          </a:solidFill>
          <a:ln w="254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944252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ags/tag10.xml><?xml version="1.0" encoding="utf-8"?>
<p:tagLst xmlns:a="http://schemas.openxmlformats.org/drawingml/2006/main" xmlns:r="http://schemas.openxmlformats.org/officeDocument/2006/relationships" xmlns:p="http://schemas.openxmlformats.org/presentationml/2006/main">
  <p:tag name="AS_UNIQUEID" val="7123"/>
</p:tagLst>
</file>

<file path=ppt/tags/tag11.xml><?xml version="1.0" encoding="utf-8"?>
<p:tagLst xmlns:a="http://schemas.openxmlformats.org/drawingml/2006/main" xmlns:r="http://schemas.openxmlformats.org/officeDocument/2006/relationships" xmlns:p="http://schemas.openxmlformats.org/presentationml/2006/main">
  <p:tag name="AS_UNIQUEID" val="7123"/>
</p:tagLst>
</file>

<file path=ppt/tags/tag12.xml><?xml version="1.0" encoding="utf-8"?>
<p:tagLst xmlns:a="http://schemas.openxmlformats.org/drawingml/2006/main" xmlns:r="http://schemas.openxmlformats.org/officeDocument/2006/relationships" xmlns:p="http://schemas.openxmlformats.org/presentationml/2006/main">
  <p:tag name="AS_UNIQUEID" val="7138"/>
</p:tagLst>
</file>

<file path=ppt/tags/tag13.xml><?xml version="1.0" encoding="utf-8"?>
<p:tagLst xmlns:a="http://schemas.openxmlformats.org/drawingml/2006/main" xmlns:r="http://schemas.openxmlformats.org/officeDocument/2006/relationships" xmlns:p="http://schemas.openxmlformats.org/presentationml/2006/main">
  <p:tag name="AS_UNIQUEID" val="7173"/>
</p:tagLst>
</file>

<file path=ppt/tags/tag14.xml><?xml version="1.0" encoding="utf-8"?>
<p:tagLst xmlns:a="http://schemas.openxmlformats.org/drawingml/2006/main" xmlns:r="http://schemas.openxmlformats.org/officeDocument/2006/relationships" xmlns:p="http://schemas.openxmlformats.org/presentationml/2006/main">
  <p:tag name="AS_UNIQUEID" val="7174"/>
</p:tagLst>
</file>

<file path=ppt/tags/tag15.xml><?xml version="1.0" encoding="utf-8"?>
<p:tagLst xmlns:a="http://schemas.openxmlformats.org/drawingml/2006/main" xmlns:r="http://schemas.openxmlformats.org/officeDocument/2006/relationships" xmlns:p="http://schemas.openxmlformats.org/presentationml/2006/main">
  <p:tag name="AS_UNIQUEID" val="7176"/>
</p:tagLst>
</file>

<file path=ppt/tags/tag16.xml><?xml version="1.0" encoding="utf-8"?>
<p:tagLst xmlns:a="http://schemas.openxmlformats.org/drawingml/2006/main" xmlns:r="http://schemas.openxmlformats.org/officeDocument/2006/relationships" xmlns:p="http://schemas.openxmlformats.org/presentationml/2006/main">
  <p:tag name="AS_UNIQUEID" val="7132"/>
</p:tagLst>
</file>

<file path=ppt/tags/tag17.xml><?xml version="1.0" encoding="utf-8"?>
<p:tagLst xmlns:a="http://schemas.openxmlformats.org/drawingml/2006/main" xmlns:r="http://schemas.openxmlformats.org/officeDocument/2006/relationships" xmlns:p="http://schemas.openxmlformats.org/presentationml/2006/main">
  <p:tag name="AS_UNIQUEID" val="7137"/>
</p:tagLst>
</file>

<file path=ppt/tags/tag18.xml><?xml version="1.0" encoding="utf-8"?>
<p:tagLst xmlns:a="http://schemas.openxmlformats.org/drawingml/2006/main" xmlns:r="http://schemas.openxmlformats.org/officeDocument/2006/relationships" xmlns:p="http://schemas.openxmlformats.org/presentationml/2006/main">
  <p:tag name="AS_UNIQUEID" val="7130"/>
</p:tagLst>
</file>

<file path=ppt/tags/tag19.xml><?xml version="1.0" encoding="utf-8"?>
<p:tagLst xmlns:a="http://schemas.openxmlformats.org/drawingml/2006/main" xmlns:r="http://schemas.openxmlformats.org/officeDocument/2006/relationships" xmlns:p="http://schemas.openxmlformats.org/presentationml/2006/main">
  <p:tag name="AS_UNIQUEID" val="7135"/>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20.xml><?xml version="1.0" encoding="utf-8"?>
<p:tagLst xmlns:a="http://schemas.openxmlformats.org/drawingml/2006/main" xmlns:r="http://schemas.openxmlformats.org/officeDocument/2006/relationships" xmlns:p="http://schemas.openxmlformats.org/presentationml/2006/main">
  <p:tag name="AS_UNIQUEID" val="7133"/>
</p:tagLst>
</file>

<file path=ppt/tags/tag21.xml><?xml version="1.0" encoding="utf-8"?>
<p:tagLst xmlns:a="http://schemas.openxmlformats.org/drawingml/2006/main" xmlns:r="http://schemas.openxmlformats.org/officeDocument/2006/relationships" xmlns:p="http://schemas.openxmlformats.org/presentationml/2006/main">
  <p:tag name="AS_UNIQUEID" val="7128"/>
</p:tagLst>
</file>

<file path=ppt/tags/tag22.xml><?xml version="1.0" encoding="utf-8"?>
<p:tagLst xmlns:a="http://schemas.openxmlformats.org/drawingml/2006/main" xmlns:r="http://schemas.openxmlformats.org/officeDocument/2006/relationships" xmlns:p="http://schemas.openxmlformats.org/presentationml/2006/main">
  <p:tag name="AS_UNIQUEID" val="7129"/>
</p:tagLst>
</file>

<file path=ppt/tags/tag23.xml><?xml version="1.0" encoding="utf-8"?>
<p:tagLst xmlns:a="http://schemas.openxmlformats.org/drawingml/2006/main" xmlns:r="http://schemas.openxmlformats.org/officeDocument/2006/relationships" xmlns:p="http://schemas.openxmlformats.org/presentationml/2006/main">
  <p:tag name="AS_UNIQUEID" val="7134"/>
</p:tagLst>
</file>

<file path=ppt/tags/tag24.xml><?xml version="1.0" encoding="utf-8"?>
<p:tagLst xmlns:a="http://schemas.openxmlformats.org/drawingml/2006/main" xmlns:r="http://schemas.openxmlformats.org/officeDocument/2006/relationships" xmlns:p="http://schemas.openxmlformats.org/presentationml/2006/main">
  <p:tag name="AS_UNIQUEID" val="7133"/>
</p:tagLst>
</file>

<file path=ppt/tags/tag25.xml><?xml version="1.0" encoding="utf-8"?>
<p:tagLst xmlns:a="http://schemas.openxmlformats.org/drawingml/2006/main" xmlns:r="http://schemas.openxmlformats.org/officeDocument/2006/relationships" xmlns:p="http://schemas.openxmlformats.org/presentationml/2006/main">
  <p:tag name="AS_UNIQUEID" val="7128"/>
</p:tagLst>
</file>

<file path=ppt/tags/tag3.xml><?xml version="1.0" encoding="utf-8"?>
<p:tagLst xmlns:a="http://schemas.openxmlformats.org/drawingml/2006/main" xmlns:r="http://schemas.openxmlformats.org/officeDocument/2006/relationships" xmlns:p="http://schemas.openxmlformats.org/presentationml/2006/main">
  <p:tag name="MINIHEIGHT" val="0"/>
  <p:tag name="MAXHEIGHT" val="0"/>
  <p:tag name="FIXEHEIGHT" val="0"/>
  <p:tag name="ENABLESMARTRESIZE" val="False"/>
</p:tagLst>
</file>

<file path=ppt/tags/tag4.xml><?xml version="1.0" encoding="utf-8"?>
<p:tagLst xmlns:a="http://schemas.openxmlformats.org/drawingml/2006/main" xmlns:r="http://schemas.openxmlformats.org/officeDocument/2006/relationships" xmlns:p="http://schemas.openxmlformats.org/presentationml/2006/main">
  <p:tag name="AS_UNIQUEID" val="13301"/>
</p:tagLst>
</file>

<file path=ppt/tags/tag5.xml><?xml version="1.0" encoding="utf-8"?>
<p:tagLst xmlns:a="http://schemas.openxmlformats.org/drawingml/2006/main" xmlns:r="http://schemas.openxmlformats.org/officeDocument/2006/relationships" xmlns:p="http://schemas.openxmlformats.org/presentationml/2006/main">
  <p:tag name="AS_UNIQUEID" val="13301"/>
</p:tagLst>
</file>

<file path=ppt/tags/tag6.xml><?xml version="1.0" encoding="utf-8"?>
<p:tagLst xmlns:a="http://schemas.openxmlformats.org/drawingml/2006/main" xmlns:r="http://schemas.openxmlformats.org/officeDocument/2006/relationships" xmlns:p="http://schemas.openxmlformats.org/presentationml/2006/main">
  <p:tag name="AS_UNIQUEID" val="7173"/>
</p:tagLst>
</file>

<file path=ppt/tags/tag7.xml><?xml version="1.0" encoding="utf-8"?>
<p:tagLst xmlns:a="http://schemas.openxmlformats.org/drawingml/2006/main" xmlns:r="http://schemas.openxmlformats.org/officeDocument/2006/relationships" xmlns:p="http://schemas.openxmlformats.org/presentationml/2006/main">
  <p:tag name="AS_UNIQUEID" val="7174"/>
</p:tagLst>
</file>

<file path=ppt/tags/tag8.xml><?xml version="1.0" encoding="utf-8"?>
<p:tagLst xmlns:a="http://schemas.openxmlformats.org/drawingml/2006/main" xmlns:r="http://schemas.openxmlformats.org/officeDocument/2006/relationships" xmlns:p="http://schemas.openxmlformats.org/presentationml/2006/main">
  <p:tag name="AS_UNIQUEID" val="7176"/>
</p:tagLst>
</file>

<file path=ppt/tags/tag9.xml><?xml version="1.0" encoding="utf-8"?>
<p:tagLst xmlns:a="http://schemas.openxmlformats.org/drawingml/2006/main" xmlns:r="http://schemas.openxmlformats.org/officeDocument/2006/relationships" xmlns:p="http://schemas.openxmlformats.org/presentationml/2006/main">
  <p:tag name="AS_UNIQUEID" val="7123"/>
</p:tagLst>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6.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42062</TotalTime>
  <Words>26162</Words>
  <Application>Microsoft Macintosh PowerPoint</Application>
  <PresentationFormat>自定义</PresentationFormat>
  <Paragraphs>1019</Paragraphs>
  <Slides>45</Slides>
  <Notes>45</Notes>
  <HiddenSlides>0</HiddenSlides>
  <MMClips>0</MMClips>
  <ScaleCrop>false</ScaleCrop>
  <HeadingPairs>
    <vt:vector size="6" baseType="variant">
      <vt:variant>
        <vt:lpstr>已用的字体</vt:lpstr>
      </vt:variant>
      <vt:variant>
        <vt:i4>25</vt:i4>
      </vt:variant>
      <vt:variant>
        <vt:lpstr>主题</vt:lpstr>
      </vt:variant>
      <vt:variant>
        <vt:i4>5</vt:i4>
      </vt:variant>
      <vt:variant>
        <vt:lpstr>幻灯片标题</vt:lpstr>
      </vt:variant>
      <vt:variant>
        <vt:i4>45</vt:i4>
      </vt:variant>
    </vt:vector>
  </HeadingPairs>
  <TitlesOfParts>
    <vt:vector size="75" baseType="lpstr">
      <vt:lpstr>__Inter_0ec1f4</vt:lpstr>
      <vt:lpstr>-apple-system</vt:lpstr>
      <vt:lpstr>等线</vt:lpstr>
      <vt:lpstr>等线 Light</vt:lpstr>
      <vt:lpstr>思源黑体 CN Bold</vt:lpstr>
      <vt:lpstr>思源黑体 CN Light</vt:lpstr>
      <vt:lpstr>微软雅黑</vt:lpstr>
      <vt:lpstr>微软雅黑</vt:lpstr>
      <vt:lpstr>Brand Union</vt:lpstr>
      <vt:lpstr>FangSong</vt:lpstr>
      <vt:lpstr>FZLanTingHeiS-EB-GB</vt:lpstr>
      <vt:lpstr>FZLanTingHeiS-M-GB</vt:lpstr>
      <vt:lpstr>Heiti SC Light</vt:lpstr>
      <vt:lpstr>Madera Medium</vt:lpstr>
      <vt:lpstr>Microsoft YaHei Light</vt:lpstr>
      <vt:lpstr>OPPOSans R</vt:lpstr>
      <vt:lpstr>Times</vt:lpstr>
      <vt:lpstr>Arial</vt:lpstr>
      <vt:lpstr>Calibri</vt:lpstr>
      <vt:lpstr>Helvetica Light</vt:lpstr>
      <vt:lpstr>Helvetica Neue</vt:lpstr>
      <vt:lpstr>Helvetica Neue Light</vt:lpstr>
      <vt:lpstr>Helvetica Neue Medium</vt:lpstr>
      <vt:lpstr>Helvetica Neue Thin</vt:lpstr>
      <vt:lpstr>Menlo</vt:lpstr>
      <vt:lpstr>White</vt:lpstr>
      <vt:lpstr>1_White</vt:lpstr>
      <vt:lpstr>Office 主题​​</vt:lpstr>
      <vt:lpstr>1_Office 主题​​</vt:lpstr>
      <vt:lpstr>2_White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Microsoft Office User</cp:lastModifiedBy>
  <cp:revision>2837</cp:revision>
  <dcterms:created xsi:type="dcterms:W3CDTF">2020-12-04T09:03:50Z</dcterms:created>
  <dcterms:modified xsi:type="dcterms:W3CDTF">2023-08-17T05:33:18Z</dcterms:modified>
</cp:coreProperties>
</file>