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  <p:sldMasterId id="2147483673" r:id="rId3"/>
  </p:sldMasterIdLst>
  <p:notesMasterIdLst>
    <p:notesMasterId r:id="rId24"/>
  </p:notesMasterIdLst>
  <p:sldIdLst>
    <p:sldId id="566" r:id="rId4"/>
    <p:sldId id="391" r:id="rId5"/>
    <p:sldId id="5270" r:id="rId6"/>
    <p:sldId id="292" r:id="rId7"/>
    <p:sldId id="300" r:id="rId8"/>
    <p:sldId id="573" r:id="rId9"/>
    <p:sldId id="376" r:id="rId10"/>
    <p:sldId id="262" r:id="rId11"/>
    <p:sldId id="256" r:id="rId12"/>
    <p:sldId id="257" r:id="rId13"/>
    <p:sldId id="572" r:id="rId14"/>
    <p:sldId id="571" r:id="rId15"/>
    <p:sldId id="568" r:id="rId16"/>
    <p:sldId id="574" r:id="rId17"/>
    <p:sldId id="576" r:id="rId18"/>
    <p:sldId id="577" r:id="rId19"/>
    <p:sldId id="580" r:id="rId20"/>
    <p:sldId id="578" r:id="rId21"/>
    <p:sldId id="581" r:id="rId22"/>
    <p:sldId id="5271" r:id="rId23"/>
  </p:sldIdLst>
  <p:sldSz cx="17340263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489"/>
    <p:restoredTop sz="29728"/>
  </p:normalViewPr>
  <p:slideViewPr>
    <p:cSldViewPr snapToGrid="0" snapToObjects="1">
      <p:cViewPr varScale="1">
        <p:scale>
          <a:sx n="23" d="100"/>
          <a:sy n="23" d="100"/>
        </p:scale>
        <p:origin x="475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C8044BF-79C2-844B-9F8E-64E08F01315B}" type="doc">
      <dgm:prSet loTypeId="urn:microsoft.com/office/officeart/2005/8/layout/hierarchy1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FFA1C98-A151-704A-956D-DE4EE21F9A9A}">
      <dgm:prSet phldrT="[文本]"/>
      <dgm:spPr/>
      <dgm:t>
        <a:bodyPr/>
        <a:lstStyle/>
        <a:p>
          <a:r>
            <a:rPr lang="en-US" altLang="zh-CN" dirty="0"/>
            <a:t>ubuntu</a:t>
          </a:r>
          <a:endParaRPr lang="zh-CN" altLang="en-US" dirty="0"/>
        </a:p>
      </dgm:t>
    </dgm:pt>
    <dgm:pt modelId="{2BA239B0-BA97-3645-9B2C-A93D2EEF6845}" type="parTrans" cxnId="{2B44623A-B606-F547-B711-B72F0398AF87}">
      <dgm:prSet/>
      <dgm:spPr/>
      <dgm:t>
        <a:bodyPr/>
        <a:lstStyle/>
        <a:p>
          <a:endParaRPr lang="zh-CN" altLang="en-US"/>
        </a:p>
      </dgm:t>
    </dgm:pt>
    <dgm:pt modelId="{9DB4B587-64A2-2242-99CF-778967F2AD65}" type="sibTrans" cxnId="{2B44623A-B606-F547-B711-B72F0398AF87}">
      <dgm:prSet/>
      <dgm:spPr/>
      <dgm:t>
        <a:bodyPr/>
        <a:lstStyle/>
        <a:p>
          <a:endParaRPr lang="zh-CN" altLang="en-US"/>
        </a:p>
      </dgm:t>
    </dgm:pt>
    <dgm:pt modelId="{AB3526DD-71BF-0F41-BD3F-963A3E64B95D}">
      <dgm:prSet phldrT="[文本]"/>
      <dgm:spPr/>
      <dgm:t>
        <a:bodyPr/>
        <a:lstStyle/>
        <a:p>
          <a:r>
            <a:rPr lang="en-US" altLang="zh-CN" dirty="0"/>
            <a:t>torch-server</a:t>
          </a:r>
          <a:endParaRPr lang="zh-CN" altLang="en-US" dirty="0"/>
        </a:p>
      </dgm:t>
    </dgm:pt>
    <dgm:pt modelId="{F8C63DDC-431F-9A47-8349-773AE8271B40}" type="parTrans" cxnId="{424582E2-D258-C841-9F6D-DEBEB3784D61}">
      <dgm:prSet/>
      <dgm:spPr/>
      <dgm:t>
        <a:bodyPr/>
        <a:lstStyle/>
        <a:p>
          <a:endParaRPr lang="zh-CN" altLang="en-US"/>
        </a:p>
      </dgm:t>
    </dgm:pt>
    <dgm:pt modelId="{1B714BD5-620A-0A4D-8520-4E5CE2F3A0C0}" type="sibTrans" cxnId="{424582E2-D258-C841-9F6D-DEBEB3784D61}">
      <dgm:prSet/>
      <dgm:spPr/>
      <dgm:t>
        <a:bodyPr/>
        <a:lstStyle/>
        <a:p>
          <a:endParaRPr lang="zh-CN" altLang="en-US"/>
        </a:p>
      </dgm:t>
    </dgm:pt>
    <dgm:pt modelId="{7E09D39A-447E-724A-8051-0ED5D3C9B7C6}">
      <dgm:prSet phldrT="[文本]"/>
      <dgm:spPr/>
      <dgm:t>
        <a:bodyPr/>
        <a:lstStyle/>
        <a:p>
          <a:r>
            <a:rPr lang="en-US" altLang="zh-CN" dirty="0" err="1"/>
            <a:t>cpu</a:t>
          </a:r>
          <a:endParaRPr lang="zh-CN" altLang="en-US" dirty="0"/>
        </a:p>
      </dgm:t>
    </dgm:pt>
    <dgm:pt modelId="{E2692222-183A-074D-9D7A-A5917D83A29B}" type="parTrans" cxnId="{11522329-A59F-4B4F-91C5-B6D3BB191E57}">
      <dgm:prSet/>
      <dgm:spPr/>
      <dgm:t>
        <a:bodyPr/>
        <a:lstStyle/>
        <a:p>
          <a:endParaRPr lang="zh-CN" altLang="en-US"/>
        </a:p>
      </dgm:t>
    </dgm:pt>
    <dgm:pt modelId="{DEC5A0B0-5CB9-9E47-9FE1-36C0833B055D}" type="sibTrans" cxnId="{11522329-A59F-4B4F-91C5-B6D3BB191E57}">
      <dgm:prSet/>
      <dgm:spPr/>
      <dgm:t>
        <a:bodyPr/>
        <a:lstStyle/>
        <a:p>
          <a:endParaRPr lang="zh-CN" altLang="en-US"/>
        </a:p>
      </dgm:t>
    </dgm:pt>
    <dgm:pt modelId="{C81B462F-437A-184C-86F1-EBCB2328EF23}">
      <dgm:prSet phldrT="[文本]"/>
      <dgm:spPr/>
      <dgm:t>
        <a:bodyPr/>
        <a:lstStyle/>
        <a:p>
          <a:r>
            <a:rPr lang="en-US" altLang="zh-CN" dirty="0"/>
            <a:t>Triton-server</a:t>
          </a:r>
          <a:endParaRPr lang="zh-CN" altLang="en-US" dirty="0"/>
        </a:p>
      </dgm:t>
    </dgm:pt>
    <dgm:pt modelId="{902737D0-C8B5-3A4E-8E42-BD97192C3125}" type="parTrans" cxnId="{50B478C9-1A04-2142-B662-364066780456}">
      <dgm:prSet/>
      <dgm:spPr/>
      <dgm:t>
        <a:bodyPr/>
        <a:lstStyle/>
        <a:p>
          <a:endParaRPr lang="zh-CN" altLang="en-US"/>
        </a:p>
      </dgm:t>
    </dgm:pt>
    <dgm:pt modelId="{F328912F-77DD-B940-A599-1A7A1914494E}" type="sibTrans" cxnId="{50B478C9-1A04-2142-B662-364066780456}">
      <dgm:prSet/>
      <dgm:spPr/>
      <dgm:t>
        <a:bodyPr/>
        <a:lstStyle/>
        <a:p>
          <a:endParaRPr lang="zh-CN" altLang="en-US"/>
        </a:p>
      </dgm:t>
    </dgm:pt>
    <dgm:pt modelId="{F64C5C10-86B8-1A49-A1A8-65DB1A051405}">
      <dgm:prSet phldrT="[文本]"/>
      <dgm:spPr/>
      <dgm:t>
        <a:bodyPr/>
        <a:lstStyle/>
        <a:p>
          <a:r>
            <a:rPr lang="en-US" altLang="zh-CN" dirty="0" err="1"/>
            <a:t>gpu</a:t>
          </a:r>
          <a:endParaRPr lang="zh-CN" altLang="en-US" dirty="0"/>
        </a:p>
      </dgm:t>
    </dgm:pt>
    <dgm:pt modelId="{F0AA6DAD-FF0D-2A47-899E-2C25944640A3}" type="parTrans" cxnId="{7C45FDD9-E15F-CD4D-978B-E48CE6016F12}">
      <dgm:prSet/>
      <dgm:spPr/>
      <dgm:t>
        <a:bodyPr/>
        <a:lstStyle/>
        <a:p>
          <a:endParaRPr lang="zh-CN" altLang="en-US"/>
        </a:p>
      </dgm:t>
    </dgm:pt>
    <dgm:pt modelId="{4B55AE4D-0C00-5B42-BD71-27E016D21EB4}" type="sibTrans" cxnId="{7C45FDD9-E15F-CD4D-978B-E48CE6016F12}">
      <dgm:prSet/>
      <dgm:spPr/>
      <dgm:t>
        <a:bodyPr/>
        <a:lstStyle/>
        <a:p>
          <a:endParaRPr lang="zh-CN" altLang="en-US"/>
        </a:p>
      </dgm:t>
    </dgm:pt>
    <dgm:pt modelId="{27AE0FAA-2049-EE4C-94EC-221B17E6B8D9}">
      <dgm:prSet/>
      <dgm:spPr/>
      <dgm:t>
        <a:bodyPr/>
        <a:lstStyle/>
        <a:p>
          <a:r>
            <a:rPr lang="en-US" altLang="zh-CN" dirty="0" err="1"/>
            <a:t>cpu</a:t>
          </a:r>
          <a:endParaRPr lang="zh-CN" altLang="en-US" dirty="0"/>
        </a:p>
      </dgm:t>
    </dgm:pt>
    <dgm:pt modelId="{69FAF075-32F2-D44F-9363-D4F28385789B}" type="parTrans" cxnId="{E5D43617-571C-0B44-9888-B4C77A9C0651}">
      <dgm:prSet/>
      <dgm:spPr/>
      <dgm:t>
        <a:bodyPr/>
        <a:lstStyle/>
        <a:p>
          <a:endParaRPr lang="zh-CN" altLang="en-US"/>
        </a:p>
      </dgm:t>
    </dgm:pt>
    <dgm:pt modelId="{762E9727-55EB-524D-824F-E35C6D64590F}" type="sibTrans" cxnId="{E5D43617-571C-0B44-9888-B4C77A9C0651}">
      <dgm:prSet/>
      <dgm:spPr/>
      <dgm:t>
        <a:bodyPr/>
        <a:lstStyle/>
        <a:p>
          <a:endParaRPr lang="zh-CN" altLang="en-US"/>
        </a:p>
      </dgm:t>
    </dgm:pt>
    <dgm:pt modelId="{1A0A57FC-D581-3E47-8C7E-4E3A79C7DD25}">
      <dgm:prSet/>
      <dgm:spPr/>
      <dgm:t>
        <a:bodyPr/>
        <a:lstStyle/>
        <a:p>
          <a:r>
            <a:rPr lang="en-US" altLang="zh-CN" dirty="0" err="1"/>
            <a:t>onnxruntime</a:t>
          </a:r>
          <a:endParaRPr lang="zh-CN" altLang="en-US" dirty="0"/>
        </a:p>
      </dgm:t>
    </dgm:pt>
    <dgm:pt modelId="{5EBE2051-15EE-4C42-A3DD-BD50761DD0DF}" type="parTrans" cxnId="{8941DACE-F25F-1F40-831F-2398F81983F2}">
      <dgm:prSet/>
      <dgm:spPr/>
      <dgm:t>
        <a:bodyPr/>
        <a:lstStyle/>
        <a:p>
          <a:endParaRPr lang="zh-CN" altLang="en-US"/>
        </a:p>
      </dgm:t>
    </dgm:pt>
    <dgm:pt modelId="{201D0A81-62DF-F24E-97F5-22E2961EDFD3}" type="sibTrans" cxnId="{8941DACE-F25F-1F40-831F-2398F81983F2}">
      <dgm:prSet/>
      <dgm:spPr/>
      <dgm:t>
        <a:bodyPr/>
        <a:lstStyle/>
        <a:p>
          <a:endParaRPr lang="zh-CN" altLang="en-US"/>
        </a:p>
      </dgm:t>
    </dgm:pt>
    <dgm:pt modelId="{5F5550C3-EB04-4A47-B869-363EBAE96582}">
      <dgm:prSet/>
      <dgm:spPr/>
      <dgm:t>
        <a:bodyPr/>
        <a:lstStyle/>
        <a:p>
          <a:r>
            <a:rPr lang="en-US" altLang="zh-CN" dirty="0" err="1"/>
            <a:t>cpu</a:t>
          </a:r>
          <a:endParaRPr lang="zh-CN" altLang="en-US" dirty="0"/>
        </a:p>
      </dgm:t>
    </dgm:pt>
    <dgm:pt modelId="{DAF46430-5C6B-6149-931E-A75ECE901E77}" type="parTrans" cxnId="{5C7397BB-A473-FC4A-8BE9-946F1A245E1A}">
      <dgm:prSet/>
      <dgm:spPr/>
      <dgm:t>
        <a:bodyPr/>
        <a:lstStyle/>
        <a:p>
          <a:endParaRPr lang="zh-CN" altLang="en-US"/>
        </a:p>
      </dgm:t>
    </dgm:pt>
    <dgm:pt modelId="{0D925679-0521-1948-B84B-3A27B1C528F9}" type="sibTrans" cxnId="{5C7397BB-A473-FC4A-8BE9-946F1A245E1A}">
      <dgm:prSet/>
      <dgm:spPr/>
      <dgm:t>
        <a:bodyPr/>
        <a:lstStyle/>
        <a:p>
          <a:endParaRPr lang="zh-CN" altLang="en-US"/>
        </a:p>
      </dgm:t>
    </dgm:pt>
    <dgm:pt modelId="{37F28A37-9F00-7647-983C-BAF3AFF3C070}">
      <dgm:prSet/>
      <dgm:spPr/>
      <dgm:t>
        <a:bodyPr/>
        <a:lstStyle/>
        <a:p>
          <a:r>
            <a:rPr lang="en-US" altLang="zh-CN" dirty="0" err="1"/>
            <a:t>cuda</a:t>
          </a:r>
          <a:endParaRPr lang="zh-CN" altLang="en-US" dirty="0"/>
        </a:p>
      </dgm:t>
    </dgm:pt>
    <dgm:pt modelId="{E7ABCD6A-EDEA-3447-87A6-1C1A7D19AFE5}" type="parTrans" cxnId="{A14818E6-C336-E847-AA03-274C520722D5}">
      <dgm:prSet/>
      <dgm:spPr/>
      <dgm:t>
        <a:bodyPr/>
        <a:lstStyle/>
        <a:p>
          <a:endParaRPr lang="zh-CN" altLang="en-US"/>
        </a:p>
      </dgm:t>
    </dgm:pt>
    <dgm:pt modelId="{B7B21B97-6EE8-364E-8729-13473D714C3B}" type="sibTrans" cxnId="{A14818E6-C336-E847-AA03-274C520722D5}">
      <dgm:prSet/>
      <dgm:spPr/>
      <dgm:t>
        <a:bodyPr/>
        <a:lstStyle/>
        <a:p>
          <a:endParaRPr lang="zh-CN" altLang="en-US"/>
        </a:p>
      </dgm:t>
    </dgm:pt>
    <dgm:pt modelId="{712CDEDE-BC60-544F-8F0E-1D58DA7D5DD2}">
      <dgm:prSet/>
      <dgm:spPr/>
      <dgm:t>
        <a:bodyPr/>
        <a:lstStyle/>
        <a:p>
          <a:r>
            <a:rPr lang="en-US" altLang="zh-CN" dirty="0" err="1"/>
            <a:t>tensorrt</a:t>
          </a:r>
          <a:endParaRPr lang="zh-CN" altLang="en-US" dirty="0"/>
        </a:p>
      </dgm:t>
    </dgm:pt>
    <dgm:pt modelId="{D47A5656-BAED-BB4C-819E-5F8B0596C1E1}" type="parTrans" cxnId="{22D54FDF-4FC6-2649-A723-F0F1F384F4C5}">
      <dgm:prSet/>
      <dgm:spPr/>
      <dgm:t>
        <a:bodyPr/>
        <a:lstStyle/>
        <a:p>
          <a:endParaRPr lang="zh-CN" altLang="en-US"/>
        </a:p>
      </dgm:t>
    </dgm:pt>
    <dgm:pt modelId="{D954BB5C-6CDD-A743-B6CD-5FE08D68EAAC}" type="sibTrans" cxnId="{22D54FDF-4FC6-2649-A723-F0F1F384F4C5}">
      <dgm:prSet/>
      <dgm:spPr/>
      <dgm:t>
        <a:bodyPr/>
        <a:lstStyle/>
        <a:p>
          <a:endParaRPr lang="zh-CN" altLang="en-US"/>
        </a:p>
      </dgm:t>
    </dgm:pt>
    <dgm:pt modelId="{F1C0EF5B-98C9-D64A-9D0F-54C88DF94C02}">
      <dgm:prSet/>
      <dgm:spPr/>
      <dgm:t>
        <a:bodyPr/>
        <a:lstStyle/>
        <a:p>
          <a:r>
            <a:rPr lang="en-US" altLang="zh-CN" dirty="0" err="1"/>
            <a:t>tfserving</a:t>
          </a:r>
          <a:endParaRPr lang="zh-CN" altLang="en-US" dirty="0"/>
        </a:p>
      </dgm:t>
    </dgm:pt>
    <dgm:pt modelId="{B4B4E6BF-EFF2-D44B-B6F5-978E6F57B63E}" type="parTrans" cxnId="{DCEC3B6D-2717-7544-BDED-43CFCBF43498}">
      <dgm:prSet/>
      <dgm:spPr/>
      <dgm:t>
        <a:bodyPr/>
        <a:lstStyle/>
        <a:p>
          <a:endParaRPr lang="zh-CN" altLang="en-US"/>
        </a:p>
      </dgm:t>
    </dgm:pt>
    <dgm:pt modelId="{ACBA5EB3-668F-6843-9372-C5A1A7122D21}" type="sibTrans" cxnId="{DCEC3B6D-2717-7544-BDED-43CFCBF43498}">
      <dgm:prSet/>
      <dgm:spPr/>
      <dgm:t>
        <a:bodyPr/>
        <a:lstStyle/>
        <a:p>
          <a:endParaRPr lang="zh-CN" altLang="en-US"/>
        </a:p>
      </dgm:t>
    </dgm:pt>
    <dgm:pt modelId="{EA817656-6E1F-3B4E-9668-15B8D4615336}">
      <dgm:prSet/>
      <dgm:spPr/>
      <dgm:t>
        <a:bodyPr/>
        <a:lstStyle/>
        <a:p>
          <a:r>
            <a:rPr lang="en-US" altLang="zh-CN" dirty="0" err="1"/>
            <a:t>gpu</a:t>
          </a:r>
          <a:endParaRPr lang="zh-CN" altLang="en-US" dirty="0"/>
        </a:p>
      </dgm:t>
    </dgm:pt>
    <dgm:pt modelId="{506F934A-B5BF-A945-A1FC-C029AD8EDEF3}" type="parTrans" cxnId="{E3895E74-941A-764A-806F-899A631F1575}">
      <dgm:prSet/>
      <dgm:spPr/>
      <dgm:t>
        <a:bodyPr/>
        <a:lstStyle/>
        <a:p>
          <a:endParaRPr lang="zh-CN" altLang="en-US"/>
        </a:p>
      </dgm:t>
    </dgm:pt>
    <dgm:pt modelId="{31F75E8D-4FE7-E84F-BD9F-9E8B588F8953}" type="sibTrans" cxnId="{E3895E74-941A-764A-806F-899A631F1575}">
      <dgm:prSet/>
      <dgm:spPr/>
      <dgm:t>
        <a:bodyPr/>
        <a:lstStyle/>
        <a:p>
          <a:endParaRPr lang="zh-CN" altLang="en-US"/>
        </a:p>
      </dgm:t>
    </dgm:pt>
    <dgm:pt modelId="{1FFCDA31-3336-7345-8045-90DF2C098324}">
      <dgm:prSet/>
      <dgm:spPr/>
      <dgm:t>
        <a:bodyPr/>
        <a:lstStyle/>
        <a:p>
          <a:r>
            <a:rPr lang="en-US" altLang="zh-CN" dirty="0" err="1"/>
            <a:t>gpu</a:t>
          </a:r>
          <a:endParaRPr lang="zh-CN" altLang="en-US" dirty="0"/>
        </a:p>
      </dgm:t>
    </dgm:pt>
    <dgm:pt modelId="{944F14BB-A960-0A4D-8136-06ECE3F4888E}" type="parTrans" cxnId="{2E2CA94D-CBA5-3941-A587-D3295EAF7F8B}">
      <dgm:prSet/>
      <dgm:spPr/>
      <dgm:t>
        <a:bodyPr/>
        <a:lstStyle/>
        <a:p>
          <a:endParaRPr lang="zh-CN" altLang="en-US"/>
        </a:p>
      </dgm:t>
    </dgm:pt>
    <dgm:pt modelId="{D6D2C424-085E-3545-8D05-BC6F995365FE}" type="sibTrans" cxnId="{2E2CA94D-CBA5-3941-A587-D3295EAF7F8B}">
      <dgm:prSet/>
      <dgm:spPr/>
      <dgm:t>
        <a:bodyPr/>
        <a:lstStyle/>
        <a:p>
          <a:endParaRPr lang="zh-CN" altLang="en-US"/>
        </a:p>
      </dgm:t>
    </dgm:pt>
    <dgm:pt modelId="{C0434F24-86AB-B84A-B615-D2F3B2DCD216}" type="pres">
      <dgm:prSet presAssocID="{8C8044BF-79C2-844B-9F8E-64E08F01315B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E342D6D6-D1E9-F44A-94AD-1046A95CDC3E}" type="pres">
      <dgm:prSet presAssocID="{4FFA1C98-A151-704A-956D-DE4EE21F9A9A}" presName="hierRoot1" presStyleCnt="0"/>
      <dgm:spPr/>
    </dgm:pt>
    <dgm:pt modelId="{A36C8C84-E504-8A42-B15E-E61DB33BA26D}" type="pres">
      <dgm:prSet presAssocID="{4FFA1C98-A151-704A-956D-DE4EE21F9A9A}" presName="composite" presStyleCnt="0"/>
      <dgm:spPr/>
    </dgm:pt>
    <dgm:pt modelId="{CA84961C-8D55-EF4D-92E7-3B1C4FD77318}" type="pres">
      <dgm:prSet presAssocID="{4FFA1C98-A151-704A-956D-DE4EE21F9A9A}" presName="background" presStyleLbl="node0" presStyleIdx="0" presStyleCnt="1"/>
      <dgm:spPr/>
    </dgm:pt>
    <dgm:pt modelId="{6F31395B-9EDC-0C48-9F05-CB309D52DAA0}" type="pres">
      <dgm:prSet presAssocID="{4FFA1C98-A151-704A-956D-DE4EE21F9A9A}" presName="text" presStyleLbl="fgAcc0" presStyleIdx="0" presStyleCnt="1">
        <dgm:presLayoutVars>
          <dgm:chPref val="3"/>
        </dgm:presLayoutVars>
      </dgm:prSet>
      <dgm:spPr/>
    </dgm:pt>
    <dgm:pt modelId="{43C28537-E7B6-1D4D-A915-736019DF39C4}" type="pres">
      <dgm:prSet presAssocID="{4FFA1C98-A151-704A-956D-DE4EE21F9A9A}" presName="hierChild2" presStyleCnt="0"/>
      <dgm:spPr/>
    </dgm:pt>
    <dgm:pt modelId="{9B53E462-0FE7-A34C-B771-AFF94618B750}" type="pres">
      <dgm:prSet presAssocID="{B4B4E6BF-EFF2-D44B-B6F5-978E6F57B63E}" presName="Name10" presStyleLbl="parChTrans1D2" presStyleIdx="0" presStyleCnt="4"/>
      <dgm:spPr/>
    </dgm:pt>
    <dgm:pt modelId="{375324ED-E43C-6C4E-BA37-843A00ACFF36}" type="pres">
      <dgm:prSet presAssocID="{F1C0EF5B-98C9-D64A-9D0F-54C88DF94C02}" presName="hierRoot2" presStyleCnt="0"/>
      <dgm:spPr/>
    </dgm:pt>
    <dgm:pt modelId="{AAA6194A-5901-AA41-A5BE-50C2015C6266}" type="pres">
      <dgm:prSet presAssocID="{F1C0EF5B-98C9-D64A-9D0F-54C88DF94C02}" presName="composite2" presStyleCnt="0"/>
      <dgm:spPr/>
    </dgm:pt>
    <dgm:pt modelId="{58EBE8A8-9AA4-7540-A9FA-20620666A834}" type="pres">
      <dgm:prSet presAssocID="{F1C0EF5B-98C9-D64A-9D0F-54C88DF94C02}" presName="background2" presStyleLbl="node2" presStyleIdx="0" presStyleCnt="4"/>
      <dgm:spPr/>
    </dgm:pt>
    <dgm:pt modelId="{B0A61589-2BB9-AC48-8966-A436498D8502}" type="pres">
      <dgm:prSet presAssocID="{F1C0EF5B-98C9-D64A-9D0F-54C88DF94C02}" presName="text2" presStyleLbl="fgAcc2" presStyleIdx="0" presStyleCnt="4">
        <dgm:presLayoutVars>
          <dgm:chPref val="3"/>
        </dgm:presLayoutVars>
      </dgm:prSet>
      <dgm:spPr/>
    </dgm:pt>
    <dgm:pt modelId="{40FDF38A-93AD-AB44-84C3-5E0FB2BD8D2C}" type="pres">
      <dgm:prSet presAssocID="{F1C0EF5B-98C9-D64A-9D0F-54C88DF94C02}" presName="hierChild3" presStyleCnt="0"/>
      <dgm:spPr/>
    </dgm:pt>
    <dgm:pt modelId="{534517D8-B109-F54A-926A-FB4A216D688A}" type="pres">
      <dgm:prSet presAssocID="{69FAF075-32F2-D44F-9363-D4F28385789B}" presName="Name17" presStyleLbl="parChTrans1D3" presStyleIdx="0" presStyleCnt="8"/>
      <dgm:spPr/>
    </dgm:pt>
    <dgm:pt modelId="{F99FCBED-443D-1648-91AE-4EEC8BDD5C6A}" type="pres">
      <dgm:prSet presAssocID="{27AE0FAA-2049-EE4C-94EC-221B17E6B8D9}" presName="hierRoot3" presStyleCnt="0"/>
      <dgm:spPr/>
    </dgm:pt>
    <dgm:pt modelId="{281E24CE-EF6D-2147-85D1-539A75A178A5}" type="pres">
      <dgm:prSet presAssocID="{27AE0FAA-2049-EE4C-94EC-221B17E6B8D9}" presName="composite3" presStyleCnt="0"/>
      <dgm:spPr/>
    </dgm:pt>
    <dgm:pt modelId="{94B0BB07-7900-1940-A6BC-87FAB0C1C625}" type="pres">
      <dgm:prSet presAssocID="{27AE0FAA-2049-EE4C-94EC-221B17E6B8D9}" presName="background3" presStyleLbl="node3" presStyleIdx="0" presStyleCnt="8"/>
      <dgm:spPr/>
    </dgm:pt>
    <dgm:pt modelId="{D928B79A-8D0A-AE4D-8188-6009184DFC34}" type="pres">
      <dgm:prSet presAssocID="{27AE0FAA-2049-EE4C-94EC-221B17E6B8D9}" presName="text3" presStyleLbl="fgAcc3" presStyleIdx="0" presStyleCnt="8">
        <dgm:presLayoutVars>
          <dgm:chPref val="3"/>
        </dgm:presLayoutVars>
      </dgm:prSet>
      <dgm:spPr/>
    </dgm:pt>
    <dgm:pt modelId="{3394EC69-BFA9-D847-8A0E-86DB4E0356D9}" type="pres">
      <dgm:prSet presAssocID="{27AE0FAA-2049-EE4C-94EC-221B17E6B8D9}" presName="hierChild4" presStyleCnt="0"/>
      <dgm:spPr/>
    </dgm:pt>
    <dgm:pt modelId="{B99DD82B-D486-D049-AD31-96CECFF2AD1C}" type="pres">
      <dgm:prSet presAssocID="{506F934A-B5BF-A945-A1FC-C029AD8EDEF3}" presName="Name17" presStyleLbl="parChTrans1D3" presStyleIdx="1" presStyleCnt="8"/>
      <dgm:spPr/>
    </dgm:pt>
    <dgm:pt modelId="{E3C9BD76-034F-9E47-964D-F7FC80BB6199}" type="pres">
      <dgm:prSet presAssocID="{EA817656-6E1F-3B4E-9668-15B8D4615336}" presName="hierRoot3" presStyleCnt="0"/>
      <dgm:spPr/>
    </dgm:pt>
    <dgm:pt modelId="{4DFDBCB3-1CA6-0C43-B2C1-B9DC33902AE3}" type="pres">
      <dgm:prSet presAssocID="{EA817656-6E1F-3B4E-9668-15B8D4615336}" presName="composite3" presStyleCnt="0"/>
      <dgm:spPr/>
    </dgm:pt>
    <dgm:pt modelId="{A52A2725-10D5-5A4F-A6E7-10E9AA0D7CBD}" type="pres">
      <dgm:prSet presAssocID="{EA817656-6E1F-3B4E-9668-15B8D4615336}" presName="background3" presStyleLbl="node3" presStyleIdx="1" presStyleCnt="8"/>
      <dgm:spPr/>
    </dgm:pt>
    <dgm:pt modelId="{C92F0D71-D1E7-6B47-BAC0-5DADF899C710}" type="pres">
      <dgm:prSet presAssocID="{EA817656-6E1F-3B4E-9668-15B8D4615336}" presName="text3" presStyleLbl="fgAcc3" presStyleIdx="1" presStyleCnt="8">
        <dgm:presLayoutVars>
          <dgm:chPref val="3"/>
        </dgm:presLayoutVars>
      </dgm:prSet>
      <dgm:spPr/>
    </dgm:pt>
    <dgm:pt modelId="{3D0E2C39-AB0E-F847-A27C-A98DB62E7532}" type="pres">
      <dgm:prSet presAssocID="{EA817656-6E1F-3B4E-9668-15B8D4615336}" presName="hierChild4" presStyleCnt="0"/>
      <dgm:spPr/>
    </dgm:pt>
    <dgm:pt modelId="{8DBC922D-0748-0447-A73B-939B5BE820C9}" type="pres">
      <dgm:prSet presAssocID="{F8C63DDC-431F-9A47-8349-773AE8271B40}" presName="Name10" presStyleLbl="parChTrans1D2" presStyleIdx="1" presStyleCnt="4"/>
      <dgm:spPr/>
    </dgm:pt>
    <dgm:pt modelId="{CEB752F7-2EB9-DB4E-945F-883891AC399F}" type="pres">
      <dgm:prSet presAssocID="{AB3526DD-71BF-0F41-BD3F-963A3E64B95D}" presName="hierRoot2" presStyleCnt="0"/>
      <dgm:spPr/>
    </dgm:pt>
    <dgm:pt modelId="{18077B49-079A-C849-80C6-E145D1FDB758}" type="pres">
      <dgm:prSet presAssocID="{AB3526DD-71BF-0F41-BD3F-963A3E64B95D}" presName="composite2" presStyleCnt="0"/>
      <dgm:spPr/>
    </dgm:pt>
    <dgm:pt modelId="{6F7B71A3-EA6E-5941-9E84-104471440AC2}" type="pres">
      <dgm:prSet presAssocID="{AB3526DD-71BF-0F41-BD3F-963A3E64B95D}" presName="background2" presStyleLbl="node2" presStyleIdx="1" presStyleCnt="4"/>
      <dgm:spPr/>
    </dgm:pt>
    <dgm:pt modelId="{0BD679E6-48A7-4742-8669-DBD802E82073}" type="pres">
      <dgm:prSet presAssocID="{AB3526DD-71BF-0F41-BD3F-963A3E64B95D}" presName="text2" presStyleLbl="fgAcc2" presStyleIdx="1" presStyleCnt="4">
        <dgm:presLayoutVars>
          <dgm:chPref val="3"/>
        </dgm:presLayoutVars>
      </dgm:prSet>
      <dgm:spPr/>
    </dgm:pt>
    <dgm:pt modelId="{03D139F2-4FF5-664F-8E5D-D5BD4D8BDD8A}" type="pres">
      <dgm:prSet presAssocID="{AB3526DD-71BF-0F41-BD3F-963A3E64B95D}" presName="hierChild3" presStyleCnt="0"/>
      <dgm:spPr/>
    </dgm:pt>
    <dgm:pt modelId="{EBA19364-6AC6-EE44-881F-707E24E51ED4}" type="pres">
      <dgm:prSet presAssocID="{E2692222-183A-074D-9D7A-A5917D83A29B}" presName="Name17" presStyleLbl="parChTrans1D3" presStyleIdx="2" presStyleCnt="8"/>
      <dgm:spPr/>
    </dgm:pt>
    <dgm:pt modelId="{03B13D7F-2C8E-E240-9C1A-DA2012CCADA4}" type="pres">
      <dgm:prSet presAssocID="{7E09D39A-447E-724A-8051-0ED5D3C9B7C6}" presName="hierRoot3" presStyleCnt="0"/>
      <dgm:spPr/>
    </dgm:pt>
    <dgm:pt modelId="{29E1BC62-1695-E141-86F0-731938941CF9}" type="pres">
      <dgm:prSet presAssocID="{7E09D39A-447E-724A-8051-0ED5D3C9B7C6}" presName="composite3" presStyleCnt="0"/>
      <dgm:spPr/>
    </dgm:pt>
    <dgm:pt modelId="{0018B1F2-CB7B-9047-827B-91507E90E6C7}" type="pres">
      <dgm:prSet presAssocID="{7E09D39A-447E-724A-8051-0ED5D3C9B7C6}" presName="background3" presStyleLbl="node3" presStyleIdx="2" presStyleCnt="8"/>
      <dgm:spPr/>
    </dgm:pt>
    <dgm:pt modelId="{5DD63336-35D5-524F-AE6C-81D7BAE6E184}" type="pres">
      <dgm:prSet presAssocID="{7E09D39A-447E-724A-8051-0ED5D3C9B7C6}" presName="text3" presStyleLbl="fgAcc3" presStyleIdx="2" presStyleCnt="8">
        <dgm:presLayoutVars>
          <dgm:chPref val="3"/>
        </dgm:presLayoutVars>
      </dgm:prSet>
      <dgm:spPr/>
    </dgm:pt>
    <dgm:pt modelId="{4960411D-3E4F-0747-B4D4-D8F4E48D58AD}" type="pres">
      <dgm:prSet presAssocID="{7E09D39A-447E-724A-8051-0ED5D3C9B7C6}" presName="hierChild4" presStyleCnt="0"/>
      <dgm:spPr/>
    </dgm:pt>
    <dgm:pt modelId="{695AE30D-6E57-B842-9AD1-3843A4980B0C}" type="pres">
      <dgm:prSet presAssocID="{944F14BB-A960-0A4D-8136-06ECE3F4888E}" presName="Name17" presStyleLbl="parChTrans1D3" presStyleIdx="3" presStyleCnt="8"/>
      <dgm:spPr/>
    </dgm:pt>
    <dgm:pt modelId="{F32E3A8D-68C4-D549-A8F3-CA22D7831D0B}" type="pres">
      <dgm:prSet presAssocID="{1FFCDA31-3336-7345-8045-90DF2C098324}" presName="hierRoot3" presStyleCnt="0"/>
      <dgm:spPr/>
    </dgm:pt>
    <dgm:pt modelId="{8E5ED7BC-EB18-DF46-A11F-E412764391B3}" type="pres">
      <dgm:prSet presAssocID="{1FFCDA31-3336-7345-8045-90DF2C098324}" presName="composite3" presStyleCnt="0"/>
      <dgm:spPr/>
    </dgm:pt>
    <dgm:pt modelId="{108AA467-3974-5240-B3CC-07919213297E}" type="pres">
      <dgm:prSet presAssocID="{1FFCDA31-3336-7345-8045-90DF2C098324}" presName="background3" presStyleLbl="node3" presStyleIdx="3" presStyleCnt="8"/>
      <dgm:spPr/>
    </dgm:pt>
    <dgm:pt modelId="{0A810708-E023-F842-ABA4-7B581FCB3344}" type="pres">
      <dgm:prSet presAssocID="{1FFCDA31-3336-7345-8045-90DF2C098324}" presName="text3" presStyleLbl="fgAcc3" presStyleIdx="3" presStyleCnt="8">
        <dgm:presLayoutVars>
          <dgm:chPref val="3"/>
        </dgm:presLayoutVars>
      </dgm:prSet>
      <dgm:spPr/>
    </dgm:pt>
    <dgm:pt modelId="{8BAD2239-1876-2D46-804B-7187973594DA}" type="pres">
      <dgm:prSet presAssocID="{1FFCDA31-3336-7345-8045-90DF2C098324}" presName="hierChild4" presStyleCnt="0"/>
      <dgm:spPr/>
    </dgm:pt>
    <dgm:pt modelId="{DDF41FE6-690D-4649-BF16-CA12794823FA}" type="pres">
      <dgm:prSet presAssocID="{902737D0-C8B5-3A4E-8E42-BD97192C3125}" presName="Name10" presStyleLbl="parChTrans1D2" presStyleIdx="2" presStyleCnt="4"/>
      <dgm:spPr/>
    </dgm:pt>
    <dgm:pt modelId="{BB7D291F-56FC-DC43-A815-C6CAB79A19B7}" type="pres">
      <dgm:prSet presAssocID="{C81B462F-437A-184C-86F1-EBCB2328EF23}" presName="hierRoot2" presStyleCnt="0"/>
      <dgm:spPr/>
    </dgm:pt>
    <dgm:pt modelId="{17CEC3E9-7DB0-974A-A4F7-EC709ABAEAB3}" type="pres">
      <dgm:prSet presAssocID="{C81B462F-437A-184C-86F1-EBCB2328EF23}" presName="composite2" presStyleCnt="0"/>
      <dgm:spPr/>
    </dgm:pt>
    <dgm:pt modelId="{9612D345-BDD9-2444-9E1C-FAE7C271480D}" type="pres">
      <dgm:prSet presAssocID="{C81B462F-437A-184C-86F1-EBCB2328EF23}" presName="background2" presStyleLbl="node2" presStyleIdx="2" presStyleCnt="4"/>
      <dgm:spPr/>
    </dgm:pt>
    <dgm:pt modelId="{C8F2F804-6C4E-C44F-99AA-5A175AC4177F}" type="pres">
      <dgm:prSet presAssocID="{C81B462F-437A-184C-86F1-EBCB2328EF23}" presName="text2" presStyleLbl="fgAcc2" presStyleIdx="2" presStyleCnt="4">
        <dgm:presLayoutVars>
          <dgm:chPref val="3"/>
        </dgm:presLayoutVars>
      </dgm:prSet>
      <dgm:spPr/>
    </dgm:pt>
    <dgm:pt modelId="{26FB7FF6-C73A-3444-95F1-C26CD033050C}" type="pres">
      <dgm:prSet presAssocID="{C81B462F-437A-184C-86F1-EBCB2328EF23}" presName="hierChild3" presStyleCnt="0"/>
      <dgm:spPr/>
    </dgm:pt>
    <dgm:pt modelId="{A7282D6B-893A-C74A-89F7-07DA6E415A6F}" type="pres">
      <dgm:prSet presAssocID="{F0AA6DAD-FF0D-2A47-899E-2C25944640A3}" presName="Name17" presStyleLbl="parChTrans1D3" presStyleIdx="4" presStyleCnt="8"/>
      <dgm:spPr/>
    </dgm:pt>
    <dgm:pt modelId="{157E698B-0724-5A48-9065-44FD20DCD68F}" type="pres">
      <dgm:prSet presAssocID="{F64C5C10-86B8-1A49-A1A8-65DB1A051405}" presName="hierRoot3" presStyleCnt="0"/>
      <dgm:spPr/>
    </dgm:pt>
    <dgm:pt modelId="{06F410DD-B7DF-DC4E-B1DD-D2E7A8B8C8A5}" type="pres">
      <dgm:prSet presAssocID="{F64C5C10-86B8-1A49-A1A8-65DB1A051405}" presName="composite3" presStyleCnt="0"/>
      <dgm:spPr/>
    </dgm:pt>
    <dgm:pt modelId="{E111C0AD-0643-B142-BAAF-BEBF59D5A5CB}" type="pres">
      <dgm:prSet presAssocID="{F64C5C10-86B8-1A49-A1A8-65DB1A051405}" presName="background3" presStyleLbl="node3" presStyleIdx="4" presStyleCnt="8"/>
      <dgm:spPr/>
    </dgm:pt>
    <dgm:pt modelId="{0BEB90E2-7DCC-0C4C-AF8F-8C313CECFA38}" type="pres">
      <dgm:prSet presAssocID="{F64C5C10-86B8-1A49-A1A8-65DB1A051405}" presName="text3" presStyleLbl="fgAcc3" presStyleIdx="4" presStyleCnt="8">
        <dgm:presLayoutVars>
          <dgm:chPref val="3"/>
        </dgm:presLayoutVars>
      </dgm:prSet>
      <dgm:spPr/>
    </dgm:pt>
    <dgm:pt modelId="{99B232FB-5597-AA46-A36B-07BAF317C84A}" type="pres">
      <dgm:prSet presAssocID="{F64C5C10-86B8-1A49-A1A8-65DB1A051405}" presName="hierChild4" presStyleCnt="0"/>
      <dgm:spPr/>
    </dgm:pt>
    <dgm:pt modelId="{985E0404-A5B7-C44D-9B21-022FE25631F1}" type="pres">
      <dgm:prSet presAssocID="{5EBE2051-15EE-4C42-A3DD-BD50761DD0DF}" presName="Name10" presStyleLbl="parChTrans1D2" presStyleIdx="3" presStyleCnt="4"/>
      <dgm:spPr/>
    </dgm:pt>
    <dgm:pt modelId="{08A41F0D-4106-F545-B35B-3ADE88501BDC}" type="pres">
      <dgm:prSet presAssocID="{1A0A57FC-D581-3E47-8C7E-4E3A79C7DD25}" presName="hierRoot2" presStyleCnt="0"/>
      <dgm:spPr/>
    </dgm:pt>
    <dgm:pt modelId="{70BCD195-1BE3-1B4E-82C1-CC9E210D43B1}" type="pres">
      <dgm:prSet presAssocID="{1A0A57FC-D581-3E47-8C7E-4E3A79C7DD25}" presName="composite2" presStyleCnt="0"/>
      <dgm:spPr/>
    </dgm:pt>
    <dgm:pt modelId="{8299A8C4-5BF6-8D49-AF98-1FEB54897F5D}" type="pres">
      <dgm:prSet presAssocID="{1A0A57FC-D581-3E47-8C7E-4E3A79C7DD25}" presName="background2" presStyleLbl="node2" presStyleIdx="3" presStyleCnt="4"/>
      <dgm:spPr/>
    </dgm:pt>
    <dgm:pt modelId="{30A20476-FCA8-3949-9ED7-D5CE55E14FED}" type="pres">
      <dgm:prSet presAssocID="{1A0A57FC-D581-3E47-8C7E-4E3A79C7DD25}" presName="text2" presStyleLbl="fgAcc2" presStyleIdx="3" presStyleCnt="4">
        <dgm:presLayoutVars>
          <dgm:chPref val="3"/>
        </dgm:presLayoutVars>
      </dgm:prSet>
      <dgm:spPr/>
    </dgm:pt>
    <dgm:pt modelId="{227F8885-CD55-5342-8A7D-43D6EDD23D59}" type="pres">
      <dgm:prSet presAssocID="{1A0A57FC-D581-3E47-8C7E-4E3A79C7DD25}" presName="hierChild3" presStyleCnt="0"/>
      <dgm:spPr/>
    </dgm:pt>
    <dgm:pt modelId="{399D7529-B16E-5F43-BA8A-A6033FB41E67}" type="pres">
      <dgm:prSet presAssocID="{DAF46430-5C6B-6149-931E-A75ECE901E77}" presName="Name17" presStyleLbl="parChTrans1D3" presStyleIdx="5" presStyleCnt="8"/>
      <dgm:spPr/>
    </dgm:pt>
    <dgm:pt modelId="{59133519-BE56-AD41-9A12-FCD8E1280DAE}" type="pres">
      <dgm:prSet presAssocID="{5F5550C3-EB04-4A47-B869-363EBAE96582}" presName="hierRoot3" presStyleCnt="0"/>
      <dgm:spPr/>
    </dgm:pt>
    <dgm:pt modelId="{B394BCA6-4FE8-7349-BDF9-1CE16CEB6590}" type="pres">
      <dgm:prSet presAssocID="{5F5550C3-EB04-4A47-B869-363EBAE96582}" presName="composite3" presStyleCnt="0"/>
      <dgm:spPr/>
    </dgm:pt>
    <dgm:pt modelId="{83BB7EF0-FBD3-BE46-9C7B-1EFA5BFDE477}" type="pres">
      <dgm:prSet presAssocID="{5F5550C3-EB04-4A47-B869-363EBAE96582}" presName="background3" presStyleLbl="node3" presStyleIdx="5" presStyleCnt="8"/>
      <dgm:spPr/>
    </dgm:pt>
    <dgm:pt modelId="{7B9FE119-25BF-8744-A1C1-86CBA55A0869}" type="pres">
      <dgm:prSet presAssocID="{5F5550C3-EB04-4A47-B869-363EBAE96582}" presName="text3" presStyleLbl="fgAcc3" presStyleIdx="5" presStyleCnt="8">
        <dgm:presLayoutVars>
          <dgm:chPref val="3"/>
        </dgm:presLayoutVars>
      </dgm:prSet>
      <dgm:spPr/>
    </dgm:pt>
    <dgm:pt modelId="{2F5DB902-B7B7-7F4D-BD7D-006F28F4995D}" type="pres">
      <dgm:prSet presAssocID="{5F5550C3-EB04-4A47-B869-363EBAE96582}" presName="hierChild4" presStyleCnt="0"/>
      <dgm:spPr/>
    </dgm:pt>
    <dgm:pt modelId="{1DCDD3A1-D9C0-9F4C-8EEF-B4D3E7921415}" type="pres">
      <dgm:prSet presAssocID="{E7ABCD6A-EDEA-3447-87A6-1C1A7D19AFE5}" presName="Name17" presStyleLbl="parChTrans1D3" presStyleIdx="6" presStyleCnt="8"/>
      <dgm:spPr/>
    </dgm:pt>
    <dgm:pt modelId="{A97EF2BF-3E81-484B-85BD-0FA3D7EB851B}" type="pres">
      <dgm:prSet presAssocID="{37F28A37-9F00-7647-983C-BAF3AFF3C070}" presName="hierRoot3" presStyleCnt="0"/>
      <dgm:spPr/>
    </dgm:pt>
    <dgm:pt modelId="{D07E6514-9F8A-8A4A-8088-F7E26403FBA7}" type="pres">
      <dgm:prSet presAssocID="{37F28A37-9F00-7647-983C-BAF3AFF3C070}" presName="composite3" presStyleCnt="0"/>
      <dgm:spPr/>
    </dgm:pt>
    <dgm:pt modelId="{B5F61060-96B2-E84D-98E2-DD36EFDE07FE}" type="pres">
      <dgm:prSet presAssocID="{37F28A37-9F00-7647-983C-BAF3AFF3C070}" presName="background3" presStyleLbl="node3" presStyleIdx="6" presStyleCnt="8"/>
      <dgm:spPr/>
    </dgm:pt>
    <dgm:pt modelId="{F62D2F4D-F895-8F48-AA8D-DE3F3F50C244}" type="pres">
      <dgm:prSet presAssocID="{37F28A37-9F00-7647-983C-BAF3AFF3C070}" presName="text3" presStyleLbl="fgAcc3" presStyleIdx="6" presStyleCnt="8">
        <dgm:presLayoutVars>
          <dgm:chPref val="3"/>
        </dgm:presLayoutVars>
      </dgm:prSet>
      <dgm:spPr/>
    </dgm:pt>
    <dgm:pt modelId="{01952490-0CE1-B544-A0EC-77A1BCC05612}" type="pres">
      <dgm:prSet presAssocID="{37F28A37-9F00-7647-983C-BAF3AFF3C070}" presName="hierChild4" presStyleCnt="0"/>
      <dgm:spPr/>
    </dgm:pt>
    <dgm:pt modelId="{191A90DD-8371-5645-8E7C-AC61838FEF6A}" type="pres">
      <dgm:prSet presAssocID="{D47A5656-BAED-BB4C-819E-5F8B0596C1E1}" presName="Name17" presStyleLbl="parChTrans1D3" presStyleIdx="7" presStyleCnt="8"/>
      <dgm:spPr/>
    </dgm:pt>
    <dgm:pt modelId="{700D01E7-11AD-7D4D-B325-EC0545EEFFE9}" type="pres">
      <dgm:prSet presAssocID="{712CDEDE-BC60-544F-8F0E-1D58DA7D5DD2}" presName="hierRoot3" presStyleCnt="0"/>
      <dgm:spPr/>
    </dgm:pt>
    <dgm:pt modelId="{0FC3C3C5-0816-0D49-A167-2D5121431F42}" type="pres">
      <dgm:prSet presAssocID="{712CDEDE-BC60-544F-8F0E-1D58DA7D5DD2}" presName="composite3" presStyleCnt="0"/>
      <dgm:spPr/>
    </dgm:pt>
    <dgm:pt modelId="{0FED07DC-B265-9548-B21E-866F5BFC34DE}" type="pres">
      <dgm:prSet presAssocID="{712CDEDE-BC60-544F-8F0E-1D58DA7D5DD2}" presName="background3" presStyleLbl="node3" presStyleIdx="7" presStyleCnt="8"/>
      <dgm:spPr/>
    </dgm:pt>
    <dgm:pt modelId="{1FCD6A28-48AD-374A-ADED-E4CD36E0842D}" type="pres">
      <dgm:prSet presAssocID="{712CDEDE-BC60-544F-8F0E-1D58DA7D5DD2}" presName="text3" presStyleLbl="fgAcc3" presStyleIdx="7" presStyleCnt="8">
        <dgm:presLayoutVars>
          <dgm:chPref val="3"/>
        </dgm:presLayoutVars>
      </dgm:prSet>
      <dgm:spPr/>
    </dgm:pt>
    <dgm:pt modelId="{668578DD-0F61-0F41-BD80-A81E47E7157F}" type="pres">
      <dgm:prSet presAssocID="{712CDEDE-BC60-544F-8F0E-1D58DA7D5DD2}" presName="hierChild4" presStyleCnt="0"/>
      <dgm:spPr/>
    </dgm:pt>
  </dgm:ptLst>
  <dgm:cxnLst>
    <dgm:cxn modelId="{E673160A-E8AF-C143-BC93-53DB8BFC2545}" type="presOf" srcId="{7E09D39A-447E-724A-8051-0ED5D3C9B7C6}" destId="{5DD63336-35D5-524F-AE6C-81D7BAE6E184}" srcOrd="0" destOrd="0" presId="urn:microsoft.com/office/officeart/2005/8/layout/hierarchy1"/>
    <dgm:cxn modelId="{D27D6B0F-0A79-2A45-B053-3FC55B677C5D}" type="presOf" srcId="{F0AA6DAD-FF0D-2A47-899E-2C25944640A3}" destId="{A7282D6B-893A-C74A-89F7-07DA6E415A6F}" srcOrd="0" destOrd="0" presId="urn:microsoft.com/office/officeart/2005/8/layout/hierarchy1"/>
    <dgm:cxn modelId="{1C499E14-3F97-9640-9DAE-935E966B2F61}" type="presOf" srcId="{1A0A57FC-D581-3E47-8C7E-4E3A79C7DD25}" destId="{30A20476-FCA8-3949-9ED7-D5CE55E14FED}" srcOrd="0" destOrd="0" presId="urn:microsoft.com/office/officeart/2005/8/layout/hierarchy1"/>
    <dgm:cxn modelId="{E5D43617-571C-0B44-9888-B4C77A9C0651}" srcId="{F1C0EF5B-98C9-D64A-9D0F-54C88DF94C02}" destId="{27AE0FAA-2049-EE4C-94EC-221B17E6B8D9}" srcOrd="0" destOrd="0" parTransId="{69FAF075-32F2-D44F-9363-D4F28385789B}" sibTransId="{762E9727-55EB-524D-824F-E35C6D64590F}"/>
    <dgm:cxn modelId="{8481B825-9D8A-3041-A51C-84E9B80EE50B}" type="presOf" srcId="{1FFCDA31-3336-7345-8045-90DF2C098324}" destId="{0A810708-E023-F842-ABA4-7B581FCB3344}" srcOrd="0" destOrd="0" presId="urn:microsoft.com/office/officeart/2005/8/layout/hierarchy1"/>
    <dgm:cxn modelId="{11522329-A59F-4B4F-91C5-B6D3BB191E57}" srcId="{AB3526DD-71BF-0F41-BD3F-963A3E64B95D}" destId="{7E09D39A-447E-724A-8051-0ED5D3C9B7C6}" srcOrd="0" destOrd="0" parTransId="{E2692222-183A-074D-9D7A-A5917D83A29B}" sibTransId="{DEC5A0B0-5CB9-9E47-9FE1-36C0833B055D}"/>
    <dgm:cxn modelId="{6E84BE29-F528-914A-8BCA-237ED7BF895F}" type="presOf" srcId="{712CDEDE-BC60-544F-8F0E-1D58DA7D5DD2}" destId="{1FCD6A28-48AD-374A-ADED-E4CD36E0842D}" srcOrd="0" destOrd="0" presId="urn:microsoft.com/office/officeart/2005/8/layout/hierarchy1"/>
    <dgm:cxn modelId="{483BDD2C-9C85-BA43-BFBD-D683B72736DA}" type="presOf" srcId="{F8C63DDC-431F-9A47-8349-773AE8271B40}" destId="{8DBC922D-0748-0447-A73B-939B5BE820C9}" srcOrd="0" destOrd="0" presId="urn:microsoft.com/office/officeart/2005/8/layout/hierarchy1"/>
    <dgm:cxn modelId="{FBE30E32-4C32-DC4A-AD03-B236B5511574}" type="presOf" srcId="{944F14BB-A960-0A4D-8136-06ECE3F4888E}" destId="{695AE30D-6E57-B842-9AD1-3843A4980B0C}" srcOrd="0" destOrd="0" presId="urn:microsoft.com/office/officeart/2005/8/layout/hierarchy1"/>
    <dgm:cxn modelId="{2B44623A-B606-F547-B711-B72F0398AF87}" srcId="{8C8044BF-79C2-844B-9F8E-64E08F01315B}" destId="{4FFA1C98-A151-704A-956D-DE4EE21F9A9A}" srcOrd="0" destOrd="0" parTransId="{2BA239B0-BA97-3645-9B2C-A93D2EEF6845}" sibTransId="{9DB4B587-64A2-2242-99CF-778967F2AD65}"/>
    <dgm:cxn modelId="{C65D3F44-D6D1-6543-B2CE-07B179B5C654}" type="presOf" srcId="{69FAF075-32F2-D44F-9363-D4F28385789B}" destId="{534517D8-B109-F54A-926A-FB4A216D688A}" srcOrd="0" destOrd="0" presId="urn:microsoft.com/office/officeart/2005/8/layout/hierarchy1"/>
    <dgm:cxn modelId="{2E2CA94D-CBA5-3941-A587-D3295EAF7F8B}" srcId="{AB3526DD-71BF-0F41-BD3F-963A3E64B95D}" destId="{1FFCDA31-3336-7345-8045-90DF2C098324}" srcOrd="1" destOrd="0" parTransId="{944F14BB-A960-0A4D-8136-06ECE3F4888E}" sibTransId="{D6D2C424-085E-3545-8D05-BC6F995365FE}"/>
    <dgm:cxn modelId="{D6B24452-4409-D94E-8598-C2FD31D20E63}" type="presOf" srcId="{D47A5656-BAED-BB4C-819E-5F8B0596C1E1}" destId="{191A90DD-8371-5645-8E7C-AC61838FEF6A}" srcOrd="0" destOrd="0" presId="urn:microsoft.com/office/officeart/2005/8/layout/hierarchy1"/>
    <dgm:cxn modelId="{344EA557-6A2A-4B4B-9BD5-79FE79EEDF08}" type="presOf" srcId="{F64C5C10-86B8-1A49-A1A8-65DB1A051405}" destId="{0BEB90E2-7DCC-0C4C-AF8F-8C313CECFA38}" srcOrd="0" destOrd="0" presId="urn:microsoft.com/office/officeart/2005/8/layout/hierarchy1"/>
    <dgm:cxn modelId="{0DEA485E-D2CB-3248-8D8E-DD83A2BF88BD}" type="presOf" srcId="{B4B4E6BF-EFF2-D44B-B6F5-978E6F57B63E}" destId="{9B53E462-0FE7-A34C-B771-AFF94618B750}" srcOrd="0" destOrd="0" presId="urn:microsoft.com/office/officeart/2005/8/layout/hierarchy1"/>
    <dgm:cxn modelId="{09751565-BD38-5644-B216-84E1CA726334}" type="presOf" srcId="{902737D0-C8B5-3A4E-8E42-BD97192C3125}" destId="{DDF41FE6-690D-4649-BF16-CA12794823FA}" srcOrd="0" destOrd="0" presId="urn:microsoft.com/office/officeart/2005/8/layout/hierarchy1"/>
    <dgm:cxn modelId="{A8734A65-2EFF-6D4C-AE49-F9C67E5EF71F}" type="presOf" srcId="{C81B462F-437A-184C-86F1-EBCB2328EF23}" destId="{C8F2F804-6C4E-C44F-99AA-5A175AC4177F}" srcOrd="0" destOrd="0" presId="urn:microsoft.com/office/officeart/2005/8/layout/hierarchy1"/>
    <dgm:cxn modelId="{DCEC3B6D-2717-7544-BDED-43CFCBF43498}" srcId="{4FFA1C98-A151-704A-956D-DE4EE21F9A9A}" destId="{F1C0EF5B-98C9-D64A-9D0F-54C88DF94C02}" srcOrd="0" destOrd="0" parTransId="{B4B4E6BF-EFF2-D44B-B6F5-978E6F57B63E}" sibTransId="{ACBA5EB3-668F-6843-9372-C5A1A7122D21}"/>
    <dgm:cxn modelId="{E3895E74-941A-764A-806F-899A631F1575}" srcId="{F1C0EF5B-98C9-D64A-9D0F-54C88DF94C02}" destId="{EA817656-6E1F-3B4E-9668-15B8D4615336}" srcOrd="1" destOrd="0" parTransId="{506F934A-B5BF-A945-A1FC-C029AD8EDEF3}" sibTransId="{31F75E8D-4FE7-E84F-BD9F-9E8B588F8953}"/>
    <dgm:cxn modelId="{84DEF374-72A0-A342-8B1D-CF81559380EE}" type="presOf" srcId="{DAF46430-5C6B-6149-931E-A75ECE901E77}" destId="{399D7529-B16E-5F43-BA8A-A6033FB41E67}" srcOrd="0" destOrd="0" presId="urn:microsoft.com/office/officeart/2005/8/layout/hierarchy1"/>
    <dgm:cxn modelId="{7F57EC79-9D60-7044-B487-E66A01DAB4CA}" type="presOf" srcId="{AB3526DD-71BF-0F41-BD3F-963A3E64B95D}" destId="{0BD679E6-48A7-4742-8669-DBD802E82073}" srcOrd="0" destOrd="0" presId="urn:microsoft.com/office/officeart/2005/8/layout/hierarchy1"/>
    <dgm:cxn modelId="{76475F7F-7BE2-DA47-9AD2-75067A9FCBD8}" type="presOf" srcId="{EA817656-6E1F-3B4E-9668-15B8D4615336}" destId="{C92F0D71-D1E7-6B47-BAC0-5DADF899C710}" srcOrd="0" destOrd="0" presId="urn:microsoft.com/office/officeart/2005/8/layout/hierarchy1"/>
    <dgm:cxn modelId="{D2880A90-8CCD-F74E-80B5-F5321A43E0AE}" type="presOf" srcId="{4FFA1C98-A151-704A-956D-DE4EE21F9A9A}" destId="{6F31395B-9EDC-0C48-9F05-CB309D52DAA0}" srcOrd="0" destOrd="0" presId="urn:microsoft.com/office/officeart/2005/8/layout/hierarchy1"/>
    <dgm:cxn modelId="{0F245696-172A-4E42-81D1-62B30F3A5B8B}" type="presOf" srcId="{E2692222-183A-074D-9D7A-A5917D83A29B}" destId="{EBA19364-6AC6-EE44-881F-707E24E51ED4}" srcOrd="0" destOrd="0" presId="urn:microsoft.com/office/officeart/2005/8/layout/hierarchy1"/>
    <dgm:cxn modelId="{91F461A4-CDE9-4B43-905B-E659A7D700C9}" type="presOf" srcId="{5EBE2051-15EE-4C42-A3DD-BD50761DD0DF}" destId="{985E0404-A5B7-C44D-9B21-022FE25631F1}" srcOrd="0" destOrd="0" presId="urn:microsoft.com/office/officeart/2005/8/layout/hierarchy1"/>
    <dgm:cxn modelId="{5C7397BB-A473-FC4A-8BE9-946F1A245E1A}" srcId="{1A0A57FC-D581-3E47-8C7E-4E3A79C7DD25}" destId="{5F5550C3-EB04-4A47-B869-363EBAE96582}" srcOrd="0" destOrd="0" parTransId="{DAF46430-5C6B-6149-931E-A75ECE901E77}" sibTransId="{0D925679-0521-1948-B84B-3A27B1C528F9}"/>
    <dgm:cxn modelId="{D1552BC2-F572-C44A-B338-C0223ADCB21D}" type="presOf" srcId="{F1C0EF5B-98C9-D64A-9D0F-54C88DF94C02}" destId="{B0A61589-2BB9-AC48-8966-A436498D8502}" srcOrd="0" destOrd="0" presId="urn:microsoft.com/office/officeart/2005/8/layout/hierarchy1"/>
    <dgm:cxn modelId="{A67C33C5-DECB-A247-A49D-9C54B68ACD6B}" type="presOf" srcId="{8C8044BF-79C2-844B-9F8E-64E08F01315B}" destId="{C0434F24-86AB-B84A-B615-D2F3B2DCD216}" srcOrd="0" destOrd="0" presId="urn:microsoft.com/office/officeart/2005/8/layout/hierarchy1"/>
    <dgm:cxn modelId="{42A462C6-6153-5A4C-AA12-79CDC3D40CBF}" type="presOf" srcId="{27AE0FAA-2049-EE4C-94EC-221B17E6B8D9}" destId="{D928B79A-8D0A-AE4D-8188-6009184DFC34}" srcOrd="0" destOrd="0" presId="urn:microsoft.com/office/officeart/2005/8/layout/hierarchy1"/>
    <dgm:cxn modelId="{50B478C9-1A04-2142-B662-364066780456}" srcId="{4FFA1C98-A151-704A-956D-DE4EE21F9A9A}" destId="{C81B462F-437A-184C-86F1-EBCB2328EF23}" srcOrd="2" destOrd="0" parTransId="{902737D0-C8B5-3A4E-8E42-BD97192C3125}" sibTransId="{F328912F-77DD-B940-A599-1A7A1914494E}"/>
    <dgm:cxn modelId="{8941DACE-F25F-1F40-831F-2398F81983F2}" srcId="{4FFA1C98-A151-704A-956D-DE4EE21F9A9A}" destId="{1A0A57FC-D581-3E47-8C7E-4E3A79C7DD25}" srcOrd="3" destOrd="0" parTransId="{5EBE2051-15EE-4C42-A3DD-BD50761DD0DF}" sibTransId="{201D0A81-62DF-F24E-97F5-22E2961EDFD3}"/>
    <dgm:cxn modelId="{8690ADD3-0A05-334D-AF03-6C055546ABDF}" type="presOf" srcId="{5F5550C3-EB04-4A47-B869-363EBAE96582}" destId="{7B9FE119-25BF-8744-A1C1-86CBA55A0869}" srcOrd="0" destOrd="0" presId="urn:microsoft.com/office/officeart/2005/8/layout/hierarchy1"/>
    <dgm:cxn modelId="{7C45FDD9-E15F-CD4D-978B-E48CE6016F12}" srcId="{C81B462F-437A-184C-86F1-EBCB2328EF23}" destId="{F64C5C10-86B8-1A49-A1A8-65DB1A051405}" srcOrd="0" destOrd="0" parTransId="{F0AA6DAD-FF0D-2A47-899E-2C25944640A3}" sibTransId="{4B55AE4D-0C00-5B42-BD71-27E016D21EB4}"/>
    <dgm:cxn modelId="{2618A7DC-B9DF-7049-A4D6-8318671841E5}" type="presOf" srcId="{E7ABCD6A-EDEA-3447-87A6-1C1A7D19AFE5}" destId="{1DCDD3A1-D9C0-9F4C-8EEF-B4D3E7921415}" srcOrd="0" destOrd="0" presId="urn:microsoft.com/office/officeart/2005/8/layout/hierarchy1"/>
    <dgm:cxn modelId="{0B3EC7DD-B910-AD41-B9AD-7E374A0502BA}" type="presOf" srcId="{506F934A-B5BF-A945-A1FC-C029AD8EDEF3}" destId="{B99DD82B-D486-D049-AD31-96CECFF2AD1C}" srcOrd="0" destOrd="0" presId="urn:microsoft.com/office/officeart/2005/8/layout/hierarchy1"/>
    <dgm:cxn modelId="{22D54FDF-4FC6-2649-A723-F0F1F384F4C5}" srcId="{1A0A57FC-D581-3E47-8C7E-4E3A79C7DD25}" destId="{712CDEDE-BC60-544F-8F0E-1D58DA7D5DD2}" srcOrd="2" destOrd="0" parTransId="{D47A5656-BAED-BB4C-819E-5F8B0596C1E1}" sibTransId="{D954BB5C-6CDD-A743-B6CD-5FE08D68EAAC}"/>
    <dgm:cxn modelId="{424582E2-D258-C841-9F6D-DEBEB3784D61}" srcId="{4FFA1C98-A151-704A-956D-DE4EE21F9A9A}" destId="{AB3526DD-71BF-0F41-BD3F-963A3E64B95D}" srcOrd="1" destOrd="0" parTransId="{F8C63DDC-431F-9A47-8349-773AE8271B40}" sibTransId="{1B714BD5-620A-0A4D-8520-4E5CE2F3A0C0}"/>
    <dgm:cxn modelId="{A14818E6-C336-E847-AA03-274C520722D5}" srcId="{1A0A57FC-D581-3E47-8C7E-4E3A79C7DD25}" destId="{37F28A37-9F00-7647-983C-BAF3AFF3C070}" srcOrd="1" destOrd="0" parTransId="{E7ABCD6A-EDEA-3447-87A6-1C1A7D19AFE5}" sibTransId="{B7B21B97-6EE8-364E-8729-13473D714C3B}"/>
    <dgm:cxn modelId="{46BF55E7-4526-AA47-B86F-8C2D2BE30A9D}" type="presOf" srcId="{37F28A37-9F00-7647-983C-BAF3AFF3C070}" destId="{F62D2F4D-F895-8F48-AA8D-DE3F3F50C244}" srcOrd="0" destOrd="0" presId="urn:microsoft.com/office/officeart/2005/8/layout/hierarchy1"/>
    <dgm:cxn modelId="{D2A4A3D2-EA5B-9144-9DB5-53BB5CC4F393}" type="presParOf" srcId="{C0434F24-86AB-B84A-B615-D2F3B2DCD216}" destId="{E342D6D6-D1E9-F44A-94AD-1046A95CDC3E}" srcOrd="0" destOrd="0" presId="urn:microsoft.com/office/officeart/2005/8/layout/hierarchy1"/>
    <dgm:cxn modelId="{C5B3A680-E3E5-F545-AA18-60625B31A521}" type="presParOf" srcId="{E342D6D6-D1E9-F44A-94AD-1046A95CDC3E}" destId="{A36C8C84-E504-8A42-B15E-E61DB33BA26D}" srcOrd="0" destOrd="0" presId="urn:microsoft.com/office/officeart/2005/8/layout/hierarchy1"/>
    <dgm:cxn modelId="{7FA6C5C8-5E8D-664B-AB58-28F9D3A2245B}" type="presParOf" srcId="{A36C8C84-E504-8A42-B15E-E61DB33BA26D}" destId="{CA84961C-8D55-EF4D-92E7-3B1C4FD77318}" srcOrd="0" destOrd="0" presId="urn:microsoft.com/office/officeart/2005/8/layout/hierarchy1"/>
    <dgm:cxn modelId="{BB41AB4A-1808-3F41-A1DD-76BED639BDF9}" type="presParOf" srcId="{A36C8C84-E504-8A42-B15E-E61DB33BA26D}" destId="{6F31395B-9EDC-0C48-9F05-CB309D52DAA0}" srcOrd="1" destOrd="0" presId="urn:microsoft.com/office/officeart/2005/8/layout/hierarchy1"/>
    <dgm:cxn modelId="{FAA96619-D5BA-CA49-A47F-22FF14DE8CEE}" type="presParOf" srcId="{E342D6D6-D1E9-F44A-94AD-1046A95CDC3E}" destId="{43C28537-E7B6-1D4D-A915-736019DF39C4}" srcOrd="1" destOrd="0" presId="urn:microsoft.com/office/officeart/2005/8/layout/hierarchy1"/>
    <dgm:cxn modelId="{8A743A5B-6B19-7643-8FA1-7FECBFF47A6E}" type="presParOf" srcId="{43C28537-E7B6-1D4D-A915-736019DF39C4}" destId="{9B53E462-0FE7-A34C-B771-AFF94618B750}" srcOrd="0" destOrd="0" presId="urn:microsoft.com/office/officeart/2005/8/layout/hierarchy1"/>
    <dgm:cxn modelId="{DB12934C-CD05-F949-9143-E09E3A305CEB}" type="presParOf" srcId="{43C28537-E7B6-1D4D-A915-736019DF39C4}" destId="{375324ED-E43C-6C4E-BA37-843A00ACFF36}" srcOrd="1" destOrd="0" presId="urn:microsoft.com/office/officeart/2005/8/layout/hierarchy1"/>
    <dgm:cxn modelId="{06D0D4A3-228B-EA42-A05F-0DAB23EAE0C5}" type="presParOf" srcId="{375324ED-E43C-6C4E-BA37-843A00ACFF36}" destId="{AAA6194A-5901-AA41-A5BE-50C2015C6266}" srcOrd="0" destOrd="0" presId="urn:microsoft.com/office/officeart/2005/8/layout/hierarchy1"/>
    <dgm:cxn modelId="{E7C3A149-6527-3A4E-A4CA-0933227FE2CB}" type="presParOf" srcId="{AAA6194A-5901-AA41-A5BE-50C2015C6266}" destId="{58EBE8A8-9AA4-7540-A9FA-20620666A834}" srcOrd="0" destOrd="0" presId="urn:microsoft.com/office/officeart/2005/8/layout/hierarchy1"/>
    <dgm:cxn modelId="{A5ED6669-7421-724A-9206-2DB9B4AF20BE}" type="presParOf" srcId="{AAA6194A-5901-AA41-A5BE-50C2015C6266}" destId="{B0A61589-2BB9-AC48-8966-A436498D8502}" srcOrd="1" destOrd="0" presId="urn:microsoft.com/office/officeart/2005/8/layout/hierarchy1"/>
    <dgm:cxn modelId="{724A73AB-277E-7A4B-8160-98B30C670F71}" type="presParOf" srcId="{375324ED-E43C-6C4E-BA37-843A00ACFF36}" destId="{40FDF38A-93AD-AB44-84C3-5E0FB2BD8D2C}" srcOrd="1" destOrd="0" presId="urn:microsoft.com/office/officeart/2005/8/layout/hierarchy1"/>
    <dgm:cxn modelId="{8900AF57-0E84-B942-AA06-77E3F999A032}" type="presParOf" srcId="{40FDF38A-93AD-AB44-84C3-5E0FB2BD8D2C}" destId="{534517D8-B109-F54A-926A-FB4A216D688A}" srcOrd="0" destOrd="0" presId="urn:microsoft.com/office/officeart/2005/8/layout/hierarchy1"/>
    <dgm:cxn modelId="{C4654A19-DFC3-6D49-9528-763F4C0810E9}" type="presParOf" srcId="{40FDF38A-93AD-AB44-84C3-5E0FB2BD8D2C}" destId="{F99FCBED-443D-1648-91AE-4EEC8BDD5C6A}" srcOrd="1" destOrd="0" presId="urn:microsoft.com/office/officeart/2005/8/layout/hierarchy1"/>
    <dgm:cxn modelId="{99434A83-5937-0945-83F6-77974E613C10}" type="presParOf" srcId="{F99FCBED-443D-1648-91AE-4EEC8BDD5C6A}" destId="{281E24CE-EF6D-2147-85D1-539A75A178A5}" srcOrd="0" destOrd="0" presId="urn:microsoft.com/office/officeart/2005/8/layout/hierarchy1"/>
    <dgm:cxn modelId="{305D7A1D-1E4D-5F47-95B1-5FCC2197F545}" type="presParOf" srcId="{281E24CE-EF6D-2147-85D1-539A75A178A5}" destId="{94B0BB07-7900-1940-A6BC-87FAB0C1C625}" srcOrd="0" destOrd="0" presId="urn:microsoft.com/office/officeart/2005/8/layout/hierarchy1"/>
    <dgm:cxn modelId="{41A051DD-1074-CB49-BA68-04934A8BDF94}" type="presParOf" srcId="{281E24CE-EF6D-2147-85D1-539A75A178A5}" destId="{D928B79A-8D0A-AE4D-8188-6009184DFC34}" srcOrd="1" destOrd="0" presId="urn:microsoft.com/office/officeart/2005/8/layout/hierarchy1"/>
    <dgm:cxn modelId="{7C743F75-5ED0-854C-BA35-6FFAD23CD58F}" type="presParOf" srcId="{F99FCBED-443D-1648-91AE-4EEC8BDD5C6A}" destId="{3394EC69-BFA9-D847-8A0E-86DB4E0356D9}" srcOrd="1" destOrd="0" presId="urn:microsoft.com/office/officeart/2005/8/layout/hierarchy1"/>
    <dgm:cxn modelId="{FB5F4A81-F743-9846-B420-9CC8F2A6C453}" type="presParOf" srcId="{40FDF38A-93AD-AB44-84C3-5E0FB2BD8D2C}" destId="{B99DD82B-D486-D049-AD31-96CECFF2AD1C}" srcOrd="2" destOrd="0" presId="urn:microsoft.com/office/officeart/2005/8/layout/hierarchy1"/>
    <dgm:cxn modelId="{92998F66-B79E-E54F-B9E5-3C5603715A3C}" type="presParOf" srcId="{40FDF38A-93AD-AB44-84C3-5E0FB2BD8D2C}" destId="{E3C9BD76-034F-9E47-964D-F7FC80BB6199}" srcOrd="3" destOrd="0" presId="urn:microsoft.com/office/officeart/2005/8/layout/hierarchy1"/>
    <dgm:cxn modelId="{994A32EA-B00F-F046-ACC6-647279D5466E}" type="presParOf" srcId="{E3C9BD76-034F-9E47-964D-F7FC80BB6199}" destId="{4DFDBCB3-1CA6-0C43-B2C1-B9DC33902AE3}" srcOrd="0" destOrd="0" presId="urn:microsoft.com/office/officeart/2005/8/layout/hierarchy1"/>
    <dgm:cxn modelId="{08E95B99-917D-E048-9172-69227C432D9E}" type="presParOf" srcId="{4DFDBCB3-1CA6-0C43-B2C1-B9DC33902AE3}" destId="{A52A2725-10D5-5A4F-A6E7-10E9AA0D7CBD}" srcOrd="0" destOrd="0" presId="urn:microsoft.com/office/officeart/2005/8/layout/hierarchy1"/>
    <dgm:cxn modelId="{349469F7-5EAA-9C44-A7E1-C8CB0631ABA2}" type="presParOf" srcId="{4DFDBCB3-1CA6-0C43-B2C1-B9DC33902AE3}" destId="{C92F0D71-D1E7-6B47-BAC0-5DADF899C710}" srcOrd="1" destOrd="0" presId="urn:microsoft.com/office/officeart/2005/8/layout/hierarchy1"/>
    <dgm:cxn modelId="{E6FB0254-B518-F940-8A90-A48DB4F5DE9C}" type="presParOf" srcId="{E3C9BD76-034F-9E47-964D-F7FC80BB6199}" destId="{3D0E2C39-AB0E-F847-A27C-A98DB62E7532}" srcOrd="1" destOrd="0" presId="urn:microsoft.com/office/officeart/2005/8/layout/hierarchy1"/>
    <dgm:cxn modelId="{DACA4C28-DCE3-CD4C-89D8-25463166BD33}" type="presParOf" srcId="{43C28537-E7B6-1D4D-A915-736019DF39C4}" destId="{8DBC922D-0748-0447-A73B-939B5BE820C9}" srcOrd="2" destOrd="0" presId="urn:microsoft.com/office/officeart/2005/8/layout/hierarchy1"/>
    <dgm:cxn modelId="{DD26C322-25CF-EF49-A427-0788E2BC171F}" type="presParOf" srcId="{43C28537-E7B6-1D4D-A915-736019DF39C4}" destId="{CEB752F7-2EB9-DB4E-945F-883891AC399F}" srcOrd="3" destOrd="0" presId="urn:microsoft.com/office/officeart/2005/8/layout/hierarchy1"/>
    <dgm:cxn modelId="{FA80E082-F2A2-0D4B-A0E4-BCFC8DCAEA61}" type="presParOf" srcId="{CEB752F7-2EB9-DB4E-945F-883891AC399F}" destId="{18077B49-079A-C849-80C6-E145D1FDB758}" srcOrd="0" destOrd="0" presId="urn:microsoft.com/office/officeart/2005/8/layout/hierarchy1"/>
    <dgm:cxn modelId="{C58135A2-F436-DA48-8A79-AC17DED6A892}" type="presParOf" srcId="{18077B49-079A-C849-80C6-E145D1FDB758}" destId="{6F7B71A3-EA6E-5941-9E84-104471440AC2}" srcOrd="0" destOrd="0" presId="urn:microsoft.com/office/officeart/2005/8/layout/hierarchy1"/>
    <dgm:cxn modelId="{BBABFD1A-79F0-B84A-9C47-DC1F47566A44}" type="presParOf" srcId="{18077B49-079A-C849-80C6-E145D1FDB758}" destId="{0BD679E6-48A7-4742-8669-DBD802E82073}" srcOrd="1" destOrd="0" presId="urn:microsoft.com/office/officeart/2005/8/layout/hierarchy1"/>
    <dgm:cxn modelId="{684E29B4-788D-024C-9D2E-D852726AA2B2}" type="presParOf" srcId="{CEB752F7-2EB9-DB4E-945F-883891AC399F}" destId="{03D139F2-4FF5-664F-8E5D-D5BD4D8BDD8A}" srcOrd="1" destOrd="0" presId="urn:microsoft.com/office/officeart/2005/8/layout/hierarchy1"/>
    <dgm:cxn modelId="{D6DEBC99-E5B5-0444-A3CB-6F34FC7D18F3}" type="presParOf" srcId="{03D139F2-4FF5-664F-8E5D-D5BD4D8BDD8A}" destId="{EBA19364-6AC6-EE44-881F-707E24E51ED4}" srcOrd="0" destOrd="0" presId="urn:microsoft.com/office/officeart/2005/8/layout/hierarchy1"/>
    <dgm:cxn modelId="{59BCA8A4-E8BF-7146-8126-A9AB359DCB18}" type="presParOf" srcId="{03D139F2-4FF5-664F-8E5D-D5BD4D8BDD8A}" destId="{03B13D7F-2C8E-E240-9C1A-DA2012CCADA4}" srcOrd="1" destOrd="0" presId="urn:microsoft.com/office/officeart/2005/8/layout/hierarchy1"/>
    <dgm:cxn modelId="{2A6F949F-FAAB-8D40-8CFF-06F128A805CC}" type="presParOf" srcId="{03B13D7F-2C8E-E240-9C1A-DA2012CCADA4}" destId="{29E1BC62-1695-E141-86F0-731938941CF9}" srcOrd="0" destOrd="0" presId="urn:microsoft.com/office/officeart/2005/8/layout/hierarchy1"/>
    <dgm:cxn modelId="{6F259CD6-91F3-3B44-A3E0-AFF9AF925DD1}" type="presParOf" srcId="{29E1BC62-1695-E141-86F0-731938941CF9}" destId="{0018B1F2-CB7B-9047-827B-91507E90E6C7}" srcOrd="0" destOrd="0" presId="urn:microsoft.com/office/officeart/2005/8/layout/hierarchy1"/>
    <dgm:cxn modelId="{86FA996B-8B79-1D49-A69E-BB6F833007B5}" type="presParOf" srcId="{29E1BC62-1695-E141-86F0-731938941CF9}" destId="{5DD63336-35D5-524F-AE6C-81D7BAE6E184}" srcOrd="1" destOrd="0" presId="urn:microsoft.com/office/officeart/2005/8/layout/hierarchy1"/>
    <dgm:cxn modelId="{0EA28A87-CC59-3D44-A50D-9FBB292BE7A9}" type="presParOf" srcId="{03B13D7F-2C8E-E240-9C1A-DA2012CCADA4}" destId="{4960411D-3E4F-0747-B4D4-D8F4E48D58AD}" srcOrd="1" destOrd="0" presId="urn:microsoft.com/office/officeart/2005/8/layout/hierarchy1"/>
    <dgm:cxn modelId="{A113E3A1-3C69-8149-A378-91019926E010}" type="presParOf" srcId="{03D139F2-4FF5-664F-8E5D-D5BD4D8BDD8A}" destId="{695AE30D-6E57-B842-9AD1-3843A4980B0C}" srcOrd="2" destOrd="0" presId="urn:microsoft.com/office/officeart/2005/8/layout/hierarchy1"/>
    <dgm:cxn modelId="{BCD03929-A83C-AE4C-80E5-522C7657647D}" type="presParOf" srcId="{03D139F2-4FF5-664F-8E5D-D5BD4D8BDD8A}" destId="{F32E3A8D-68C4-D549-A8F3-CA22D7831D0B}" srcOrd="3" destOrd="0" presId="urn:microsoft.com/office/officeart/2005/8/layout/hierarchy1"/>
    <dgm:cxn modelId="{87C700CD-BA48-354C-8ED6-DE1A99F3936F}" type="presParOf" srcId="{F32E3A8D-68C4-D549-A8F3-CA22D7831D0B}" destId="{8E5ED7BC-EB18-DF46-A11F-E412764391B3}" srcOrd="0" destOrd="0" presId="urn:microsoft.com/office/officeart/2005/8/layout/hierarchy1"/>
    <dgm:cxn modelId="{85A021C3-E1B1-7F4A-9DCE-2E131BCC91FB}" type="presParOf" srcId="{8E5ED7BC-EB18-DF46-A11F-E412764391B3}" destId="{108AA467-3974-5240-B3CC-07919213297E}" srcOrd="0" destOrd="0" presId="urn:microsoft.com/office/officeart/2005/8/layout/hierarchy1"/>
    <dgm:cxn modelId="{6EC7724E-0D3F-2A46-8D07-9020E82125D5}" type="presParOf" srcId="{8E5ED7BC-EB18-DF46-A11F-E412764391B3}" destId="{0A810708-E023-F842-ABA4-7B581FCB3344}" srcOrd="1" destOrd="0" presId="urn:microsoft.com/office/officeart/2005/8/layout/hierarchy1"/>
    <dgm:cxn modelId="{A05C84BB-452F-D444-AAC3-596628F94592}" type="presParOf" srcId="{F32E3A8D-68C4-D549-A8F3-CA22D7831D0B}" destId="{8BAD2239-1876-2D46-804B-7187973594DA}" srcOrd="1" destOrd="0" presId="urn:microsoft.com/office/officeart/2005/8/layout/hierarchy1"/>
    <dgm:cxn modelId="{E35FBBE3-4C11-4D44-8448-D283634C46DD}" type="presParOf" srcId="{43C28537-E7B6-1D4D-A915-736019DF39C4}" destId="{DDF41FE6-690D-4649-BF16-CA12794823FA}" srcOrd="4" destOrd="0" presId="urn:microsoft.com/office/officeart/2005/8/layout/hierarchy1"/>
    <dgm:cxn modelId="{505F1ACD-646D-1042-AC87-FE555278A5C3}" type="presParOf" srcId="{43C28537-E7B6-1D4D-A915-736019DF39C4}" destId="{BB7D291F-56FC-DC43-A815-C6CAB79A19B7}" srcOrd="5" destOrd="0" presId="urn:microsoft.com/office/officeart/2005/8/layout/hierarchy1"/>
    <dgm:cxn modelId="{52881220-270E-E042-A2B7-56335CB41B26}" type="presParOf" srcId="{BB7D291F-56FC-DC43-A815-C6CAB79A19B7}" destId="{17CEC3E9-7DB0-974A-A4F7-EC709ABAEAB3}" srcOrd="0" destOrd="0" presId="urn:microsoft.com/office/officeart/2005/8/layout/hierarchy1"/>
    <dgm:cxn modelId="{721FCF39-98E2-474D-8747-57D144A728A2}" type="presParOf" srcId="{17CEC3E9-7DB0-974A-A4F7-EC709ABAEAB3}" destId="{9612D345-BDD9-2444-9E1C-FAE7C271480D}" srcOrd="0" destOrd="0" presId="urn:microsoft.com/office/officeart/2005/8/layout/hierarchy1"/>
    <dgm:cxn modelId="{6CD9BA52-2F2F-484D-B215-EEEABCA870D6}" type="presParOf" srcId="{17CEC3E9-7DB0-974A-A4F7-EC709ABAEAB3}" destId="{C8F2F804-6C4E-C44F-99AA-5A175AC4177F}" srcOrd="1" destOrd="0" presId="urn:microsoft.com/office/officeart/2005/8/layout/hierarchy1"/>
    <dgm:cxn modelId="{AF90EA8A-EB20-C64C-BB72-858725A683EA}" type="presParOf" srcId="{BB7D291F-56FC-DC43-A815-C6CAB79A19B7}" destId="{26FB7FF6-C73A-3444-95F1-C26CD033050C}" srcOrd="1" destOrd="0" presId="urn:microsoft.com/office/officeart/2005/8/layout/hierarchy1"/>
    <dgm:cxn modelId="{56A25CB0-3CC0-484F-93BB-67F987276578}" type="presParOf" srcId="{26FB7FF6-C73A-3444-95F1-C26CD033050C}" destId="{A7282D6B-893A-C74A-89F7-07DA6E415A6F}" srcOrd="0" destOrd="0" presId="urn:microsoft.com/office/officeart/2005/8/layout/hierarchy1"/>
    <dgm:cxn modelId="{92CF902C-70A8-C942-8FC7-F570CC861F47}" type="presParOf" srcId="{26FB7FF6-C73A-3444-95F1-C26CD033050C}" destId="{157E698B-0724-5A48-9065-44FD20DCD68F}" srcOrd="1" destOrd="0" presId="urn:microsoft.com/office/officeart/2005/8/layout/hierarchy1"/>
    <dgm:cxn modelId="{E51D58C2-B6B5-B84D-84B4-675A3FAEA47B}" type="presParOf" srcId="{157E698B-0724-5A48-9065-44FD20DCD68F}" destId="{06F410DD-B7DF-DC4E-B1DD-D2E7A8B8C8A5}" srcOrd="0" destOrd="0" presId="urn:microsoft.com/office/officeart/2005/8/layout/hierarchy1"/>
    <dgm:cxn modelId="{6EE9350B-B4CE-344E-A60A-B03AC3CE5245}" type="presParOf" srcId="{06F410DD-B7DF-DC4E-B1DD-D2E7A8B8C8A5}" destId="{E111C0AD-0643-B142-BAAF-BEBF59D5A5CB}" srcOrd="0" destOrd="0" presId="urn:microsoft.com/office/officeart/2005/8/layout/hierarchy1"/>
    <dgm:cxn modelId="{BAC9B518-DE53-D647-B6DA-D03B264A1F8B}" type="presParOf" srcId="{06F410DD-B7DF-DC4E-B1DD-D2E7A8B8C8A5}" destId="{0BEB90E2-7DCC-0C4C-AF8F-8C313CECFA38}" srcOrd="1" destOrd="0" presId="urn:microsoft.com/office/officeart/2005/8/layout/hierarchy1"/>
    <dgm:cxn modelId="{737284E2-1471-3843-A648-CEEBF08261E7}" type="presParOf" srcId="{157E698B-0724-5A48-9065-44FD20DCD68F}" destId="{99B232FB-5597-AA46-A36B-07BAF317C84A}" srcOrd="1" destOrd="0" presId="urn:microsoft.com/office/officeart/2005/8/layout/hierarchy1"/>
    <dgm:cxn modelId="{CBB434AD-B135-B645-812F-9967035B16A9}" type="presParOf" srcId="{43C28537-E7B6-1D4D-A915-736019DF39C4}" destId="{985E0404-A5B7-C44D-9B21-022FE25631F1}" srcOrd="6" destOrd="0" presId="urn:microsoft.com/office/officeart/2005/8/layout/hierarchy1"/>
    <dgm:cxn modelId="{429A7BAE-3845-8C44-A534-6B4541FC839B}" type="presParOf" srcId="{43C28537-E7B6-1D4D-A915-736019DF39C4}" destId="{08A41F0D-4106-F545-B35B-3ADE88501BDC}" srcOrd="7" destOrd="0" presId="urn:microsoft.com/office/officeart/2005/8/layout/hierarchy1"/>
    <dgm:cxn modelId="{88C92C4C-7295-9C44-B11B-D95D700BB3E2}" type="presParOf" srcId="{08A41F0D-4106-F545-B35B-3ADE88501BDC}" destId="{70BCD195-1BE3-1B4E-82C1-CC9E210D43B1}" srcOrd="0" destOrd="0" presId="urn:microsoft.com/office/officeart/2005/8/layout/hierarchy1"/>
    <dgm:cxn modelId="{EA68D770-F758-4A40-A306-C723175BC22F}" type="presParOf" srcId="{70BCD195-1BE3-1B4E-82C1-CC9E210D43B1}" destId="{8299A8C4-5BF6-8D49-AF98-1FEB54897F5D}" srcOrd="0" destOrd="0" presId="urn:microsoft.com/office/officeart/2005/8/layout/hierarchy1"/>
    <dgm:cxn modelId="{A7CFC2F1-B121-5D40-8291-7629A52EB64E}" type="presParOf" srcId="{70BCD195-1BE3-1B4E-82C1-CC9E210D43B1}" destId="{30A20476-FCA8-3949-9ED7-D5CE55E14FED}" srcOrd="1" destOrd="0" presId="urn:microsoft.com/office/officeart/2005/8/layout/hierarchy1"/>
    <dgm:cxn modelId="{ECA72C1D-5B96-9145-84AD-DF823730232E}" type="presParOf" srcId="{08A41F0D-4106-F545-B35B-3ADE88501BDC}" destId="{227F8885-CD55-5342-8A7D-43D6EDD23D59}" srcOrd="1" destOrd="0" presId="urn:microsoft.com/office/officeart/2005/8/layout/hierarchy1"/>
    <dgm:cxn modelId="{CFC0E927-5753-EE40-81FD-BB45CF90F4EE}" type="presParOf" srcId="{227F8885-CD55-5342-8A7D-43D6EDD23D59}" destId="{399D7529-B16E-5F43-BA8A-A6033FB41E67}" srcOrd="0" destOrd="0" presId="urn:microsoft.com/office/officeart/2005/8/layout/hierarchy1"/>
    <dgm:cxn modelId="{9725F745-941E-D242-B7D1-495AEBE8A9CA}" type="presParOf" srcId="{227F8885-CD55-5342-8A7D-43D6EDD23D59}" destId="{59133519-BE56-AD41-9A12-FCD8E1280DAE}" srcOrd="1" destOrd="0" presId="urn:microsoft.com/office/officeart/2005/8/layout/hierarchy1"/>
    <dgm:cxn modelId="{808DBE3D-0F0D-7540-8AB1-A911972BA1D0}" type="presParOf" srcId="{59133519-BE56-AD41-9A12-FCD8E1280DAE}" destId="{B394BCA6-4FE8-7349-BDF9-1CE16CEB6590}" srcOrd="0" destOrd="0" presId="urn:microsoft.com/office/officeart/2005/8/layout/hierarchy1"/>
    <dgm:cxn modelId="{28F92D94-1B68-1D4E-8620-1DF7B37F09A6}" type="presParOf" srcId="{B394BCA6-4FE8-7349-BDF9-1CE16CEB6590}" destId="{83BB7EF0-FBD3-BE46-9C7B-1EFA5BFDE477}" srcOrd="0" destOrd="0" presId="urn:microsoft.com/office/officeart/2005/8/layout/hierarchy1"/>
    <dgm:cxn modelId="{00B69631-A4E1-A749-8894-9ED673ECDDE6}" type="presParOf" srcId="{B394BCA6-4FE8-7349-BDF9-1CE16CEB6590}" destId="{7B9FE119-25BF-8744-A1C1-86CBA55A0869}" srcOrd="1" destOrd="0" presId="urn:microsoft.com/office/officeart/2005/8/layout/hierarchy1"/>
    <dgm:cxn modelId="{3C34346E-7380-8545-8B39-6B8C81F7C75F}" type="presParOf" srcId="{59133519-BE56-AD41-9A12-FCD8E1280DAE}" destId="{2F5DB902-B7B7-7F4D-BD7D-006F28F4995D}" srcOrd="1" destOrd="0" presId="urn:microsoft.com/office/officeart/2005/8/layout/hierarchy1"/>
    <dgm:cxn modelId="{267FA958-F95D-1A4E-8575-DBC519B9B042}" type="presParOf" srcId="{227F8885-CD55-5342-8A7D-43D6EDD23D59}" destId="{1DCDD3A1-D9C0-9F4C-8EEF-B4D3E7921415}" srcOrd="2" destOrd="0" presId="urn:microsoft.com/office/officeart/2005/8/layout/hierarchy1"/>
    <dgm:cxn modelId="{BBC60EAF-345A-1941-A47F-FA28E20E261E}" type="presParOf" srcId="{227F8885-CD55-5342-8A7D-43D6EDD23D59}" destId="{A97EF2BF-3E81-484B-85BD-0FA3D7EB851B}" srcOrd="3" destOrd="0" presId="urn:microsoft.com/office/officeart/2005/8/layout/hierarchy1"/>
    <dgm:cxn modelId="{61AE6EC6-59C1-034A-A5D2-DFD73BB18101}" type="presParOf" srcId="{A97EF2BF-3E81-484B-85BD-0FA3D7EB851B}" destId="{D07E6514-9F8A-8A4A-8088-F7E26403FBA7}" srcOrd="0" destOrd="0" presId="urn:microsoft.com/office/officeart/2005/8/layout/hierarchy1"/>
    <dgm:cxn modelId="{A4E05BA1-CCE4-0242-89D5-ECEF9DBB6EE6}" type="presParOf" srcId="{D07E6514-9F8A-8A4A-8088-F7E26403FBA7}" destId="{B5F61060-96B2-E84D-98E2-DD36EFDE07FE}" srcOrd="0" destOrd="0" presId="urn:microsoft.com/office/officeart/2005/8/layout/hierarchy1"/>
    <dgm:cxn modelId="{83C85003-B968-1D47-A540-68976FA616ED}" type="presParOf" srcId="{D07E6514-9F8A-8A4A-8088-F7E26403FBA7}" destId="{F62D2F4D-F895-8F48-AA8D-DE3F3F50C244}" srcOrd="1" destOrd="0" presId="urn:microsoft.com/office/officeart/2005/8/layout/hierarchy1"/>
    <dgm:cxn modelId="{AF6F71B8-3247-AC4C-AE25-AC510A69255A}" type="presParOf" srcId="{A97EF2BF-3E81-484B-85BD-0FA3D7EB851B}" destId="{01952490-0CE1-B544-A0EC-77A1BCC05612}" srcOrd="1" destOrd="0" presId="urn:microsoft.com/office/officeart/2005/8/layout/hierarchy1"/>
    <dgm:cxn modelId="{36588E8B-F851-DD4C-B942-24BBA2EEAF16}" type="presParOf" srcId="{227F8885-CD55-5342-8A7D-43D6EDD23D59}" destId="{191A90DD-8371-5645-8E7C-AC61838FEF6A}" srcOrd="4" destOrd="0" presId="urn:microsoft.com/office/officeart/2005/8/layout/hierarchy1"/>
    <dgm:cxn modelId="{440DBFFD-2D33-6B4D-901E-31D0151F7F5C}" type="presParOf" srcId="{227F8885-CD55-5342-8A7D-43D6EDD23D59}" destId="{700D01E7-11AD-7D4D-B325-EC0545EEFFE9}" srcOrd="5" destOrd="0" presId="urn:microsoft.com/office/officeart/2005/8/layout/hierarchy1"/>
    <dgm:cxn modelId="{DEAF714F-3AF8-D54D-9130-1D77FC24EEC7}" type="presParOf" srcId="{700D01E7-11AD-7D4D-B325-EC0545EEFFE9}" destId="{0FC3C3C5-0816-0D49-A167-2D5121431F42}" srcOrd="0" destOrd="0" presId="urn:microsoft.com/office/officeart/2005/8/layout/hierarchy1"/>
    <dgm:cxn modelId="{34B8F2E3-1D46-404B-A085-154A1B4AB61C}" type="presParOf" srcId="{0FC3C3C5-0816-0D49-A167-2D5121431F42}" destId="{0FED07DC-B265-9548-B21E-866F5BFC34DE}" srcOrd="0" destOrd="0" presId="urn:microsoft.com/office/officeart/2005/8/layout/hierarchy1"/>
    <dgm:cxn modelId="{1545D40A-7E49-3247-8337-AADFDDC7A0FB}" type="presParOf" srcId="{0FC3C3C5-0816-0D49-A167-2D5121431F42}" destId="{1FCD6A28-48AD-374A-ADED-E4CD36E0842D}" srcOrd="1" destOrd="0" presId="urn:microsoft.com/office/officeart/2005/8/layout/hierarchy1"/>
    <dgm:cxn modelId="{D2F22847-4DCC-0E46-AD3E-839A0B266014}" type="presParOf" srcId="{700D01E7-11AD-7D4D-B325-EC0545EEFFE9}" destId="{668578DD-0F61-0F41-BD80-A81E47E7157F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C8044BF-79C2-844B-9F8E-64E08F01315B}" type="doc">
      <dgm:prSet loTypeId="urn:microsoft.com/office/officeart/2005/8/layout/hierarchy1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FFA1C98-A151-704A-956D-DE4EE21F9A9A}">
      <dgm:prSet phldrT="[文本]"/>
      <dgm:spPr/>
      <dgm:t>
        <a:bodyPr/>
        <a:lstStyle/>
        <a:p>
          <a:r>
            <a:rPr lang="en-US" altLang="zh-CN" dirty="0"/>
            <a:t>ubuntu</a:t>
          </a:r>
          <a:endParaRPr lang="zh-CN" altLang="en-US" dirty="0"/>
        </a:p>
      </dgm:t>
    </dgm:pt>
    <dgm:pt modelId="{2BA239B0-BA97-3645-9B2C-A93D2EEF6845}" type="parTrans" cxnId="{2B44623A-B606-F547-B711-B72F0398AF87}">
      <dgm:prSet/>
      <dgm:spPr/>
      <dgm:t>
        <a:bodyPr/>
        <a:lstStyle/>
        <a:p>
          <a:endParaRPr lang="zh-CN" altLang="en-US"/>
        </a:p>
      </dgm:t>
    </dgm:pt>
    <dgm:pt modelId="{9DB4B587-64A2-2242-99CF-778967F2AD65}" type="sibTrans" cxnId="{2B44623A-B606-F547-B711-B72F0398AF87}">
      <dgm:prSet/>
      <dgm:spPr/>
      <dgm:t>
        <a:bodyPr/>
        <a:lstStyle/>
        <a:p>
          <a:endParaRPr lang="zh-CN" altLang="en-US"/>
        </a:p>
      </dgm:t>
    </dgm:pt>
    <dgm:pt modelId="{AB3526DD-71BF-0F41-BD3F-963A3E64B95D}">
      <dgm:prSet phldrT="[文本]"/>
      <dgm:spPr/>
      <dgm:t>
        <a:bodyPr/>
        <a:lstStyle/>
        <a:p>
          <a:r>
            <a:rPr lang="en-US" altLang="zh-CN" dirty="0" err="1"/>
            <a:t>cuda</a:t>
          </a:r>
          <a:r>
            <a:rPr lang="zh-CN" altLang="en-US" dirty="0"/>
            <a:t> </a:t>
          </a:r>
          <a:r>
            <a:rPr lang="en-US" altLang="zh-CN" dirty="0"/>
            <a:t>10.2</a:t>
          </a:r>
          <a:endParaRPr lang="zh-CN" altLang="en-US" dirty="0"/>
        </a:p>
      </dgm:t>
    </dgm:pt>
    <dgm:pt modelId="{F8C63DDC-431F-9A47-8349-773AE8271B40}" type="parTrans" cxnId="{424582E2-D258-C841-9F6D-DEBEB3784D61}">
      <dgm:prSet/>
      <dgm:spPr/>
      <dgm:t>
        <a:bodyPr/>
        <a:lstStyle/>
        <a:p>
          <a:endParaRPr lang="zh-CN" altLang="en-US"/>
        </a:p>
      </dgm:t>
    </dgm:pt>
    <dgm:pt modelId="{1B714BD5-620A-0A4D-8520-4E5CE2F3A0C0}" type="sibTrans" cxnId="{424582E2-D258-C841-9F6D-DEBEB3784D61}">
      <dgm:prSet/>
      <dgm:spPr/>
      <dgm:t>
        <a:bodyPr/>
        <a:lstStyle/>
        <a:p>
          <a:endParaRPr lang="zh-CN" altLang="en-US"/>
        </a:p>
      </dgm:t>
    </dgm:pt>
    <dgm:pt modelId="{7E09D39A-447E-724A-8051-0ED5D3C9B7C6}">
      <dgm:prSet phldrT="[文本]"/>
      <dgm:spPr/>
      <dgm:t>
        <a:bodyPr/>
        <a:lstStyle/>
        <a:p>
          <a:r>
            <a:rPr lang="en-US" altLang="zh-CN" dirty="0"/>
            <a:t>python3.6</a:t>
          </a:r>
          <a:endParaRPr lang="zh-CN" altLang="en-US" dirty="0"/>
        </a:p>
      </dgm:t>
    </dgm:pt>
    <dgm:pt modelId="{E2692222-183A-074D-9D7A-A5917D83A29B}" type="parTrans" cxnId="{11522329-A59F-4B4F-91C5-B6D3BB191E57}">
      <dgm:prSet/>
      <dgm:spPr/>
      <dgm:t>
        <a:bodyPr/>
        <a:lstStyle/>
        <a:p>
          <a:endParaRPr lang="zh-CN" altLang="en-US"/>
        </a:p>
      </dgm:t>
    </dgm:pt>
    <dgm:pt modelId="{DEC5A0B0-5CB9-9E47-9FE1-36C0833B055D}" type="sibTrans" cxnId="{11522329-A59F-4B4F-91C5-B6D3BB191E57}">
      <dgm:prSet/>
      <dgm:spPr/>
      <dgm:t>
        <a:bodyPr/>
        <a:lstStyle/>
        <a:p>
          <a:endParaRPr lang="zh-CN" altLang="en-US"/>
        </a:p>
      </dgm:t>
    </dgm:pt>
    <dgm:pt modelId="{C81B462F-437A-184C-86F1-EBCB2328EF23}">
      <dgm:prSet phldrT="[文本]"/>
      <dgm:spPr/>
      <dgm:t>
        <a:bodyPr/>
        <a:lstStyle/>
        <a:p>
          <a:r>
            <a:rPr lang="en-US" altLang="zh-CN" dirty="0" err="1"/>
            <a:t>cuda</a:t>
          </a:r>
          <a:r>
            <a:rPr lang="zh-CN" altLang="en-US" dirty="0"/>
            <a:t> </a:t>
          </a:r>
          <a:r>
            <a:rPr lang="en-US" altLang="zh-CN" dirty="0"/>
            <a:t>10.1</a:t>
          </a:r>
          <a:endParaRPr lang="zh-CN" altLang="en-US" dirty="0"/>
        </a:p>
      </dgm:t>
    </dgm:pt>
    <dgm:pt modelId="{902737D0-C8B5-3A4E-8E42-BD97192C3125}" type="parTrans" cxnId="{50B478C9-1A04-2142-B662-364066780456}">
      <dgm:prSet/>
      <dgm:spPr/>
      <dgm:t>
        <a:bodyPr/>
        <a:lstStyle/>
        <a:p>
          <a:endParaRPr lang="zh-CN" altLang="en-US"/>
        </a:p>
      </dgm:t>
    </dgm:pt>
    <dgm:pt modelId="{F328912F-77DD-B940-A599-1A7A1914494E}" type="sibTrans" cxnId="{50B478C9-1A04-2142-B662-364066780456}">
      <dgm:prSet/>
      <dgm:spPr/>
      <dgm:t>
        <a:bodyPr/>
        <a:lstStyle/>
        <a:p>
          <a:endParaRPr lang="zh-CN" altLang="en-US"/>
        </a:p>
      </dgm:t>
    </dgm:pt>
    <dgm:pt modelId="{F64C5C10-86B8-1A49-A1A8-65DB1A051405}">
      <dgm:prSet phldrT="[文本]"/>
      <dgm:spPr/>
      <dgm:t>
        <a:bodyPr/>
        <a:lstStyle/>
        <a:p>
          <a:r>
            <a:rPr lang="en-US" altLang="zh-CN" dirty="0"/>
            <a:t>python3.6</a:t>
          </a:r>
          <a:endParaRPr lang="zh-CN" altLang="en-US" dirty="0"/>
        </a:p>
      </dgm:t>
    </dgm:pt>
    <dgm:pt modelId="{F0AA6DAD-FF0D-2A47-899E-2C25944640A3}" type="parTrans" cxnId="{7C45FDD9-E15F-CD4D-978B-E48CE6016F12}">
      <dgm:prSet/>
      <dgm:spPr/>
      <dgm:t>
        <a:bodyPr/>
        <a:lstStyle/>
        <a:p>
          <a:endParaRPr lang="zh-CN" altLang="en-US"/>
        </a:p>
      </dgm:t>
    </dgm:pt>
    <dgm:pt modelId="{4B55AE4D-0C00-5B42-BD71-27E016D21EB4}" type="sibTrans" cxnId="{7C45FDD9-E15F-CD4D-978B-E48CE6016F12}">
      <dgm:prSet/>
      <dgm:spPr/>
      <dgm:t>
        <a:bodyPr/>
        <a:lstStyle/>
        <a:p>
          <a:endParaRPr lang="zh-CN" altLang="en-US"/>
        </a:p>
      </dgm:t>
    </dgm:pt>
    <dgm:pt modelId="{C933E9E1-2695-BC44-A412-75D9D345CEDB}">
      <dgm:prSet/>
      <dgm:spPr/>
      <dgm:t>
        <a:bodyPr/>
        <a:lstStyle/>
        <a:p>
          <a:r>
            <a:rPr lang="en-US" altLang="zh-CN" dirty="0"/>
            <a:t>python3.7</a:t>
          </a:r>
          <a:endParaRPr lang="zh-CN" altLang="en-US" dirty="0"/>
        </a:p>
      </dgm:t>
    </dgm:pt>
    <dgm:pt modelId="{808833D9-F996-D548-A1E0-08E85A0DB675}" type="parTrans" cxnId="{7D20DBB5-24E3-E341-9EFC-B0DDDAAB78CC}">
      <dgm:prSet/>
      <dgm:spPr/>
      <dgm:t>
        <a:bodyPr/>
        <a:lstStyle/>
        <a:p>
          <a:endParaRPr lang="zh-CN" altLang="en-US"/>
        </a:p>
      </dgm:t>
    </dgm:pt>
    <dgm:pt modelId="{C45DEFEB-3B4F-1044-A51B-F1E4DB8108C4}" type="sibTrans" cxnId="{7D20DBB5-24E3-E341-9EFC-B0DDDAAB78CC}">
      <dgm:prSet/>
      <dgm:spPr/>
      <dgm:t>
        <a:bodyPr/>
        <a:lstStyle/>
        <a:p>
          <a:endParaRPr lang="zh-CN" altLang="en-US"/>
        </a:p>
      </dgm:t>
    </dgm:pt>
    <dgm:pt modelId="{8CDB64D1-A06F-3243-88FD-9706E69B9D56}">
      <dgm:prSet/>
      <dgm:spPr/>
      <dgm:t>
        <a:bodyPr/>
        <a:lstStyle/>
        <a:p>
          <a:r>
            <a:rPr lang="en-US" altLang="zh-CN" dirty="0"/>
            <a:t>python3.8</a:t>
          </a:r>
          <a:endParaRPr lang="zh-CN" altLang="en-US" dirty="0"/>
        </a:p>
      </dgm:t>
    </dgm:pt>
    <dgm:pt modelId="{C0342394-9F61-D64E-B148-3C3B89054CB7}" type="parTrans" cxnId="{AE1F39E1-7555-D041-AC7D-C9C2B3FFECD1}">
      <dgm:prSet/>
      <dgm:spPr/>
      <dgm:t>
        <a:bodyPr/>
        <a:lstStyle/>
        <a:p>
          <a:endParaRPr lang="zh-CN" altLang="en-US"/>
        </a:p>
      </dgm:t>
    </dgm:pt>
    <dgm:pt modelId="{4AED36F1-A1C3-1E42-BD73-F2B69D71F6B8}" type="sibTrans" cxnId="{AE1F39E1-7555-D041-AC7D-C9C2B3FFECD1}">
      <dgm:prSet/>
      <dgm:spPr/>
      <dgm:t>
        <a:bodyPr/>
        <a:lstStyle/>
        <a:p>
          <a:endParaRPr lang="zh-CN" altLang="en-US"/>
        </a:p>
      </dgm:t>
    </dgm:pt>
    <dgm:pt modelId="{27AE0FAA-2049-EE4C-94EC-221B17E6B8D9}">
      <dgm:prSet/>
      <dgm:spPr/>
      <dgm:t>
        <a:bodyPr/>
        <a:lstStyle/>
        <a:p>
          <a:r>
            <a:rPr lang="en-US" altLang="zh-CN" dirty="0"/>
            <a:t>python3.6</a:t>
          </a:r>
          <a:endParaRPr lang="zh-CN" altLang="en-US" dirty="0"/>
        </a:p>
      </dgm:t>
    </dgm:pt>
    <dgm:pt modelId="{69FAF075-32F2-D44F-9363-D4F28385789B}" type="parTrans" cxnId="{E5D43617-571C-0B44-9888-B4C77A9C0651}">
      <dgm:prSet/>
      <dgm:spPr/>
      <dgm:t>
        <a:bodyPr/>
        <a:lstStyle/>
        <a:p>
          <a:endParaRPr lang="zh-CN" altLang="en-US"/>
        </a:p>
      </dgm:t>
    </dgm:pt>
    <dgm:pt modelId="{762E9727-55EB-524D-824F-E35C6D64590F}" type="sibTrans" cxnId="{E5D43617-571C-0B44-9888-B4C77A9C0651}">
      <dgm:prSet/>
      <dgm:spPr/>
      <dgm:t>
        <a:bodyPr/>
        <a:lstStyle/>
        <a:p>
          <a:endParaRPr lang="zh-CN" altLang="en-US"/>
        </a:p>
      </dgm:t>
    </dgm:pt>
    <dgm:pt modelId="{1A0A57FC-D581-3E47-8C7E-4E3A79C7DD25}">
      <dgm:prSet/>
      <dgm:spPr/>
      <dgm:t>
        <a:bodyPr/>
        <a:lstStyle/>
        <a:p>
          <a:r>
            <a:rPr lang="en-US" altLang="zh-CN" dirty="0" err="1"/>
            <a:t>cuda</a:t>
          </a:r>
          <a:r>
            <a:rPr lang="zh-CN" altLang="en-US" dirty="0"/>
            <a:t> </a:t>
          </a:r>
          <a:r>
            <a:rPr lang="en-US" altLang="zh-CN" dirty="0"/>
            <a:t>11.3</a:t>
          </a:r>
          <a:endParaRPr lang="zh-CN" altLang="en-US" dirty="0"/>
        </a:p>
      </dgm:t>
    </dgm:pt>
    <dgm:pt modelId="{5EBE2051-15EE-4C42-A3DD-BD50761DD0DF}" type="parTrans" cxnId="{8941DACE-F25F-1F40-831F-2398F81983F2}">
      <dgm:prSet/>
      <dgm:spPr/>
      <dgm:t>
        <a:bodyPr/>
        <a:lstStyle/>
        <a:p>
          <a:endParaRPr lang="zh-CN" altLang="en-US"/>
        </a:p>
      </dgm:t>
    </dgm:pt>
    <dgm:pt modelId="{201D0A81-62DF-F24E-97F5-22E2961EDFD3}" type="sibTrans" cxnId="{8941DACE-F25F-1F40-831F-2398F81983F2}">
      <dgm:prSet/>
      <dgm:spPr/>
      <dgm:t>
        <a:bodyPr/>
        <a:lstStyle/>
        <a:p>
          <a:endParaRPr lang="zh-CN" altLang="en-US"/>
        </a:p>
      </dgm:t>
    </dgm:pt>
    <dgm:pt modelId="{5F5550C3-EB04-4A47-B869-363EBAE96582}">
      <dgm:prSet/>
      <dgm:spPr/>
      <dgm:t>
        <a:bodyPr/>
        <a:lstStyle/>
        <a:p>
          <a:r>
            <a:rPr lang="en-US" altLang="zh-CN" dirty="0"/>
            <a:t>python3.6</a:t>
          </a:r>
          <a:endParaRPr lang="zh-CN" altLang="en-US" dirty="0"/>
        </a:p>
      </dgm:t>
    </dgm:pt>
    <dgm:pt modelId="{DAF46430-5C6B-6149-931E-A75ECE901E77}" type="parTrans" cxnId="{5C7397BB-A473-FC4A-8BE9-946F1A245E1A}">
      <dgm:prSet/>
      <dgm:spPr/>
      <dgm:t>
        <a:bodyPr/>
        <a:lstStyle/>
        <a:p>
          <a:endParaRPr lang="zh-CN" altLang="en-US"/>
        </a:p>
      </dgm:t>
    </dgm:pt>
    <dgm:pt modelId="{0D925679-0521-1948-B84B-3A27B1C528F9}" type="sibTrans" cxnId="{5C7397BB-A473-FC4A-8BE9-946F1A245E1A}">
      <dgm:prSet/>
      <dgm:spPr/>
      <dgm:t>
        <a:bodyPr/>
        <a:lstStyle/>
        <a:p>
          <a:endParaRPr lang="zh-CN" altLang="en-US"/>
        </a:p>
      </dgm:t>
    </dgm:pt>
    <dgm:pt modelId="{37F28A37-9F00-7647-983C-BAF3AFF3C070}">
      <dgm:prSet/>
      <dgm:spPr/>
      <dgm:t>
        <a:bodyPr/>
        <a:lstStyle/>
        <a:p>
          <a:r>
            <a:rPr lang="en-US" altLang="zh-CN" dirty="0"/>
            <a:t>python3.7</a:t>
          </a:r>
          <a:endParaRPr lang="zh-CN" altLang="en-US" dirty="0"/>
        </a:p>
      </dgm:t>
    </dgm:pt>
    <dgm:pt modelId="{E7ABCD6A-EDEA-3447-87A6-1C1A7D19AFE5}" type="parTrans" cxnId="{A14818E6-C336-E847-AA03-274C520722D5}">
      <dgm:prSet/>
      <dgm:spPr/>
      <dgm:t>
        <a:bodyPr/>
        <a:lstStyle/>
        <a:p>
          <a:endParaRPr lang="zh-CN" altLang="en-US"/>
        </a:p>
      </dgm:t>
    </dgm:pt>
    <dgm:pt modelId="{B7B21B97-6EE8-364E-8729-13473D714C3B}" type="sibTrans" cxnId="{A14818E6-C336-E847-AA03-274C520722D5}">
      <dgm:prSet/>
      <dgm:spPr/>
      <dgm:t>
        <a:bodyPr/>
        <a:lstStyle/>
        <a:p>
          <a:endParaRPr lang="zh-CN" altLang="en-US"/>
        </a:p>
      </dgm:t>
    </dgm:pt>
    <dgm:pt modelId="{712CDEDE-BC60-544F-8F0E-1D58DA7D5DD2}">
      <dgm:prSet/>
      <dgm:spPr/>
      <dgm:t>
        <a:bodyPr/>
        <a:lstStyle/>
        <a:p>
          <a:r>
            <a:rPr lang="en-US" altLang="zh-CN" dirty="0"/>
            <a:t>python3.8</a:t>
          </a:r>
          <a:endParaRPr lang="zh-CN" altLang="en-US" dirty="0"/>
        </a:p>
      </dgm:t>
    </dgm:pt>
    <dgm:pt modelId="{D47A5656-BAED-BB4C-819E-5F8B0596C1E1}" type="parTrans" cxnId="{22D54FDF-4FC6-2649-A723-F0F1F384F4C5}">
      <dgm:prSet/>
      <dgm:spPr/>
      <dgm:t>
        <a:bodyPr/>
        <a:lstStyle/>
        <a:p>
          <a:endParaRPr lang="zh-CN" altLang="en-US"/>
        </a:p>
      </dgm:t>
    </dgm:pt>
    <dgm:pt modelId="{D954BB5C-6CDD-A743-B6CD-5FE08D68EAAC}" type="sibTrans" cxnId="{22D54FDF-4FC6-2649-A723-F0F1F384F4C5}">
      <dgm:prSet/>
      <dgm:spPr/>
      <dgm:t>
        <a:bodyPr/>
        <a:lstStyle/>
        <a:p>
          <a:endParaRPr lang="zh-CN" altLang="en-US"/>
        </a:p>
      </dgm:t>
    </dgm:pt>
    <dgm:pt modelId="{F1C0EF5B-98C9-D64A-9D0F-54C88DF94C02}">
      <dgm:prSet/>
      <dgm:spPr/>
      <dgm:t>
        <a:bodyPr/>
        <a:lstStyle/>
        <a:p>
          <a:r>
            <a:rPr lang="en-US" altLang="zh-CN" dirty="0" err="1"/>
            <a:t>cuda</a:t>
          </a:r>
          <a:r>
            <a:rPr lang="zh-CN" altLang="en-US" dirty="0"/>
            <a:t> </a:t>
          </a:r>
          <a:r>
            <a:rPr lang="en-US" altLang="zh-CN" dirty="0"/>
            <a:t>9.1</a:t>
          </a:r>
          <a:endParaRPr lang="zh-CN" altLang="en-US" dirty="0"/>
        </a:p>
      </dgm:t>
    </dgm:pt>
    <dgm:pt modelId="{B4B4E6BF-EFF2-D44B-B6F5-978E6F57B63E}" type="parTrans" cxnId="{DCEC3B6D-2717-7544-BDED-43CFCBF43498}">
      <dgm:prSet/>
      <dgm:spPr/>
      <dgm:t>
        <a:bodyPr/>
        <a:lstStyle/>
        <a:p>
          <a:endParaRPr lang="zh-CN" altLang="en-US"/>
        </a:p>
      </dgm:t>
    </dgm:pt>
    <dgm:pt modelId="{ACBA5EB3-668F-6843-9372-C5A1A7122D21}" type="sibTrans" cxnId="{DCEC3B6D-2717-7544-BDED-43CFCBF43498}">
      <dgm:prSet/>
      <dgm:spPr/>
      <dgm:t>
        <a:bodyPr/>
        <a:lstStyle/>
        <a:p>
          <a:endParaRPr lang="zh-CN" altLang="en-US"/>
        </a:p>
      </dgm:t>
    </dgm:pt>
    <dgm:pt modelId="{EA817656-6E1F-3B4E-9668-15B8D4615336}">
      <dgm:prSet/>
      <dgm:spPr/>
      <dgm:t>
        <a:bodyPr/>
        <a:lstStyle/>
        <a:p>
          <a:r>
            <a:rPr lang="en-US" altLang="zh-CN" dirty="0"/>
            <a:t>python3.7</a:t>
          </a:r>
          <a:endParaRPr lang="zh-CN" altLang="en-US" dirty="0"/>
        </a:p>
      </dgm:t>
    </dgm:pt>
    <dgm:pt modelId="{506F934A-B5BF-A945-A1FC-C029AD8EDEF3}" type="parTrans" cxnId="{E3895E74-941A-764A-806F-899A631F1575}">
      <dgm:prSet/>
      <dgm:spPr/>
      <dgm:t>
        <a:bodyPr/>
        <a:lstStyle/>
        <a:p>
          <a:endParaRPr lang="zh-CN" altLang="en-US"/>
        </a:p>
      </dgm:t>
    </dgm:pt>
    <dgm:pt modelId="{31F75E8D-4FE7-E84F-BD9F-9E8B588F8953}" type="sibTrans" cxnId="{E3895E74-941A-764A-806F-899A631F1575}">
      <dgm:prSet/>
      <dgm:spPr/>
      <dgm:t>
        <a:bodyPr/>
        <a:lstStyle/>
        <a:p>
          <a:endParaRPr lang="zh-CN" altLang="en-US"/>
        </a:p>
      </dgm:t>
    </dgm:pt>
    <dgm:pt modelId="{1FFCDA31-3336-7345-8045-90DF2C098324}">
      <dgm:prSet/>
      <dgm:spPr/>
      <dgm:t>
        <a:bodyPr/>
        <a:lstStyle/>
        <a:p>
          <a:r>
            <a:rPr lang="en-US" altLang="zh-CN" dirty="0"/>
            <a:t>python3.7</a:t>
          </a:r>
          <a:endParaRPr lang="zh-CN" altLang="en-US" dirty="0"/>
        </a:p>
      </dgm:t>
    </dgm:pt>
    <dgm:pt modelId="{944F14BB-A960-0A4D-8136-06ECE3F4888E}" type="parTrans" cxnId="{2E2CA94D-CBA5-3941-A587-D3295EAF7F8B}">
      <dgm:prSet/>
      <dgm:spPr/>
      <dgm:t>
        <a:bodyPr/>
        <a:lstStyle/>
        <a:p>
          <a:endParaRPr lang="zh-CN" altLang="en-US"/>
        </a:p>
      </dgm:t>
    </dgm:pt>
    <dgm:pt modelId="{D6D2C424-085E-3545-8D05-BC6F995365FE}" type="sibTrans" cxnId="{2E2CA94D-CBA5-3941-A587-D3295EAF7F8B}">
      <dgm:prSet/>
      <dgm:spPr/>
      <dgm:t>
        <a:bodyPr/>
        <a:lstStyle/>
        <a:p>
          <a:endParaRPr lang="zh-CN" altLang="en-US"/>
        </a:p>
      </dgm:t>
    </dgm:pt>
    <dgm:pt modelId="{610B4B29-C75E-B940-A603-A66046B5A7E8}">
      <dgm:prSet/>
      <dgm:spPr/>
      <dgm:t>
        <a:bodyPr/>
        <a:lstStyle/>
        <a:p>
          <a:r>
            <a:rPr lang="en-US" altLang="zh-CN" dirty="0"/>
            <a:t>python3.8</a:t>
          </a:r>
          <a:endParaRPr lang="zh-CN" altLang="en-US" dirty="0"/>
        </a:p>
      </dgm:t>
    </dgm:pt>
    <dgm:pt modelId="{53E30F6F-4D24-0C45-BB0D-99FDFA07CD43}" type="parTrans" cxnId="{780CB7AF-5E0F-974B-A4B2-19140B5ADF83}">
      <dgm:prSet/>
      <dgm:spPr/>
      <dgm:t>
        <a:bodyPr/>
        <a:lstStyle/>
        <a:p>
          <a:endParaRPr lang="zh-CN" altLang="en-US"/>
        </a:p>
      </dgm:t>
    </dgm:pt>
    <dgm:pt modelId="{9B3A5088-AAD7-0B41-9A86-D8511AEC65E8}" type="sibTrans" cxnId="{780CB7AF-5E0F-974B-A4B2-19140B5ADF83}">
      <dgm:prSet/>
      <dgm:spPr/>
      <dgm:t>
        <a:bodyPr/>
        <a:lstStyle/>
        <a:p>
          <a:endParaRPr lang="zh-CN" altLang="en-US"/>
        </a:p>
      </dgm:t>
    </dgm:pt>
    <dgm:pt modelId="{C0434F24-86AB-B84A-B615-D2F3B2DCD216}" type="pres">
      <dgm:prSet presAssocID="{8C8044BF-79C2-844B-9F8E-64E08F01315B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E342D6D6-D1E9-F44A-94AD-1046A95CDC3E}" type="pres">
      <dgm:prSet presAssocID="{4FFA1C98-A151-704A-956D-DE4EE21F9A9A}" presName="hierRoot1" presStyleCnt="0"/>
      <dgm:spPr/>
    </dgm:pt>
    <dgm:pt modelId="{A36C8C84-E504-8A42-B15E-E61DB33BA26D}" type="pres">
      <dgm:prSet presAssocID="{4FFA1C98-A151-704A-956D-DE4EE21F9A9A}" presName="composite" presStyleCnt="0"/>
      <dgm:spPr/>
    </dgm:pt>
    <dgm:pt modelId="{CA84961C-8D55-EF4D-92E7-3B1C4FD77318}" type="pres">
      <dgm:prSet presAssocID="{4FFA1C98-A151-704A-956D-DE4EE21F9A9A}" presName="background" presStyleLbl="node0" presStyleIdx="0" presStyleCnt="1"/>
      <dgm:spPr/>
    </dgm:pt>
    <dgm:pt modelId="{6F31395B-9EDC-0C48-9F05-CB309D52DAA0}" type="pres">
      <dgm:prSet presAssocID="{4FFA1C98-A151-704A-956D-DE4EE21F9A9A}" presName="text" presStyleLbl="fgAcc0" presStyleIdx="0" presStyleCnt="1">
        <dgm:presLayoutVars>
          <dgm:chPref val="3"/>
        </dgm:presLayoutVars>
      </dgm:prSet>
      <dgm:spPr/>
    </dgm:pt>
    <dgm:pt modelId="{43C28537-E7B6-1D4D-A915-736019DF39C4}" type="pres">
      <dgm:prSet presAssocID="{4FFA1C98-A151-704A-956D-DE4EE21F9A9A}" presName="hierChild2" presStyleCnt="0"/>
      <dgm:spPr/>
    </dgm:pt>
    <dgm:pt modelId="{9B53E462-0FE7-A34C-B771-AFF94618B750}" type="pres">
      <dgm:prSet presAssocID="{B4B4E6BF-EFF2-D44B-B6F5-978E6F57B63E}" presName="Name10" presStyleLbl="parChTrans1D2" presStyleIdx="0" presStyleCnt="4"/>
      <dgm:spPr/>
    </dgm:pt>
    <dgm:pt modelId="{375324ED-E43C-6C4E-BA37-843A00ACFF36}" type="pres">
      <dgm:prSet presAssocID="{F1C0EF5B-98C9-D64A-9D0F-54C88DF94C02}" presName="hierRoot2" presStyleCnt="0"/>
      <dgm:spPr/>
    </dgm:pt>
    <dgm:pt modelId="{AAA6194A-5901-AA41-A5BE-50C2015C6266}" type="pres">
      <dgm:prSet presAssocID="{F1C0EF5B-98C9-D64A-9D0F-54C88DF94C02}" presName="composite2" presStyleCnt="0"/>
      <dgm:spPr/>
    </dgm:pt>
    <dgm:pt modelId="{58EBE8A8-9AA4-7540-A9FA-20620666A834}" type="pres">
      <dgm:prSet presAssocID="{F1C0EF5B-98C9-D64A-9D0F-54C88DF94C02}" presName="background2" presStyleLbl="node2" presStyleIdx="0" presStyleCnt="4"/>
      <dgm:spPr/>
    </dgm:pt>
    <dgm:pt modelId="{B0A61589-2BB9-AC48-8966-A436498D8502}" type="pres">
      <dgm:prSet presAssocID="{F1C0EF5B-98C9-D64A-9D0F-54C88DF94C02}" presName="text2" presStyleLbl="fgAcc2" presStyleIdx="0" presStyleCnt="4">
        <dgm:presLayoutVars>
          <dgm:chPref val="3"/>
        </dgm:presLayoutVars>
      </dgm:prSet>
      <dgm:spPr/>
    </dgm:pt>
    <dgm:pt modelId="{40FDF38A-93AD-AB44-84C3-5E0FB2BD8D2C}" type="pres">
      <dgm:prSet presAssocID="{F1C0EF5B-98C9-D64A-9D0F-54C88DF94C02}" presName="hierChild3" presStyleCnt="0"/>
      <dgm:spPr/>
    </dgm:pt>
    <dgm:pt modelId="{534517D8-B109-F54A-926A-FB4A216D688A}" type="pres">
      <dgm:prSet presAssocID="{69FAF075-32F2-D44F-9363-D4F28385789B}" presName="Name17" presStyleLbl="parChTrans1D3" presStyleIdx="0" presStyleCnt="11"/>
      <dgm:spPr/>
    </dgm:pt>
    <dgm:pt modelId="{F99FCBED-443D-1648-91AE-4EEC8BDD5C6A}" type="pres">
      <dgm:prSet presAssocID="{27AE0FAA-2049-EE4C-94EC-221B17E6B8D9}" presName="hierRoot3" presStyleCnt="0"/>
      <dgm:spPr/>
    </dgm:pt>
    <dgm:pt modelId="{281E24CE-EF6D-2147-85D1-539A75A178A5}" type="pres">
      <dgm:prSet presAssocID="{27AE0FAA-2049-EE4C-94EC-221B17E6B8D9}" presName="composite3" presStyleCnt="0"/>
      <dgm:spPr/>
    </dgm:pt>
    <dgm:pt modelId="{94B0BB07-7900-1940-A6BC-87FAB0C1C625}" type="pres">
      <dgm:prSet presAssocID="{27AE0FAA-2049-EE4C-94EC-221B17E6B8D9}" presName="background3" presStyleLbl="node3" presStyleIdx="0" presStyleCnt="11"/>
      <dgm:spPr/>
    </dgm:pt>
    <dgm:pt modelId="{D928B79A-8D0A-AE4D-8188-6009184DFC34}" type="pres">
      <dgm:prSet presAssocID="{27AE0FAA-2049-EE4C-94EC-221B17E6B8D9}" presName="text3" presStyleLbl="fgAcc3" presStyleIdx="0" presStyleCnt="11">
        <dgm:presLayoutVars>
          <dgm:chPref val="3"/>
        </dgm:presLayoutVars>
      </dgm:prSet>
      <dgm:spPr/>
    </dgm:pt>
    <dgm:pt modelId="{3394EC69-BFA9-D847-8A0E-86DB4E0356D9}" type="pres">
      <dgm:prSet presAssocID="{27AE0FAA-2049-EE4C-94EC-221B17E6B8D9}" presName="hierChild4" presStyleCnt="0"/>
      <dgm:spPr/>
    </dgm:pt>
    <dgm:pt modelId="{B99DD82B-D486-D049-AD31-96CECFF2AD1C}" type="pres">
      <dgm:prSet presAssocID="{506F934A-B5BF-A945-A1FC-C029AD8EDEF3}" presName="Name17" presStyleLbl="parChTrans1D3" presStyleIdx="1" presStyleCnt="11"/>
      <dgm:spPr/>
    </dgm:pt>
    <dgm:pt modelId="{E3C9BD76-034F-9E47-964D-F7FC80BB6199}" type="pres">
      <dgm:prSet presAssocID="{EA817656-6E1F-3B4E-9668-15B8D4615336}" presName="hierRoot3" presStyleCnt="0"/>
      <dgm:spPr/>
    </dgm:pt>
    <dgm:pt modelId="{4DFDBCB3-1CA6-0C43-B2C1-B9DC33902AE3}" type="pres">
      <dgm:prSet presAssocID="{EA817656-6E1F-3B4E-9668-15B8D4615336}" presName="composite3" presStyleCnt="0"/>
      <dgm:spPr/>
    </dgm:pt>
    <dgm:pt modelId="{A52A2725-10D5-5A4F-A6E7-10E9AA0D7CBD}" type="pres">
      <dgm:prSet presAssocID="{EA817656-6E1F-3B4E-9668-15B8D4615336}" presName="background3" presStyleLbl="node3" presStyleIdx="1" presStyleCnt="11"/>
      <dgm:spPr/>
    </dgm:pt>
    <dgm:pt modelId="{C92F0D71-D1E7-6B47-BAC0-5DADF899C710}" type="pres">
      <dgm:prSet presAssocID="{EA817656-6E1F-3B4E-9668-15B8D4615336}" presName="text3" presStyleLbl="fgAcc3" presStyleIdx="1" presStyleCnt="11">
        <dgm:presLayoutVars>
          <dgm:chPref val="3"/>
        </dgm:presLayoutVars>
      </dgm:prSet>
      <dgm:spPr/>
    </dgm:pt>
    <dgm:pt modelId="{3D0E2C39-AB0E-F847-A27C-A98DB62E7532}" type="pres">
      <dgm:prSet presAssocID="{EA817656-6E1F-3B4E-9668-15B8D4615336}" presName="hierChild4" presStyleCnt="0"/>
      <dgm:spPr/>
    </dgm:pt>
    <dgm:pt modelId="{8DBC922D-0748-0447-A73B-939B5BE820C9}" type="pres">
      <dgm:prSet presAssocID="{F8C63DDC-431F-9A47-8349-773AE8271B40}" presName="Name10" presStyleLbl="parChTrans1D2" presStyleIdx="1" presStyleCnt="4"/>
      <dgm:spPr/>
    </dgm:pt>
    <dgm:pt modelId="{CEB752F7-2EB9-DB4E-945F-883891AC399F}" type="pres">
      <dgm:prSet presAssocID="{AB3526DD-71BF-0F41-BD3F-963A3E64B95D}" presName="hierRoot2" presStyleCnt="0"/>
      <dgm:spPr/>
    </dgm:pt>
    <dgm:pt modelId="{18077B49-079A-C849-80C6-E145D1FDB758}" type="pres">
      <dgm:prSet presAssocID="{AB3526DD-71BF-0F41-BD3F-963A3E64B95D}" presName="composite2" presStyleCnt="0"/>
      <dgm:spPr/>
    </dgm:pt>
    <dgm:pt modelId="{6F7B71A3-EA6E-5941-9E84-104471440AC2}" type="pres">
      <dgm:prSet presAssocID="{AB3526DD-71BF-0F41-BD3F-963A3E64B95D}" presName="background2" presStyleLbl="node2" presStyleIdx="1" presStyleCnt="4"/>
      <dgm:spPr/>
    </dgm:pt>
    <dgm:pt modelId="{0BD679E6-48A7-4742-8669-DBD802E82073}" type="pres">
      <dgm:prSet presAssocID="{AB3526DD-71BF-0F41-BD3F-963A3E64B95D}" presName="text2" presStyleLbl="fgAcc2" presStyleIdx="1" presStyleCnt="4">
        <dgm:presLayoutVars>
          <dgm:chPref val="3"/>
        </dgm:presLayoutVars>
      </dgm:prSet>
      <dgm:spPr/>
    </dgm:pt>
    <dgm:pt modelId="{03D139F2-4FF5-664F-8E5D-D5BD4D8BDD8A}" type="pres">
      <dgm:prSet presAssocID="{AB3526DD-71BF-0F41-BD3F-963A3E64B95D}" presName="hierChild3" presStyleCnt="0"/>
      <dgm:spPr/>
    </dgm:pt>
    <dgm:pt modelId="{EBA19364-6AC6-EE44-881F-707E24E51ED4}" type="pres">
      <dgm:prSet presAssocID="{E2692222-183A-074D-9D7A-A5917D83A29B}" presName="Name17" presStyleLbl="parChTrans1D3" presStyleIdx="2" presStyleCnt="11"/>
      <dgm:spPr/>
    </dgm:pt>
    <dgm:pt modelId="{03B13D7F-2C8E-E240-9C1A-DA2012CCADA4}" type="pres">
      <dgm:prSet presAssocID="{7E09D39A-447E-724A-8051-0ED5D3C9B7C6}" presName="hierRoot3" presStyleCnt="0"/>
      <dgm:spPr/>
    </dgm:pt>
    <dgm:pt modelId="{29E1BC62-1695-E141-86F0-731938941CF9}" type="pres">
      <dgm:prSet presAssocID="{7E09D39A-447E-724A-8051-0ED5D3C9B7C6}" presName="composite3" presStyleCnt="0"/>
      <dgm:spPr/>
    </dgm:pt>
    <dgm:pt modelId="{0018B1F2-CB7B-9047-827B-91507E90E6C7}" type="pres">
      <dgm:prSet presAssocID="{7E09D39A-447E-724A-8051-0ED5D3C9B7C6}" presName="background3" presStyleLbl="node3" presStyleIdx="2" presStyleCnt="11"/>
      <dgm:spPr/>
    </dgm:pt>
    <dgm:pt modelId="{5DD63336-35D5-524F-AE6C-81D7BAE6E184}" type="pres">
      <dgm:prSet presAssocID="{7E09D39A-447E-724A-8051-0ED5D3C9B7C6}" presName="text3" presStyleLbl="fgAcc3" presStyleIdx="2" presStyleCnt="11">
        <dgm:presLayoutVars>
          <dgm:chPref val="3"/>
        </dgm:presLayoutVars>
      </dgm:prSet>
      <dgm:spPr/>
    </dgm:pt>
    <dgm:pt modelId="{4960411D-3E4F-0747-B4D4-D8F4E48D58AD}" type="pres">
      <dgm:prSet presAssocID="{7E09D39A-447E-724A-8051-0ED5D3C9B7C6}" presName="hierChild4" presStyleCnt="0"/>
      <dgm:spPr/>
    </dgm:pt>
    <dgm:pt modelId="{695AE30D-6E57-B842-9AD1-3843A4980B0C}" type="pres">
      <dgm:prSet presAssocID="{944F14BB-A960-0A4D-8136-06ECE3F4888E}" presName="Name17" presStyleLbl="parChTrans1D3" presStyleIdx="3" presStyleCnt="11"/>
      <dgm:spPr/>
    </dgm:pt>
    <dgm:pt modelId="{F32E3A8D-68C4-D549-A8F3-CA22D7831D0B}" type="pres">
      <dgm:prSet presAssocID="{1FFCDA31-3336-7345-8045-90DF2C098324}" presName="hierRoot3" presStyleCnt="0"/>
      <dgm:spPr/>
    </dgm:pt>
    <dgm:pt modelId="{8E5ED7BC-EB18-DF46-A11F-E412764391B3}" type="pres">
      <dgm:prSet presAssocID="{1FFCDA31-3336-7345-8045-90DF2C098324}" presName="composite3" presStyleCnt="0"/>
      <dgm:spPr/>
    </dgm:pt>
    <dgm:pt modelId="{108AA467-3974-5240-B3CC-07919213297E}" type="pres">
      <dgm:prSet presAssocID="{1FFCDA31-3336-7345-8045-90DF2C098324}" presName="background3" presStyleLbl="node3" presStyleIdx="3" presStyleCnt="11"/>
      <dgm:spPr/>
    </dgm:pt>
    <dgm:pt modelId="{0A810708-E023-F842-ABA4-7B581FCB3344}" type="pres">
      <dgm:prSet presAssocID="{1FFCDA31-3336-7345-8045-90DF2C098324}" presName="text3" presStyleLbl="fgAcc3" presStyleIdx="3" presStyleCnt="11">
        <dgm:presLayoutVars>
          <dgm:chPref val="3"/>
        </dgm:presLayoutVars>
      </dgm:prSet>
      <dgm:spPr/>
    </dgm:pt>
    <dgm:pt modelId="{8BAD2239-1876-2D46-804B-7187973594DA}" type="pres">
      <dgm:prSet presAssocID="{1FFCDA31-3336-7345-8045-90DF2C098324}" presName="hierChild4" presStyleCnt="0"/>
      <dgm:spPr/>
    </dgm:pt>
    <dgm:pt modelId="{DBD037B4-E9A2-3D46-9FAA-A6E532DADA6C}" type="pres">
      <dgm:prSet presAssocID="{53E30F6F-4D24-0C45-BB0D-99FDFA07CD43}" presName="Name17" presStyleLbl="parChTrans1D3" presStyleIdx="4" presStyleCnt="11"/>
      <dgm:spPr/>
    </dgm:pt>
    <dgm:pt modelId="{8C637EB0-A36A-2842-9C61-127D507B1229}" type="pres">
      <dgm:prSet presAssocID="{610B4B29-C75E-B940-A603-A66046B5A7E8}" presName="hierRoot3" presStyleCnt="0"/>
      <dgm:spPr/>
    </dgm:pt>
    <dgm:pt modelId="{687BDF61-00B1-6A4A-BB18-81942C5A3AAA}" type="pres">
      <dgm:prSet presAssocID="{610B4B29-C75E-B940-A603-A66046B5A7E8}" presName="composite3" presStyleCnt="0"/>
      <dgm:spPr/>
    </dgm:pt>
    <dgm:pt modelId="{D3870CC3-82E1-EE4A-A2BD-4B28167D5AE1}" type="pres">
      <dgm:prSet presAssocID="{610B4B29-C75E-B940-A603-A66046B5A7E8}" presName="background3" presStyleLbl="node3" presStyleIdx="4" presStyleCnt="11"/>
      <dgm:spPr/>
    </dgm:pt>
    <dgm:pt modelId="{6DF3E064-B47E-6140-863F-77DB9CFA0DE6}" type="pres">
      <dgm:prSet presAssocID="{610B4B29-C75E-B940-A603-A66046B5A7E8}" presName="text3" presStyleLbl="fgAcc3" presStyleIdx="4" presStyleCnt="11">
        <dgm:presLayoutVars>
          <dgm:chPref val="3"/>
        </dgm:presLayoutVars>
      </dgm:prSet>
      <dgm:spPr/>
    </dgm:pt>
    <dgm:pt modelId="{B4FA2D00-98CE-3C49-9644-37A7CC7FA782}" type="pres">
      <dgm:prSet presAssocID="{610B4B29-C75E-B940-A603-A66046B5A7E8}" presName="hierChild4" presStyleCnt="0"/>
      <dgm:spPr/>
    </dgm:pt>
    <dgm:pt modelId="{DDF41FE6-690D-4649-BF16-CA12794823FA}" type="pres">
      <dgm:prSet presAssocID="{902737D0-C8B5-3A4E-8E42-BD97192C3125}" presName="Name10" presStyleLbl="parChTrans1D2" presStyleIdx="2" presStyleCnt="4"/>
      <dgm:spPr/>
    </dgm:pt>
    <dgm:pt modelId="{BB7D291F-56FC-DC43-A815-C6CAB79A19B7}" type="pres">
      <dgm:prSet presAssocID="{C81B462F-437A-184C-86F1-EBCB2328EF23}" presName="hierRoot2" presStyleCnt="0"/>
      <dgm:spPr/>
    </dgm:pt>
    <dgm:pt modelId="{17CEC3E9-7DB0-974A-A4F7-EC709ABAEAB3}" type="pres">
      <dgm:prSet presAssocID="{C81B462F-437A-184C-86F1-EBCB2328EF23}" presName="composite2" presStyleCnt="0"/>
      <dgm:spPr/>
    </dgm:pt>
    <dgm:pt modelId="{9612D345-BDD9-2444-9E1C-FAE7C271480D}" type="pres">
      <dgm:prSet presAssocID="{C81B462F-437A-184C-86F1-EBCB2328EF23}" presName="background2" presStyleLbl="node2" presStyleIdx="2" presStyleCnt="4"/>
      <dgm:spPr/>
    </dgm:pt>
    <dgm:pt modelId="{C8F2F804-6C4E-C44F-99AA-5A175AC4177F}" type="pres">
      <dgm:prSet presAssocID="{C81B462F-437A-184C-86F1-EBCB2328EF23}" presName="text2" presStyleLbl="fgAcc2" presStyleIdx="2" presStyleCnt="4">
        <dgm:presLayoutVars>
          <dgm:chPref val="3"/>
        </dgm:presLayoutVars>
      </dgm:prSet>
      <dgm:spPr/>
    </dgm:pt>
    <dgm:pt modelId="{26FB7FF6-C73A-3444-95F1-C26CD033050C}" type="pres">
      <dgm:prSet presAssocID="{C81B462F-437A-184C-86F1-EBCB2328EF23}" presName="hierChild3" presStyleCnt="0"/>
      <dgm:spPr/>
    </dgm:pt>
    <dgm:pt modelId="{A7282D6B-893A-C74A-89F7-07DA6E415A6F}" type="pres">
      <dgm:prSet presAssocID="{F0AA6DAD-FF0D-2A47-899E-2C25944640A3}" presName="Name17" presStyleLbl="parChTrans1D3" presStyleIdx="5" presStyleCnt="11"/>
      <dgm:spPr/>
    </dgm:pt>
    <dgm:pt modelId="{157E698B-0724-5A48-9065-44FD20DCD68F}" type="pres">
      <dgm:prSet presAssocID="{F64C5C10-86B8-1A49-A1A8-65DB1A051405}" presName="hierRoot3" presStyleCnt="0"/>
      <dgm:spPr/>
    </dgm:pt>
    <dgm:pt modelId="{06F410DD-B7DF-DC4E-B1DD-D2E7A8B8C8A5}" type="pres">
      <dgm:prSet presAssocID="{F64C5C10-86B8-1A49-A1A8-65DB1A051405}" presName="composite3" presStyleCnt="0"/>
      <dgm:spPr/>
    </dgm:pt>
    <dgm:pt modelId="{E111C0AD-0643-B142-BAAF-BEBF59D5A5CB}" type="pres">
      <dgm:prSet presAssocID="{F64C5C10-86B8-1A49-A1A8-65DB1A051405}" presName="background3" presStyleLbl="node3" presStyleIdx="5" presStyleCnt="11"/>
      <dgm:spPr/>
    </dgm:pt>
    <dgm:pt modelId="{0BEB90E2-7DCC-0C4C-AF8F-8C313CECFA38}" type="pres">
      <dgm:prSet presAssocID="{F64C5C10-86B8-1A49-A1A8-65DB1A051405}" presName="text3" presStyleLbl="fgAcc3" presStyleIdx="5" presStyleCnt="11">
        <dgm:presLayoutVars>
          <dgm:chPref val="3"/>
        </dgm:presLayoutVars>
      </dgm:prSet>
      <dgm:spPr/>
    </dgm:pt>
    <dgm:pt modelId="{99B232FB-5597-AA46-A36B-07BAF317C84A}" type="pres">
      <dgm:prSet presAssocID="{F64C5C10-86B8-1A49-A1A8-65DB1A051405}" presName="hierChild4" presStyleCnt="0"/>
      <dgm:spPr/>
    </dgm:pt>
    <dgm:pt modelId="{10C7A438-AF29-F344-9272-83106722C816}" type="pres">
      <dgm:prSet presAssocID="{808833D9-F996-D548-A1E0-08E85A0DB675}" presName="Name17" presStyleLbl="parChTrans1D3" presStyleIdx="6" presStyleCnt="11"/>
      <dgm:spPr/>
    </dgm:pt>
    <dgm:pt modelId="{DD344EF1-6413-1745-B14B-C773D712E86F}" type="pres">
      <dgm:prSet presAssocID="{C933E9E1-2695-BC44-A412-75D9D345CEDB}" presName="hierRoot3" presStyleCnt="0"/>
      <dgm:spPr/>
    </dgm:pt>
    <dgm:pt modelId="{E0A0C60C-BD76-1F4C-826B-992B14A17156}" type="pres">
      <dgm:prSet presAssocID="{C933E9E1-2695-BC44-A412-75D9D345CEDB}" presName="composite3" presStyleCnt="0"/>
      <dgm:spPr/>
    </dgm:pt>
    <dgm:pt modelId="{6D082FA3-E90C-8341-9C64-387EB2C56558}" type="pres">
      <dgm:prSet presAssocID="{C933E9E1-2695-BC44-A412-75D9D345CEDB}" presName="background3" presStyleLbl="node3" presStyleIdx="6" presStyleCnt="11"/>
      <dgm:spPr/>
    </dgm:pt>
    <dgm:pt modelId="{D04D2D88-43E7-8442-9058-8A29B91FD776}" type="pres">
      <dgm:prSet presAssocID="{C933E9E1-2695-BC44-A412-75D9D345CEDB}" presName="text3" presStyleLbl="fgAcc3" presStyleIdx="6" presStyleCnt="11">
        <dgm:presLayoutVars>
          <dgm:chPref val="3"/>
        </dgm:presLayoutVars>
      </dgm:prSet>
      <dgm:spPr/>
    </dgm:pt>
    <dgm:pt modelId="{0CAD578C-26A1-2E40-8233-B63B31E70326}" type="pres">
      <dgm:prSet presAssocID="{C933E9E1-2695-BC44-A412-75D9D345CEDB}" presName="hierChild4" presStyleCnt="0"/>
      <dgm:spPr/>
    </dgm:pt>
    <dgm:pt modelId="{DCAA9805-BFFD-F14D-93A2-58CBE266668E}" type="pres">
      <dgm:prSet presAssocID="{C0342394-9F61-D64E-B148-3C3B89054CB7}" presName="Name17" presStyleLbl="parChTrans1D3" presStyleIdx="7" presStyleCnt="11"/>
      <dgm:spPr/>
    </dgm:pt>
    <dgm:pt modelId="{43AA7DC0-5413-6F4A-B83E-2B77B71A98CE}" type="pres">
      <dgm:prSet presAssocID="{8CDB64D1-A06F-3243-88FD-9706E69B9D56}" presName="hierRoot3" presStyleCnt="0"/>
      <dgm:spPr/>
    </dgm:pt>
    <dgm:pt modelId="{8BD5597E-DB09-A04A-8223-D900BA061424}" type="pres">
      <dgm:prSet presAssocID="{8CDB64D1-A06F-3243-88FD-9706E69B9D56}" presName="composite3" presStyleCnt="0"/>
      <dgm:spPr/>
    </dgm:pt>
    <dgm:pt modelId="{49B355C4-2865-FF4B-A0DC-6F76F895946B}" type="pres">
      <dgm:prSet presAssocID="{8CDB64D1-A06F-3243-88FD-9706E69B9D56}" presName="background3" presStyleLbl="node3" presStyleIdx="7" presStyleCnt="11"/>
      <dgm:spPr/>
    </dgm:pt>
    <dgm:pt modelId="{38468DB4-D535-0D4E-A955-027803EE133D}" type="pres">
      <dgm:prSet presAssocID="{8CDB64D1-A06F-3243-88FD-9706E69B9D56}" presName="text3" presStyleLbl="fgAcc3" presStyleIdx="7" presStyleCnt="11">
        <dgm:presLayoutVars>
          <dgm:chPref val="3"/>
        </dgm:presLayoutVars>
      </dgm:prSet>
      <dgm:spPr/>
    </dgm:pt>
    <dgm:pt modelId="{BF40A648-78BA-5A44-89C0-0B514ED51C71}" type="pres">
      <dgm:prSet presAssocID="{8CDB64D1-A06F-3243-88FD-9706E69B9D56}" presName="hierChild4" presStyleCnt="0"/>
      <dgm:spPr/>
    </dgm:pt>
    <dgm:pt modelId="{985E0404-A5B7-C44D-9B21-022FE25631F1}" type="pres">
      <dgm:prSet presAssocID="{5EBE2051-15EE-4C42-A3DD-BD50761DD0DF}" presName="Name10" presStyleLbl="parChTrans1D2" presStyleIdx="3" presStyleCnt="4"/>
      <dgm:spPr/>
    </dgm:pt>
    <dgm:pt modelId="{08A41F0D-4106-F545-B35B-3ADE88501BDC}" type="pres">
      <dgm:prSet presAssocID="{1A0A57FC-D581-3E47-8C7E-4E3A79C7DD25}" presName="hierRoot2" presStyleCnt="0"/>
      <dgm:spPr/>
    </dgm:pt>
    <dgm:pt modelId="{70BCD195-1BE3-1B4E-82C1-CC9E210D43B1}" type="pres">
      <dgm:prSet presAssocID="{1A0A57FC-D581-3E47-8C7E-4E3A79C7DD25}" presName="composite2" presStyleCnt="0"/>
      <dgm:spPr/>
    </dgm:pt>
    <dgm:pt modelId="{8299A8C4-5BF6-8D49-AF98-1FEB54897F5D}" type="pres">
      <dgm:prSet presAssocID="{1A0A57FC-D581-3E47-8C7E-4E3A79C7DD25}" presName="background2" presStyleLbl="node2" presStyleIdx="3" presStyleCnt="4"/>
      <dgm:spPr/>
    </dgm:pt>
    <dgm:pt modelId="{30A20476-FCA8-3949-9ED7-D5CE55E14FED}" type="pres">
      <dgm:prSet presAssocID="{1A0A57FC-D581-3E47-8C7E-4E3A79C7DD25}" presName="text2" presStyleLbl="fgAcc2" presStyleIdx="3" presStyleCnt="4">
        <dgm:presLayoutVars>
          <dgm:chPref val="3"/>
        </dgm:presLayoutVars>
      </dgm:prSet>
      <dgm:spPr/>
    </dgm:pt>
    <dgm:pt modelId="{227F8885-CD55-5342-8A7D-43D6EDD23D59}" type="pres">
      <dgm:prSet presAssocID="{1A0A57FC-D581-3E47-8C7E-4E3A79C7DD25}" presName="hierChild3" presStyleCnt="0"/>
      <dgm:spPr/>
    </dgm:pt>
    <dgm:pt modelId="{399D7529-B16E-5F43-BA8A-A6033FB41E67}" type="pres">
      <dgm:prSet presAssocID="{DAF46430-5C6B-6149-931E-A75ECE901E77}" presName="Name17" presStyleLbl="parChTrans1D3" presStyleIdx="8" presStyleCnt="11"/>
      <dgm:spPr/>
    </dgm:pt>
    <dgm:pt modelId="{59133519-BE56-AD41-9A12-FCD8E1280DAE}" type="pres">
      <dgm:prSet presAssocID="{5F5550C3-EB04-4A47-B869-363EBAE96582}" presName="hierRoot3" presStyleCnt="0"/>
      <dgm:spPr/>
    </dgm:pt>
    <dgm:pt modelId="{B394BCA6-4FE8-7349-BDF9-1CE16CEB6590}" type="pres">
      <dgm:prSet presAssocID="{5F5550C3-EB04-4A47-B869-363EBAE96582}" presName="composite3" presStyleCnt="0"/>
      <dgm:spPr/>
    </dgm:pt>
    <dgm:pt modelId="{83BB7EF0-FBD3-BE46-9C7B-1EFA5BFDE477}" type="pres">
      <dgm:prSet presAssocID="{5F5550C3-EB04-4A47-B869-363EBAE96582}" presName="background3" presStyleLbl="node3" presStyleIdx="8" presStyleCnt="11"/>
      <dgm:spPr/>
    </dgm:pt>
    <dgm:pt modelId="{7B9FE119-25BF-8744-A1C1-86CBA55A0869}" type="pres">
      <dgm:prSet presAssocID="{5F5550C3-EB04-4A47-B869-363EBAE96582}" presName="text3" presStyleLbl="fgAcc3" presStyleIdx="8" presStyleCnt="11">
        <dgm:presLayoutVars>
          <dgm:chPref val="3"/>
        </dgm:presLayoutVars>
      </dgm:prSet>
      <dgm:spPr/>
    </dgm:pt>
    <dgm:pt modelId="{2F5DB902-B7B7-7F4D-BD7D-006F28F4995D}" type="pres">
      <dgm:prSet presAssocID="{5F5550C3-EB04-4A47-B869-363EBAE96582}" presName="hierChild4" presStyleCnt="0"/>
      <dgm:spPr/>
    </dgm:pt>
    <dgm:pt modelId="{1DCDD3A1-D9C0-9F4C-8EEF-B4D3E7921415}" type="pres">
      <dgm:prSet presAssocID="{E7ABCD6A-EDEA-3447-87A6-1C1A7D19AFE5}" presName="Name17" presStyleLbl="parChTrans1D3" presStyleIdx="9" presStyleCnt="11"/>
      <dgm:spPr/>
    </dgm:pt>
    <dgm:pt modelId="{A97EF2BF-3E81-484B-85BD-0FA3D7EB851B}" type="pres">
      <dgm:prSet presAssocID="{37F28A37-9F00-7647-983C-BAF3AFF3C070}" presName="hierRoot3" presStyleCnt="0"/>
      <dgm:spPr/>
    </dgm:pt>
    <dgm:pt modelId="{D07E6514-9F8A-8A4A-8088-F7E26403FBA7}" type="pres">
      <dgm:prSet presAssocID="{37F28A37-9F00-7647-983C-BAF3AFF3C070}" presName="composite3" presStyleCnt="0"/>
      <dgm:spPr/>
    </dgm:pt>
    <dgm:pt modelId="{B5F61060-96B2-E84D-98E2-DD36EFDE07FE}" type="pres">
      <dgm:prSet presAssocID="{37F28A37-9F00-7647-983C-BAF3AFF3C070}" presName="background3" presStyleLbl="node3" presStyleIdx="9" presStyleCnt="11"/>
      <dgm:spPr/>
    </dgm:pt>
    <dgm:pt modelId="{F62D2F4D-F895-8F48-AA8D-DE3F3F50C244}" type="pres">
      <dgm:prSet presAssocID="{37F28A37-9F00-7647-983C-BAF3AFF3C070}" presName="text3" presStyleLbl="fgAcc3" presStyleIdx="9" presStyleCnt="11">
        <dgm:presLayoutVars>
          <dgm:chPref val="3"/>
        </dgm:presLayoutVars>
      </dgm:prSet>
      <dgm:spPr/>
    </dgm:pt>
    <dgm:pt modelId="{01952490-0CE1-B544-A0EC-77A1BCC05612}" type="pres">
      <dgm:prSet presAssocID="{37F28A37-9F00-7647-983C-BAF3AFF3C070}" presName="hierChild4" presStyleCnt="0"/>
      <dgm:spPr/>
    </dgm:pt>
    <dgm:pt modelId="{191A90DD-8371-5645-8E7C-AC61838FEF6A}" type="pres">
      <dgm:prSet presAssocID="{D47A5656-BAED-BB4C-819E-5F8B0596C1E1}" presName="Name17" presStyleLbl="parChTrans1D3" presStyleIdx="10" presStyleCnt="11"/>
      <dgm:spPr/>
    </dgm:pt>
    <dgm:pt modelId="{700D01E7-11AD-7D4D-B325-EC0545EEFFE9}" type="pres">
      <dgm:prSet presAssocID="{712CDEDE-BC60-544F-8F0E-1D58DA7D5DD2}" presName="hierRoot3" presStyleCnt="0"/>
      <dgm:spPr/>
    </dgm:pt>
    <dgm:pt modelId="{0FC3C3C5-0816-0D49-A167-2D5121431F42}" type="pres">
      <dgm:prSet presAssocID="{712CDEDE-BC60-544F-8F0E-1D58DA7D5DD2}" presName="composite3" presStyleCnt="0"/>
      <dgm:spPr/>
    </dgm:pt>
    <dgm:pt modelId="{0FED07DC-B265-9548-B21E-866F5BFC34DE}" type="pres">
      <dgm:prSet presAssocID="{712CDEDE-BC60-544F-8F0E-1D58DA7D5DD2}" presName="background3" presStyleLbl="node3" presStyleIdx="10" presStyleCnt="11"/>
      <dgm:spPr/>
    </dgm:pt>
    <dgm:pt modelId="{1FCD6A28-48AD-374A-ADED-E4CD36E0842D}" type="pres">
      <dgm:prSet presAssocID="{712CDEDE-BC60-544F-8F0E-1D58DA7D5DD2}" presName="text3" presStyleLbl="fgAcc3" presStyleIdx="10" presStyleCnt="11">
        <dgm:presLayoutVars>
          <dgm:chPref val="3"/>
        </dgm:presLayoutVars>
      </dgm:prSet>
      <dgm:spPr/>
    </dgm:pt>
    <dgm:pt modelId="{668578DD-0F61-0F41-BD80-A81E47E7157F}" type="pres">
      <dgm:prSet presAssocID="{712CDEDE-BC60-544F-8F0E-1D58DA7D5DD2}" presName="hierChild4" presStyleCnt="0"/>
      <dgm:spPr/>
    </dgm:pt>
  </dgm:ptLst>
  <dgm:cxnLst>
    <dgm:cxn modelId="{03184000-20D4-2D4D-9437-5D6BA7E990C5}" type="presOf" srcId="{E2692222-183A-074D-9D7A-A5917D83A29B}" destId="{EBA19364-6AC6-EE44-881F-707E24E51ED4}" srcOrd="0" destOrd="0" presId="urn:microsoft.com/office/officeart/2005/8/layout/hierarchy1"/>
    <dgm:cxn modelId="{E5D43617-571C-0B44-9888-B4C77A9C0651}" srcId="{F1C0EF5B-98C9-D64A-9D0F-54C88DF94C02}" destId="{27AE0FAA-2049-EE4C-94EC-221B17E6B8D9}" srcOrd="0" destOrd="0" parTransId="{69FAF075-32F2-D44F-9363-D4F28385789B}" sibTransId="{762E9727-55EB-524D-824F-E35C6D64590F}"/>
    <dgm:cxn modelId="{7FF0EE20-92D9-B049-A46C-C5D275D3075B}" type="presOf" srcId="{53E30F6F-4D24-0C45-BB0D-99FDFA07CD43}" destId="{DBD037B4-E9A2-3D46-9FAA-A6E532DADA6C}" srcOrd="0" destOrd="0" presId="urn:microsoft.com/office/officeart/2005/8/layout/hierarchy1"/>
    <dgm:cxn modelId="{8481B825-9D8A-3041-A51C-84E9B80EE50B}" type="presOf" srcId="{1FFCDA31-3336-7345-8045-90DF2C098324}" destId="{0A810708-E023-F842-ABA4-7B581FCB3344}" srcOrd="0" destOrd="0" presId="urn:microsoft.com/office/officeart/2005/8/layout/hierarchy1"/>
    <dgm:cxn modelId="{11522329-A59F-4B4F-91C5-B6D3BB191E57}" srcId="{AB3526DD-71BF-0F41-BD3F-963A3E64B95D}" destId="{7E09D39A-447E-724A-8051-0ED5D3C9B7C6}" srcOrd="0" destOrd="0" parTransId="{E2692222-183A-074D-9D7A-A5917D83A29B}" sibTransId="{DEC5A0B0-5CB9-9E47-9FE1-36C0833B055D}"/>
    <dgm:cxn modelId="{483BDD2C-9C85-BA43-BFBD-D683B72736DA}" type="presOf" srcId="{F8C63DDC-431F-9A47-8349-773AE8271B40}" destId="{8DBC922D-0748-0447-A73B-939B5BE820C9}" srcOrd="0" destOrd="0" presId="urn:microsoft.com/office/officeart/2005/8/layout/hierarchy1"/>
    <dgm:cxn modelId="{FBE30E32-4C32-DC4A-AD03-B236B5511574}" type="presOf" srcId="{944F14BB-A960-0A4D-8136-06ECE3F4888E}" destId="{695AE30D-6E57-B842-9AD1-3843A4980B0C}" srcOrd="0" destOrd="0" presId="urn:microsoft.com/office/officeart/2005/8/layout/hierarchy1"/>
    <dgm:cxn modelId="{87A29034-FD97-E147-9D67-032827E5931B}" type="presOf" srcId="{F1C0EF5B-98C9-D64A-9D0F-54C88DF94C02}" destId="{B0A61589-2BB9-AC48-8966-A436498D8502}" srcOrd="0" destOrd="0" presId="urn:microsoft.com/office/officeart/2005/8/layout/hierarchy1"/>
    <dgm:cxn modelId="{2B44623A-B606-F547-B711-B72F0398AF87}" srcId="{8C8044BF-79C2-844B-9F8E-64E08F01315B}" destId="{4FFA1C98-A151-704A-956D-DE4EE21F9A9A}" srcOrd="0" destOrd="0" parTransId="{2BA239B0-BA97-3645-9B2C-A93D2EEF6845}" sibTransId="{9DB4B587-64A2-2242-99CF-778967F2AD65}"/>
    <dgm:cxn modelId="{44C59D45-E056-9B4D-99F7-E67111BD3C87}" type="presOf" srcId="{5F5550C3-EB04-4A47-B869-363EBAE96582}" destId="{7B9FE119-25BF-8744-A1C1-86CBA55A0869}" srcOrd="0" destOrd="0" presId="urn:microsoft.com/office/officeart/2005/8/layout/hierarchy1"/>
    <dgm:cxn modelId="{2E2CA94D-CBA5-3941-A587-D3295EAF7F8B}" srcId="{AB3526DD-71BF-0F41-BD3F-963A3E64B95D}" destId="{1FFCDA31-3336-7345-8045-90DF2C098324}" srcOrd="1" destOrd="0" parTransId="{944F14BB-A960-0A4D-8136-06ECE3F4888E}" sibTransId="{D6D2C424-085E-3545-8D05-BC6F995365FE}"/>
    <dgm:cxn modelId="{7547465B-8BC0-E746-AD3A-67CAF51E6239}" type="presOf" srcId="{712CDEDE-BC60-544F-8F0E-1D58DA7D5DD2}" destId="{1FCD6A28-48AD-374A-ADED-E4CD36E0842D}" srcOrd="0" destOrd="0" presId="urn:microsoft.com/office/officeart/2005/8/layout/hierarchy1"/>
    <dgm:cxn modelId="{0DEA485E-D2CB-3248-8D8E-DD83A2BF88BD}" type="presOf" srcId="{B4B4E6BF-EFF2-D44B-B6F5-978E6F57B63E}" destId="{9B53E462-0FE7-A34C-B771-AFF94618B750}" srcOrd="0" destOrd="0" presId="urn:microsoft.com/office/officeart/2005/8/layout/hierarchy1"/>
    <dgm:cxn modelId="{09751565-BD38-5644-B216-84E1CA726334}" type="presOf" srcId="{902737D0-C8B5-3A4E-8E42-BD97192C3125}" destId="{DDF41FE6-690D-4649-BF16-CA12794823FA}" srcOrd="0" destOrd="0" presId="urn:microsoft.com/office/officeart/2005/8/layout/hierarchy1"/>
    <dgm:cxn modelId="{10CF726C-65CB-934B-AB47-299C2BAF5D76}" type="presOf" srcId="{8CDB64D1-A06F-3243-88FD-9706E69B9D56}" destId="{38468DB4-D535-0D4E-A955-027803EE133D}" srcOrd="0" destOrd="0" presId="urn:microsoft.com/office/officeart/2005/8/layout/hierarchy1"/>
    <dgm:cxn modelId="{DCEC3B6D-2717-7544-BDED-43CFCBF43498}" srcId="{4FFA1C98-A151-704A-956D-DE4EE21F9A9A}" destId="{F1C0EF5B-98C9-D64A-9D0F-54C88DF94C02}" srcOrd="0" destOrd="0" parTransId="{B4B4E6BF-EFF2-D44B-B6F5-978E6F57B63E}" sibTransId="{ACBA5EB3-668F-6843-9372-C5A1A7122D21}"/>
    <dgm:cxn modelId="{0210FC70-B3C5-1247-AC41-073E13D5A63B}" type="presOf" srcId="{27AE0FAA-2049-EE4C-94EC-221B17E6B8D9}" destId="{D928B79A-8D0A-AE4D-8188-6009184DFC34}" srcOrd="0" destOrd="0" presId="urn:microsoft.com/office/officeart/2005/8/layout/hierarchy1"/>
    <dgm:cxn modelId="{E3895E74-941A-764A-806F-899A631F1575}" srcId="{F1C0EF5B-98C9-D64A-9D0F-54C88DF94C02}" destId="{EA817656-6E1F-3B4E-9668-15B8D4615336}" srcOrd="1" destOrd="0" parTransId="{506F934A-B5BF-A945-A1FC-C029AD8EDEF3}" sibTransId="{31F75E8D-4FE7-E84F-BD9F-9E8B588F8953}"/>
    <dgm:cxn modelId="{F4ABF377-03FC-664E-B888-D6ED1A06BB9F}" type="presOf" srcId="{808833D9-F996-D548-A1E0-08E85A0DB675}" destId="{10C7A438-AF29-F344-9272-83106722C816}" srcOrd="0" destOrd="0" presId="urn:microsoft.com/office/officeart/2005/8/layout/hierarchy1"/>
    <dgm:cxn modelId="{76475F7F-7BE2-DA47-9AD2-75067A9FCBD8}" type="presOf" srcId="{EA817656-6E1F-3B4E-9668-15B8D4615336}" destId="{C92F0D71-D1E7-6B47-BAC0-5DADF899C710}" srcOrd="0" destOrd="0" presId="urn:microsoft.com/office/officeart/2005/8/layout/hierarchy1"/>
    <dgm:cxn modelId="{D9B8BC7F-38F8-A843-984F-366A64B1D903}" type="presOf" srcId="{E7ABCD6A-EDEA-3447-87A6-1C1A7D19AFE5}" destId="{1DCDD3A1-D9C0-9F4C-8EEF-B4D3E7921415}" srcOrd="0" destOrd="0" presId="urn:microsoft.com/office/officeart/2005/8/layout/hierarchy1"/>
    <dgm:cxn modelId="{7E558083-51FE-7E49-92FE-23A21BD3407F}" type="presOf" srcId="{7E09D39A-447E-724A-8051-0ED5D3C9B7C6}" destId="{5DD63336-35D5-524F-AE6C-81D7BAE6E184}" srcOrd="0" destOrd="0" presId="urn:microsoft.com/office/officeart/2005/8/layout/hierarchy1"/>
    <dgm:cxn modelId="{BAD8AB8A-0593-6141-8901-C5B76F8B9BEB}" type="presOf" srcId="{D47A5656-BAED-BB4C-819E-5F8B0596C1E1}" destId="{191A90DD-8371-5645-8E7C-AC61838FEF6A}" srcOrd="0" destOrd="0" presId="urn:microsoft.com/office/officeart/2005/8/layout/hierarchy1"/>
    <dgm:cxn modelId="{D2880A90-8CCD-F74E-80B5-F5321A43E0AE}" type="presOf" srcId="{4FFA1C98-A151-704A-956D-DE4EE21F9A9A}" destId="{6F31395B-9EDC-0C48-9F05-CB309D52DAA0}" srcOrd="0" destOrd="0" presId="urn:microsoft.com/office/officeart/2005/8/layout/hierarchy1"/>
    <dgm:cxn modelId="{7240EA94-FD95-AF44-8C70-BBAC2DB00263}" type="presOf" srcId="{C0342394-9F61-D64E-B148-3C3B89054CB7}" destId="{DCAA9805-BFFD-F14D-93A2-58CBE266668E}" srcOrd="0" destOrd="0" presId="urn:microsoft.com/office/officeart/2005/8/layout/hierarchy1"/>
    <dgm:cxn modelId="{1DF8F894-2913-C242-A69F-569729864314}" type="presOf" srcId="{1A0A57FC-D581-3E47-8C7E-4E3A79C7DD25}" destId="{30A20476-FCA8-3949-9ED7-D5CE55E14FED}" srcOrd="0" destOrd="0" presId="urn:microsoft.com/office/officeart/2005/8/layout/hierarchy1"/>
    <dgm:cxn modelId="{91F461A4-CDE9-4B43-905B-E659A7D700C9}" type="presOf" srcId="{5EBE2051-15EE-4C42-A3DD-BD50761DD0DF}" destId="{985E0404-A5B7-C44D-9B21-022FE25631F1}" srcOrd="0" destOrd="0" presId="urn:microsoft.com/office/officeart/2005/8/layout/hierarchy1"/>
    <dgm:cxn modelId="{691D17AD-EA69-1A44-B803-9C56294053A8}" type="presOf" srcId="{C81B462F-437A-184C-86F1-EBCB2328EF23}" destId="{C8F2F804-6C4E-C44F-99AA-5A175AC4177F}" srcOrd="0" destOrd="0" presId="urn:microsoft.com/office/officeart/2005/8/layout/hierarchy1"/>
    <dgm:cxn modelId="{780CB7AF-5E0F-974B-A4B2-19140B5ADF83}" srcId="{AB3526DD-71BF-0F41-BD3F-963A3E64B95D}" destId="{610B4B29-C75E-B940-A603-A66046B5A7E8}" srcOrd="2" destOrd="0" parTransId="{53E30F6F-4D24-0C45-BB0D-99FDFA07CD43}" sibTransId="{9B3A5088-AAD7-0B41-9A86-D8511AEC65E8}"/>
    <dgm:cxn modelId="{7D20DBB5-24E3-E341-9EFC-B0DDDAAB78CC}" srcId="{C81B462F-437A-184C-86F1-EBCB2328EF23}" destId="{C933E9E1-2695-BC44-A412-75D9D345CEDB}" srcOrd="1" destOrd="0" parTransId="{808833D9-F996-D548-A1E0-08E85A0DB675}" sibTransId="{C45DEFEB-3B4F-1044-A51B-F1E4DB8108C4}"/>
    <dgm:cxn modelId="{EBCA92BA-214F-694C-9A1C-60EC505A02A2}" type="presOf" srcId="{69FAF075-32F2-D44F-9363-D4F28385789B}" destId="{534517D8-B109-F54A-926A-FB4A216D688A}" srcOrd="0" destOrd="0" presId="urn:microsoft.com/office/officeart/2005/8/layout/hierarchy1"/>
    <dgm:cxn modelId="{5C7397BB-A473-FC4A-8BE9-946F1A245E1A}" srcId="{1A0A57FC-D581-3E47-8C7E-4E3A79C7DD25}" destId="{5F5550C3-EB04-4A47-B869-363EBAE96582}" srcOrd="0" destOrd="0" parTransId="{DAF46430-5C6B-6149-931E-A75ECE901E77}" sibTransId="{0D925679-0521-1948-B84B-3A27B1C528F9}"/>
    <dgm:cxn modelId="{66E7FBBF-59AE-7247-94EE-CAEEEB0B5A7C}" type="presOf" srcId="{AB3526DD-71BF-0F41-BD3F-963A3E64B95D}" destId="{0BD679E6-48A7-4742-8669-DBD802E82073}" srcOrd="0" destOrd="0" presId="urn:microsoft.com/office/officeart/2005/8/layout/hierarchy1"/>
    <dgm:cxn modelId="{A67C33C5-DECB-A247-A49D-9C54B68ACD6B}" type="presOf" srcId="{8C8044BF-79C2-844B-9F8E-64E08F01315B}" destId="{C0434F24-86AB-B84A-B615-D2F3B2DCD216}" srcOrd="0" destOrd="0" presId="urn:microsoft.com/office/officeart/2005/8/layout/hierarchy1"/>
    <dgm:cxn modelId="{50B478C9-1A04-2142-B662-364066780456}" srcId="{4FFA1C98-A151-704A-956D-DE4EE21F9A9A}" destId="{C81B462F-437A-184C-86F1-EBCB2328EF23}" srcOrd="2" destOrd="0" parTransId="{902737D0-C8B5-3A4E-8E42-BD97192C3125}" sibTransId="{F328912F-77DD-B940-A599-1A7A1914494E}"/>
    <dgm:cxn modelId="{8941DACE-F25F-1F40-831F-2398F81983F2}" srcId="{4FFA1C98-A151-704A-956D-DE4EE21F9A9A}" destId="{1A0A57FC-D581-3E47-8C7E-4E3A79C7DD25}" srcOrd="3" destOrd="0" parTransId="{5EBE2051-15EE-4C42-A3DD-BD50761DD0DF}" sibTransId="{201D0A81-62DF-F24E-97F5-22E2961EDFD3}"/>
    <dgm:cxn modelId="{7C45FDD9-E15F-CD4D-978B-E48CE6016F12}" srcId="{C81B462F-437A-184C-86F1-EBCB2328EF23}" destId="{F64C5C10-86B8-1A49-A1A8-65DB1A051405}" srcOrd="0" destOrd="0" parTransId="{F0AA6DAD-FF0D-2A47-899E-2C25944640A3}" sibTransId="{4B55AE4D-0C00-5B42-BD71-27E016D21EB4}"/>
    <dgm:cxn modelId="{C6EF2EDC-B1D4-B74E-B84D-7378CAE2AE42}" type="presOf" srcId="{F0AA6DAD-FF0D-2A47-899E-2C25944640A3}" destId="{A7282D6B-893A-C74A-89F7-07DA6E415A6F}" srcOrd="0" destOrd="0" presId="urn:microsoft.com/office/officeart/2005/8/layout/hierarchy1"/>
    <dgm:cxn modelId="{0B3EC7DD-B910-AD41-B9AD-7E374A0502BA}" type="presOf" srcId="{506F934A-B5BF-A945-A1FC-C029AD8EDEF3}" destId="{B99DD82B-D486-D049-AD31-96CECFF2AD1C}" srcOrd="0" destOrd="0" presId="urn:microsoft.com/office/officeart/2005/8/layout/hierarchy1"/>
    <dgm:cxn modelId="{22D54FDF-4FC6-2649-A723-F0F1F384F4C5}" srcId="{1A0A57FC-D581-3E47-8C7E-4E3A79C7DD25}" destId="{712CDEDE-BC60-544F-8F0E-1D58DA7D5DD2}" srcOrd="2" destOrd="0" parTransId="{D47A5656-BAED-BB4C-819E-5F8B0596C1E1}" sibTransId="{D954BB5C-6CDD-A743-B6CD-5FE08D68EAAC}"/>
    <dgm:cxn modelId="{AE1F39E1-7555-D041-AC7D-C9C2B3FFECD1}" srcId="{C81B462F-437A-184C-86F1-EBCB2328EF23}" destId="{8CDB64D1-A06F-3243-88FD-9706E69B9D56}" srcOrd="2" destOrd="0" parTransId="{C0342394-9F61-D64E-B148-3C3B89054CB7}" sibTransId="{4AED36F1-A1C3-1E42-BD73-F2B69D71F6B8}"/>
    <dgm:cxn modelId="{424582E2-D258-C841-9F6D-DEBEB3784D61}" srcId="{4FFA1C98-A151-704A-956D-DE4EE21F9A9A}" destId="{AB3526DD-71BF-0F41-BD3F-963A3E64B95D}" srcOrd="1" destOrd="0" parTransId="{F8C63DDC-431F-9A47-8349-773AE8271B40}" sibTransId="{1B714BD5-620A-0A4D-8520-4E5CE2F3A0C0}"/>
    <dgm:cxn modelId="{8559D1E4-49F7-864C-AD75-954EDF1C46B9}" type="presOf" srcId="{610B4B29-C75E-B940-A603-A66046B5A7E8}" destId="{6DF3E064-B47E-6140-863F-77DB9CFA0DE6}" srcOrd="0" destOrd="0" presId="urn:microsoft.com/office/officeart/2005/8/layout/hierarchy1"/>
    <dgm:cxn modelId="{A14818E6-C336-E847-AA03-274C520722D5}" srcId="{1A0A57FC-D581-3E47-8C7E-4E3A79C7DD25}" destId="{37F28A37-9F00-7647-983C-BAF3AFF3C070}" srcOrd="1" destOrd="0" parTransId="{E7ABCD6A-EDEA-3447-87A6-1C1A7D19AFE5}" sibTransId="{B7B21B97-6EE8-364E-8729-13473D714C3B}"/>
    <dgm:cxn modelId="{F13A4FEB-9B89-4140-B38E-C9D506A38044}" type="presOf" srcId="{37F28A37-9F00-7647-983C-BAF3AFF3C070}" destId="{F62D2F4D-F895-8F48-AA8D-DE3F3F50C244}" srcOrd="0" destOrd="0" presId="urn:microsoft.com/office/officeart/2005/8/layout/hierarchy1"/>
    <dgm:cxn modelId="{463299F0-F598-F945-A255-058BAD272782}" type="presOf" srcId="{DAF46430-5C6B-6149-931E-A75ECE901E77}" destId="{399D7529-B16E-5F43-BA8A-A6033FB41E67}" srcOrd="0" destOrd="0" presId="urn:microsoft.com/office/officeart/2005/8/layout/hierarchy1"/>
    <dgm:cxn modelId="{C11CE6F4-1B16-2748-A9AB-2D15B9A9FC80}" type="presOf" srcId="{C933E9E1-2695-BC44-A412-75D9D345CEDB}" destId="{D04D2D88-43E7-8442-9058-8A29B91FD776}" srcOrd="0" destOrd="0" presId="urn:microsoft.com/office/officeart/2005/8/layout/hierarchy1"/>
    <dgm:cxn modelId="{9149B0FA-6697-5D4C-A77B-4AB52064FCBA}" type="presOf" srcId="{F64C5C10-86B8-1A49-A1A8-65DB1A051405}" destId="{0BEB90E2-7DCC-0C4C-AF8F-8C313CECFA38}" srcOrd="0" destOrd="0" presId="urn:microsoft.com/office/officeart/2005/8/layout/hierarchy1"/>
    <dgm:cxn modelId="{D2A4A3D2-EA5B-9144-9DB5-53BB5CC4F393}" type="presParOf" srcId="{C0434F24-86AB-B84A-B615-D2F3B2DCD216}" destId="{E342D6D6-D1E9-F44A-94AD-1046A95CDC3E}" srcOrd="0" destOrd="0" presId="urn:microsoft.com/office/officeart/2005/8/layout/hierarchy1"/>
    <dgm:cxn modelId="{C5B3A680-E3E5-F545-AA18-60625B31A521}" type="presParOf" srcId="{E342D6D6-D1E9-F44A-94AD-1046A95CDC3E}" destId="{A36C8C84-E504-8A42-B15E-E61DB33BA26D}" srcOrd="0" destOrd="0" presId="urn:microsoft.com/office/officeart/2005/8/layout/hierarchy1"/>
    <dgm:cxn modelId="{7FA6C5C8-5E8D-664B-AB58-28F9D3A2245B}" type="presParOf" srcId="{A36C8C84-E504-8A42-B15E-E61DB33BA26D}" destId="{CA84961C-8D55-EF4D-92E7-3B1C4FD77318}" srcOrd="0" destOrd="0" presId="urn:microsoft.com/office/officeart/2005/8/layout/hierarchy1"/>
    <dgm:cxn modelId="{BB41AB4A-1808-3F41-A1DD-76BED639BDF9}" type="presParOf" srcId="{A36C8C84-E504-8A42-B15E-E61DB33BA26D}" destId="{6F31395B-9EDC-0C48-9F05-CB309D52DAA0}" srcOrd="1" destOrd="0" presId="urn:microsoft.com/office/officeart/2005/8/layout/hierarchy1"/>
    <dgm:cxn modelId="{FAA96619-D5BA-CA49-A47F-22FF14DE8CEE}" type="presParOf" srcId="{E342D6D6-D1E9-F44A-94AD-1046A95CDC3E}" destId="{43C28537-E7B6-1D4D-A915-736019DF39C4}" srcOrd="1" destOrd="0" presId="urn:microsoft.com/office/officeart/2005/8/layout/hierarchy1"/>
    <dgm:cxn modelId="{8A743A5B-6B19-7643-8FA1-7FECBFF47A6E}" type="presParOf" srcId="{43C28537-E7B6-1D4D-A915-736019DF39C4}" destId="{9B53E462-0FE7-A34C-B771-AFF94618B750}" srcOrd="0" destOrd="0" presId="urn:microsoft.com/office/officeart/2005/8/layout/hierarchy1"/>
    <dgm:cxn modelId="{DB12934C-CD05-F949-9143-E09E3A305CEB}" type="presParOf" srcId="{43C28537-E7B6-1D4D-A915-736019DF39C4}" destId="{375324ED-E43C-6C4E-BA37-843A00ACFF36}" srcOrd="1" destOrd="0" presId="urn:microsoft.com/office/officeart/2005/8/layout/hierarchy1"/>
    <dgm:cxn modelId="{06D0D4A3-228B-EA42-A05F-0DAB23EAE0C5}" type="presParOf" srcId="{375324ED-E43C-6C4E-BA37-843A00ACFF36}" destId="{AAA6194A-5901-AA41-A5BE-50C2015C6266}" srcOrd="0" destOrd="0" presId="urn:microsoft.com/office/officeart/2005/8/layout/hierarchy1"/>
    <dgm:cxn modelId="{83FD106D-E932-2C41-B8F1-A276DEF53F1D}" type="presParOf" srcId="{AAA6194A-5901-AA41-A5BE-50C2015C6266}" destId="{58EBE8A8-9AA4-7540-A9FA-20620666A834}" srcOrd="0" destOrd="0" presId="urn:microsoft.com/office/officeart/2005/8/layout/hierarchy1"/>
    <dgm:cxn modelId="{4B9E5A25-8E37-BD43-81E4-267388009AC3}" type="presParOf" srcId="{AAA6194A-5901-AA41-A5BE-50C2015C6266}" destId="{B0A61589-2BB9-AC48-8966-A436498D8502}" srcOrd="1" destOrd="0" presId="urn:microsoft.com/office/officeart/2005/8/layout/hierarchy1"/>
    <dgm:cxn modelId="{724A73AB-277E-7A4B-8160-98B30C670F71}" type="presParOf" srcId="{375324ED-E43C-6C4E-BA37-843A00ACFF36}" destId="{40FDF38A-93AD-AB44-84C3-5E0FB2BD8D2C}" srcOrd="1" destOrd="0" presId="urn:microsoft.com/office/officeart/2005/8/layout/hierarchy1"/>
    <dgm:cxn modelId="{FDBE2514-B9CC-CE4F-97DD-925F0EE9B2E0}" type="presParOf" srcId="{40FDF38A-93AD-AB44-84C3-5E0FB2BD8D2C}" destId="{534517D8-B109-F54A-926A-FB4A216D688A}" srcOrd="0" destOrd="0" presId="urn:microsoft.com/office/officeart/2005/8/layout/hierarchy1"/>
    <dgm:cxn modelId="{5DE46721-4407-3245-B108-3939CA981A43}" type="presParOf" srcId="{40FDF38A-93AD-AB44-84C3-5E0FB2BD8D2C}" destId="{F99FCBED-443D-1648-91AE-4EEC8BDD5C6A}" srcOrd="1" destOrd="0" presId="urn:microsoft.com/office/officeart/2005/8/layout/hierarchy1"/>
    <dgm:cxn modelId="{A63CFE75-0C6C-2B4D-8AD4-0D9F0F9B7BCD}" type="presParOf" srcId="{F99FCBED-443D-1648-91AE-4EEC8BDD5C6A}" destId="{281E24CE-EF6D-2147-85D1-539A75A178A5}" srcOrd="0" destOrd="0" presId="urn:microsoft.com/office/officeart/2005/8/layout/hierarchy1"/>
    <dgm:cxn modelId="{9487E5AC-AEE5-C84D-AE47-E967A3B0A6EF}" type="presParOf" srcId="{281E24CE-EF6D-2147-85D1-539A75A178A5}" destId="{94B0BB07-7900-1940-A6BC-87FAB0C1C625}" srcOrd="0" destOrd="0" presId="urn:microsoft.com/office/officeart/2005/8/layout/hierarchy1"/>
    <dgm:cxn modelId="{CA9BD56D-4057-ED4F-B0E6-4FFC003224BC}" type="presParOf" srcId="{281E24CE-EF6D-2147-85D1-539A75A178A5}" destId="{D928B79A-8D0A-AE4D-8188-6009184DFC34}" srcOrd="1" destOrd="0" presId="urn:microsoft.com/office/officeart/2005/8/layout/hierarchy1"/>
    <dgm:cxn modelId="{B44F3DB0-C1B3-2A4C-AAC8-CCF3D5535E2B}" type="presParOf" srcId="{F99FCBED-443D-1648-91AE-4EEC8BDD5C6A}" destId="{3394EC69-BFA9-D847-8A0E-86DB4E0356D9}" srcOrd="1" destOrd="0" presId="urn:microsoft.com/office/officeart/2005/8/layout/hierarchy1"/>
    <dgm:cxn modelId="{FB5F4A81-F743-9846-B420-9CC8F2A6C453}" type="presParOf" srcId="{40FDF38A-93AD-AB44-84C3-5E0FB2BD8D2C}" destId="{B99DD82B-D486-D049-AD31-96CECFF2AD1C}" srcOrd="2" destOrd="0" presId="urn:microsoft.com/office/officeart/2005/8/layout/hierarchy1"/>
    <dgm:cxn modelId="{92998F66-B79E-E54F-B9E5-3C5603715A3C}" type="presParOf" srcId="{40FDF38A-93AD-AB44-84C3-5E0FB2BD8D2C}" destId="{E3C9BD76-034F-9E47-964D-F7FC80BB6199}" srcOrd="3" destOrd="0" presId="urn:microsoft.com/office/officeart/2005/8/layout/hierarchy1"/>
    <dgm:cxn modelId="{994A32EA-B00F-F046-ACC6-647279D5466E}" type="presParOf" srcId="{E3C9BD76-034F-9E47-964D-F7FC80BB6199}" destId="{4DFDBCB3-1CA6-0C43-B2C1-B9DC33902AE3}" srcOrd="0" destOrd="0" presId="urn:microsoft.com/office/officeart/2005/8/layout/hierarchy1"/>
    <dgm:cxn modelId="{08E95B99-917D-E048-9172-69227C432D9E}" type="presParOf" srcId="{4DFDBCB3-1CA6-0C43-B2C1-B9DC33902AE3}" destId="{A52A2725-10D5-5A4F-A6E7-10E9AA0D7CBD}" srcOrd="0" destOrd="0" presId="urn:microsoft.com/office/officeart/2005/8/layout/hierarchy1"/>
    <dgm:cxn modelId="{349469F7-5EAA-9C44-A7E1-C8CB0631ABA2}" type="presParOf" srcId="{4DFDBCB3-1CA6-0C43-B2C1-B9DC33902AE3}" destId="{C92F0D71-D1E7-6B47-BAC0-5DADF899C710}" srcOrd="1" destOrd="0" presId="urn:microsoft.com/office/officeart/2005/8/layout/hierarchy1"/>
    <dgm:cxn modelId="{E6FB0254-B518-F940-8A90-A48DB4F5DE9C}" type="presParOf" srcId="{E3C9BD76-034F-9E47-964D-F7FC80BB6199}" destId="{3D0E2C39-AB0E-F847-A27C-A98DB62E7532}" srcOrd="1" destOrd="0" presId="urn:microsoft.com/office/officeart/2005/8/layout/hierarchy1"/>
    <dgm:cxn modelId="{DACA4C28-DCE3-CD4C-89D8-25463166BD33}" type="presParOf" srcId="{43C28537-E7B6-1D4D-A915-736019DF39C4}" destId="{8DBC922D-0748-0447-A73B-939B5BE820C9}" srcOrd="2" destOrd="0" presId="urn:microsoft.com/office/officeart/2005/8/layout/hierarchy1"/>
    <dgm:cxn modelId="{DD26C322-25CF-EF49-A427-0788E2BC171F}" type="presParOf" srcId="{43C28537-E7B6-1D4D-A915-736019DF39C4}" destId="{CEB752F7-2EB9-DB4E-945F-883891AC399F}" srcOrd="3" destOrd="0" presId="urn:microsoft.com/office/officeart/2005/8/layout/hierarchy1"/>
    <dgm:cxn modelId="{FA80E082-F2A2-0D4B-A0E4-BCFC8DCAEA61}" type="presParOf" srcId="{CEB752F7-2EB9-DB4E-945F-883891AC399F}" destId="{18077B49-079A-C849-80C6-E145D1FDB758}" srcOrd="0" destOrd="0" presId="urn:microsoft.com/office/officeart/2005/8/layout/hierarchy1"/>
    <dgm:cxn modelId="{4460A46D-92A9-9C4D-9C2E-7BC893A00FAB}" type="presParOf" srcId="{18077B49-079A-C849-80C6-E145D1FDB758}" destId="{6F7B71A3-EA6E-5941-9E84-104471440AC2}" srcOrd="0" destOrd="0" presId="urn:microsoft.com/office/officeart/2005/8/layout/hierarchy1"/>
    <dgm:cxn modelId="{39ACC2B3-1C1B-4044-B809-275A03864A00}" type="presParOf" srcId="{18077B49-079A-C849-80C6-E145D1FDB758}" destId="{0BD679E6-48A7-4742-8669-DBD802E82073}" srcOrd="1" destOrd="0" presId="urn:microsoft.com/office/officeart/2005/8/layout/hierarchy1"/>
    <dgm:cxn modelId="{684E29B4-788D-024C-9D2E-D852726AA2B2}" type="presParOf" srcId="{CEB752F7-2EB9-DB4E-945F-883891AC399F}" destId="{03D139F2-4FF5-664F-8E5D-D5BD4D8BDD8A}" srcOrd="1" destOrd="0" presId="urn:microsoft.com/office/officeart/2005/8/layout/hierarchy1"/>
    <dgm:cxn modelId="{606EC6E7-8487-8644-A9A3-E16052527DA5}" type="presParOf" srcId="{03D139F2-4FF5-664F-8E5D-D5BD4D8BDD8A}" destId="{EBA19364-6AC6-EE44-881F-707E24E51ED4}" srcOrd="0" destOrd="0" presId="urn:microsoft.com/office/officeart/2005/8/layout/hierarchy1"/>
    <dgm:cxn modelId="{AEF414C6-42A3-1048-AA79-9F07B9857A4C}" type="presParOf" srcId="{03D139F2-4FF5-664F-8E5D-D5BD4D8BDD8A}" destId="{03B13D7F-2C8E-E240-9C1A-DA2012CCADA4}" srcOrd="1" destOrd="0" presId="urn:microsoft.com/office/officeart/2005/8/layout/hierarchy1"/>
    <dgm:cxn modelId="{B08BCF3E-1947-2840-BE4D-DE9296713034}" type="presParOf" srcId="{03B13D7F-2C8E-E240-9C1A-DA2012CCADA4}" destId="{29E1BC62-1695-E141-86F0-731938941CF9}" srcOrd="0" destOrd="0" presId="urn:microsoft.com/office/officeart/2005/8/layout/hierarchy1"/>
    <dgm:cxn modelId="{D996AB3A-5D08-6E4D-9234-D5BED8C68780}" type="presParOf" srcId="{29E1BC62-1695-E141-86F0-731938941CF9}" destId="{0018B1F2-CB7B-9047-827B-91507E90E6C7}" srcOrd="0" destOrd="0" presId="urn:microsoft.com/office/officeart/2005/8/layout/hierarchy1"/>
    <dgm:cxn modelId="{A38F102B-5D49-9849-A181-701EC15F30B4}" type="presParOf" srcId="{29E1BC62-1695-E141-86F0-731938941CF9}" destId="{5DD63336-35D5-524F-AE6C-81D7BAE6E184}" srcOrd="1" destOrd="0" presId="urn:microsoft.com/office/officeart/2005/8/layout/hierarchy1"/>
    <dgm:cxn modelId="{E9D32055-D970-8E46-A6B5-4B7CF592BA41}" type="presParOf" srcId="{03B13D7F-2C8E-E240-9C1A-DA2012CCADA4}" destId="{4960411D-3E4F-0747-B4D4-D8F4E48D58AD}" srcOrd="1" destOrd="0" presId="urn:microsoft.com/office/officeart/2005/8/layout/hierarchy1"/>
    <dgm:cxn modelId="{A113E3A1-3C69-8149-A378-91019926E010}" type="presParOf" srcId="{03D139F2-4FF5-664F-8E5D-D5BD4D8BDD8A}" destId="{695AE30D-6E57-B842-9AD1-3843A4980B0C}" srcOrd="2" destOrd="0" presId="urn:microsoft.com/office/officeart/2005/8/layout/hierarchy1"/>
    <dgm:cxn modelId="{BCD03929-A83C-AE4C-80E5-522C7657647D}" type="presParOf" srcId="{03D139F2-4FF5-664F-8E5D-D5BD4D8BDD8A}" destId="{F32E3A8D-68C4-D549-A8F3-CA22D7831D0B}" srcOrd="3" destOrd="0" presId="urn:microsoft.com/office/officeart/2005/8/layout/hierarchy1"/>
    <dgm:cxn modelId="{87C700CD-BA48-354C-8ED6-DE1A99F3936F}" type="presParOf" srcId="{F32E3A8D-68C4-D549-A8F3-CA22D7831D0B}" destId="{8E5ED7BC-EB18-DF46-A11F-E412764391B3}" srcOrd="0" destOrd="0" presId="urn:microsoft.com/office/officeart/2005/8/layout/hierarchy1"/>
    <dgm:cxn modelId="{85A021C3-E1B1-7F4A-9DCE-2E131BCC91FB}" type="presParOf" srcId="{8E5ED7BC-EB18-DF46-A11F-E412764391B3}" destId="{108AA467-3974-5240-B3CC-07919213297E}" srcOrd="0" destOrd="0" presId="urn:microsoft.com/office/officeart/2005/8/layout/hierarchy1"/>
    <dgm:cxn modelId="{6EC7724E-0D3F-2A46-8D07-9020E82125D5}" type="presParOf" srcId="{8E5ED7BC-EB18-DF46-A11F-E412764391B3}" destId="{0A810708-E023-F842-ABA4-7B581FCB3344}" srcOrd="1" destOrd="0" presId="urn:microsoft.com/office/officeart/2005/8/layout/hierarchy1"/>
    <dgm:cxn modelId="{A05C84BB-452F-D444-AAC3-596628F94592}" type="presParOf" srcId="{F32E3A8D-68C4-D549-A8F3-CA22D7831D0B}" destId="{8BAD2239-1876-2D46-804B-7187973594DA}" srcOrd="1" destOrd="0" presId="urn:microsoft.com/office/officeart/2005/8/layout/hierarchy1"/>
    <dgm:cxn modelId="{AE76F18E-0168-FC49-AD76-0BCE7EC43F2C}" type="presParOf" srcId="{03D139F2-4FF5-664F-8E5D-D5BD4D8BDD8A}" destId="{DBD037B4-E9A2-3D46-9FAA-A6E532DADA6C}" srcOrd="4" destOrd="0" presId="urn:microsoft.com/office/officeart/2005/8/layout/hierarchy1"/>
    <dgm:cxn modelId="{089249E0-EA69-1542-AA78-B21F2BAE4159}" type="presParOf" srcId="{03D139F2-4FF5-664F-8E5D-D5BD4D8BDD8A}" destId="{8C637EB0-A36A-2842-9C61-127D507B1229}" srcOrd="5" destOrd="0" presId="urn:microsoft.com/office/officeart/2005/8/layout/hierarchy1"/>
    <dgm:cxn modelId="{59424530-855F-8B4E-AFF4-FC4FB09A9AB0}" type="presParOf" srcId="{8C637EB0-A36A-2842-9C61-127D507B1229}" destId="{687BDF61-00B1-6A4A-BB18-81942C5A3AAA}" srcOrd="0" destOrd="0" presId="urn:microsoft.com/office/officeart/2005/8/layout/hierarchy1"/>
    <dgm:cxn modelId="{5E8D4889-4B5F-6243-92C8-88D0C1CA1C7F}" type="presParOf" srcId="{687BDF61-00B1-6A4A-BB18-81942C5A3AAA}" destId="{D3870CC3-82E1-EE4A-A2BD-4B28167D5AE1}" srcOrd="0" destOrd="0" presId="urn:microsoft.com/office/officeart/2005/8/layout/hierarchy1"/>
    <dgm:cxn modelId="{F1BB4D8E-326D-1D48-BD88-E4AC988F5D34}" type="presParOf" srcId="{687BDF61-00B1-6A4A-BB18-81942C5A3AAA}" destId="{6DF3E064-B47E-6140-863F-77DB9CFA0DE6}" srcOrd="1" destOrd="0" presId="urn:microsoft.com/office/officeart/2005/8/layout/hierarchy1"/>
    <dgm:cxn modelId="{D0AB0E9A-8A24-BD47-96BE-592D492E5627}" type="presParOf" srcId="{8C637EB0-A36A-2842-9C61-127D507B1229}" destId="{B4FA2D00-98CE-3C49-9644-37A7CC7FA782}" srcOrd="1" destOrd="0" presId="urn:microsoft.com/office/officeart/2005/8/layout/hierarchy1"/>
    <dgm:cxn modelId="{E35FBBE3-4C11-4D44-8448-D283634C46DD}" type="presParOf" srcId="{43C28537-E7B6-1D4D-A915-736019DF39C4}" destId="{DDF41FE6-690D-4649-BF16-CA12794823FA}" srcOrd="4" destOrd="0" presId="urn:microsoft.com/office/officeart/2005/8/layout/hierarchy1"/>
    <dgm:cxn modelId="{505F1ACD-646D-1042-AC87-FE555278A5C3}" type="presParOf" srcId="{43C28537-E7B6-1D4D-A915-736019DF39C4}" destId="{BB7D291F-56FC-DC43-A815-C6CAB79A19B7}" srcOrd="5" destOrd="0" presId="urn:microsoft.com/office/officeart/2005/8/layout/hierarchy1"/>
    <dgm:cxn modelId="{52881220-270E-E042-A2B7-56335CB41B26}" type="presParOf" srcId="{BB7D291F-56FC-DC43-A815-C6CAB79A19B7}" destId="{17CEC3E9-7DB0-974A-A4F7-EC709ABAEAB3}" srcOrd="0" destOrd="0" presId="urn:microsoft.com/office/officeart/2005/8/layout/hierarchy1"/>
    <dgm:cxn modelId="{71120F97-6696-2946-B463-BF2546B81B7C}" type="presParOf" srcId="{17CEC3E9-7DB0-974A-A4F7-EC709ABAEAB3}" destId="{9612D345-BDD9-2444-9E1C-FAE7C271480D}" srcOrd="0" destOrd="0" presId="urn:microsoft.com/office/officeart/2005/8/layout/hierarchy1"/>
    <dgm:cxn modelId="{B8588E88-827D-0F4F-9D75-8EF5A6BE8292}" type="presParOf" srcId="{17CEC3E9-7DB0-974A-A4F7-EC709ABAEAB3}" destId="{C8F2F804-6C4E-C44F-99AA-5A175AC4177F}" srcOrd="1" destOrd="0" presId="urn:microsoft.com/office/officeart/2005/8/layout/hierarchy1"/>
    <dgm:cxn modelId="{AF90EA8A-EB20-C64C-BB72-858725A683EA}" type="presParOf" srcId="{BB7D291F-56FC-DC43-A815-C6CAB79A19B7}" destId="{26FB7FF6-C73A-3444-95F1-C26CD033050C}" srcOrd="1" destOrd="0" presId="urn:microsoft.com/office/officeart/2005/8/layout/hierarchy1"/>
    <dgm:cxn modelId="{6296AAB6-4D84-A340-BA75-67E49C29E4EA}" type="presParOf" srcId="{26FB7FF6-C73A-3444-95F1-C26CD033050C}" destId="{A7282D6B-893A-C74A-89F7-07DA6E415A6F}" srcOrd="0" destOrd="0" presId="urn:microsoft.com/office/officeart/2005/8/layout/hierarchy1"/>
    <dgm:cxn modelId="{1A084BF2-30EA-0C4A-9D30-CE0F1B74C2AF}" type="presParOf" srcId="{26FB7FF6-C73A-3444-95F1-C26CD033050C}" destId="{157E698B-0724-5A48-9065-44FD20DCD68F}" srcOrd="1" destOrd="0" presId="urn:microsoft.com/office/officeart/2005/8/layout/hierarchy1"/>
    <dgm:cxn modelId="{EF88546C-7079-3A43-9F86-B15FD1424FBE}" type="presParOf" srcId="{157E698B-0724-5A48-9065-44FD20DCD68F}" destId="{06F410DD-B7DF-DC4E-B1DD-D2E7A8B8C8A5}" srcOrd="0" destOrd="0" presId="urn:microsoft.com/office/officeart/2005/8/layout/hierarchy1"/>
    <dgm:cxn modelId="{291ADC30-6D3A-7C40-B662-57A68FBE088B}" type="presParOf" srcId="{06F410DD-B7DF-DC4E-B1DD-D2E7A8B8C8A5}" destId="{E111C0AD-0643-B142-BAAF-BEBF59D5A5CB}" srcOrd="0" destOrd="0" presId="urn:microsoft.com/office/officeart/2005/8/layout/hierarchy1"/>
    <dgm:cxn modelId="{E9C9EC81-B7F8-4147-A86F-F0DD92F9B14A}" type="presParOf" srcId="{06F410DD-B7DF-DC4E-B1DD-D2E7A8B8C8A5}" destId="{0BEB90E2-7DCC-0C4C-AF8F-8C313CECFA38}" srcOrd="1" destOrd="0" presId="urn:microsoft.com/office/officeart/2005/8/layout/hierarchy1"/>
    <dgm:cxn modelId="{42CEE074-DEB9-CB44-8B20-DE890470EEEA}" type="presParOf" srcId="{157E698B-0724-5A48-9065-44FD20DCD68F}" destId="{99B232FB-5597-AA46-A36B-07BAF317C84A}" srcOrd="1" destOrd="0" presId="urn:microsoft.com/office/officeart/2005/8/layout/hierarchy1"/>
    <dgm:cxn modelId="{68A26EF0-3D2C-1B46-9A0A-C17F3E99321C}" type="presParOf" srcId="{26FB7FF6-C73A-3444-95F1-C26CD033050C}" destId="{10C7A438-AF29-F344-9272-83106722C816}" srcOrd="2" destOrd="0" presId="urn:microsoft.com/office/officeart/2005/8/layout/hierarchy1"/>
    <dgm:cxn modelId="{06CEA687-9411-6644-BFDC-B65A460D0FAD}" type="presParOf" srcId="{26FB7FF6-C73A-3444-95F1-C26CD033050C}" destId="{DD344EF1-6413-1745-B14B-C773D712E86F}" srcOrd="3" destOrd="0" presId="urn:microsoft.com/office/officeart/2005/8/layout/hierarchy1"/>
    <dgm:cxn modelId="{A4EA1489-BCD0-054B-8E80-F047BAE54807}" type="presParOf" srcId="{DD344EF1-6413-1745-B14B-C773D712E86F}" destId="{E0A0C60C-BD76-1F4C-826B-992B14A17156}" srcOrd="0" destOrd="0" presId="urn:microsoft.com/office/officeart/2005/8/layout/hierarchy1"/>
    <dgm:cxn modelId="{5363A0CA-99ED-C641-B1C7-94373C91BC11}" type="presParOf" srcId="{E0A0C60C-BD76-1F4C-826B-992B14A17156}" destId="{6D082FA3-E90C-8341-9C64-387EB2C56558}" srcOrd="0" destOrd="0" presId="urn:microsoft.com/office/officeart/2005/8/layout/hierarchy1"/>
    <dgm:cxn modelId="{1A1503EB-F0FD-1B41-921A-12FEEB484274}" type="presParOf" srcId="{E0A0C60C-BD76-1F4C-826B-992B14A17156}" destId="{D04D2D88-43E7-8442-9058-8A29B91FD776}" srcOrd="1" destOrd="0" presId="urn:microsoft.com/office/officeart/2005/8/layout/hierarchy1"/>
    <dgm:cxn modelId="{7FEDA6BF-1342-BB45-868E-18407DDE54E1}" type="presParOf" srcId="{DD344EF1-6413-1745-B14B-C773D712E86F}" destId="{0CAD578C-26A1-2E40-8233-B63B31E70326}" srcOrd="1" destOrd="0" presId="urn:microsoft.com/office/officeart/2005/8/layout/hierarchy1"/>
    <dgm:cxn modelId="{E11842FC-4886-C345-82AA-014DFACF9E28}" type="presParOf" srcId="{26FB7FF6-C73A-3444-95F1-C26CD033050C}" destId="{DCAA9805-BFFD-F14D-93A2-58CBE266668E}" srcOrd="4" destOrd="0" presId="urn:microsoft.com/office/officeart/2005/8/layout/hierarchy1"/>
    <dgm:cxn modelId="{AB6CFED4-37D2-174F-8DD0-D230D3C87274}" type="presParOf" srcId="{26FB7FF6-C73A-3444-95F1-C26CD033050C}" destId="{43AA7DC0-5413-6F4A-B83E-2B77B71A98CE}" srcOrd="5" destOrd="0" presId="urn:microsoft.com/office/officeart/2005/8/layout/hierarchy1"/>
    <dgm:cxn modelId="{D5BA84E5-B10B-3349-93C4-0F2ECF3C19BF}" type="presParOf" srcId="{43AA7DC0-5413-6F4A-B83E-2B77B71A98CE}" destId="{8BD5597E-DB09-A04A-8223-D900BA061424}" srcOrd="0" destOrd="0" presId="urn:microsoft.com/office/officeart/2005/8/layout/hierarchy1"/>
    <dgm:cxn modelId="{D3D8AE7F-DB2A-E845-9894-C9944026449F}" type="presParOf" srcId="{8BD5597E-DB09-A04A-8223-D900BA061424}" destId="{49B355C4-2865-FF4B-A0DC-6F76F895946B}" srcOrd="0" destOrd="0" presId="urn:microsoft.com/office/officeart/2005/8/layout/hierarchy1"/>
    <dgm:cxn modelId="{C5B5574C-03A6-6D41-A7EC-23ABDFAF9870}" type="presParOf" srcId="{8BD5597E-DB09-A04A-8223-D900BA061424}" destId="{38468DB4-D535-0D4E-A955-027803EE133D}" srcOrd="1" destOrd="0" presId="urn:microsoft.com/office/officeart/2005/8/layout/hierarchy1"/>
    <dgm:cxn modelId="{99989F0A-77CF-C647-A0BA-7F56F3CABAFF}" type="presParOf" srcId="{43AA7DC0-5413-6F4A-B83E-2B77B71A98CE}" destId="{BF40A648-78BA-5A44-89C0-0B514ED51C71}" srcOrd="1" destOrd="0" presId="urn:microsoft.com/office/officeart/2005/8/layout/hierarchy1"/>
    <dgm:cxn modelId="{CBB434AD-B135-B645-812F-9967035B16A9}" type="presParOf" srcId="{43C28537-E7B6-1D4D-A915-736019DF39C4}" destId="{985E0404-A5B7-C44D-9B21-022FE25631F1}" srcOrd="6" destOrd="0" presId="urn:microsoft.com/office/officeart/2005/8/layout/hierarchy1"/>
    <dgm:cxn modelId="{429A7BAE-3845-8C44-A534-6B4541FC839B}" type="presParOf" srcId="{43C28537-E7B6-1D4D-A915-736019DF39C4}" destId="{08A41F0D-4106-F545-B35B-3ADE88501BDC}" srcOrd="7" destOrd="0" presId="urn:microsoft.com/office/officeart/2005/8/layout/hierarchy1"/>
    <dgm:cxn modelId="{88C92C4C-7295-9C44-B11B-D95D700BB3E2}" type="presParOf" srcId="{08A41F0D-4106-F545-B35B-3ADE88501BDC}" destId="{70BCD195-1BE3-1B4E-82C1-CC9E210D43B1}" srcOrd="0" destOrd="0" presId="urn:microsoft.com/office/officeart/2005/8/layout/hierarchy1"/>
    <dgm:cxn modelId="{73E21645-6C0A-D84A-B032-5464EC1916A5}" type="presParOf" srcId="{70BCD195-1BE3-1B4E-82C1-CC9E210D43B1}" destId="{8299A8C4-5BF6-8D49-AF98-1FEB54897F5D}" srcOrd="0" destOrd="0" presId="urn:microsoft.com/office/officeart/2005/8/layout/hierarchy1"/>
    <dgm:cxn modelId="{4D38245A-2499-4849-9243-5232CEFD9D3A}" type="presParOf" srcId="{70BCD195-1BE3-1B4E-82C1-CC9E210D43B1}" destId="{30A20476-FCA8-3949-9ED7-D5CE55E14FED}" srcOrd="1" destOrd="0" presId="urn:microsoft.com/office/officeart/2005/8/layout/hierarchy1"/>
    <dgm:cxn modelId="{ECA72C1D-5B96-9145-84AD-DF823730232E}" type="presParOf" srcId="{08A41F0D-4106-F545-B35B-3ADE88501BDC}" destId="{227F8885-CD55-5342-8A7D-43D6EDD23D59}" srcOrd="1" destOrd="0" presId="urn:microsoft.com/office/officeart/2005/8/layout/hierarchy1"/>
    <dgm:cxn modelId="{9237ED05-045D-504A-8BE9-F0C9872F7E2E}" type="presParOf" srcId="{227F8885-CD55-5342-8A7D-43D6EDD23D59}" destId="{399D7529-B16E-5F43-BA8A-A6033FB41E67}" srcOrd="0" destOrd="0" presId="urn:microsoft.com/office/officeart/2005/8/layout/hierarchy1"/>
    <dgm:cxn modelId="{F03C52E7-2960-4D40-8483-3492843DA475}" type="presParOf" srcId="{227F8885-CD55-5342-8A7D-43D6EDD23D59}" destId="{59133519-BE56-AD41-9A12-FCD8E1280DAE}" srcOrd="1" destOrd="0" presId="urn:microsoft.com/office/officeart/2005/8/layout/hierarchy1"/>
    <dgm:cxn modelId="{14C04F52-E1B7-3448-BC52-01430453003F}" type="presParOf" srcId="{59133519-BE56-AD41-9A12-FCD8E1280DAE}" destId="{B394BCA6-4FE8-7349-BDF9-1CE16CEB6590}" srcOrd="0" destOrd="0" presId="urn:microsoft.com/office/officeart/2005/8/layout/hierarchy1"/>
    <dgm:cxn modelId="{D2914C4B-25AC-5B4D-8B8E-3E63223310E5}" type="presParOf" srcId="{B394BCA6-4FE8-7349-BDF9-1CE16CEB6590}" destId="{83BB7EF0-FBD3-BE46-9C7B-1EFA5BFDE477}" srcOrd="0" destOrd="0" presId="urn:microsoft.com/office/officeart/2005/8/layout/hierarchy1"/>
    <dgm:cxn modelId="{75B1DBDB-6F54-3048-8FB2-EED5A035D0C8}" type="presParOf" srcId="{B394BCA6-4FE8-7349-BDF9-1CE16CEB6590}" destId="{7B9FE119-25BF-8744-A1C1-86CBA55A0869}" srcOrd="1" destOrd="0" presId="urn:microsoft.com/office/officeart/2005/8/layout/hierarchy1"/>
    <dgm:cxn modelId="{F27DE19B-9749-CE44-BB0C-366ABEC26078}" type="presParOf" srcId="{59133519-BE56-AD41-9A12-FCD8E1280DAE}" destId="{2F5DB902-B7B7-7F4D-BD7D-006F28F4995D}" srcOrd="1" destOrd="0" presId="urn:microsoft.com/office/officeart/2005/8/layout/hierarchy1"/>
    <dgm:cxn modelId="{1D303387-3D1B-A24E-80FA-5D5A9DC6E787}" type="presParOf" srcId="{227F8885-CD55-5342-8A7D-43D6EDD23D59}" destId="{1DCDD3A1-D9C0-9F4C-8EEF-B4D3E7921415}" srcOrd="2" destOrd="0" presId="urn:microsoft.com/office/officeart/2005/8/layout/hierarchy1"/>
    <dgm:cxn modelId="{F455AF95-D47F-BC42-A907-9980B5D51A0E}" type="presParOf" srcId="{227F8885-CD55-5342-8A7D-43D6EDD23D59}" destId="{A97EF2BF-3E81-484B-85BD-0FA3D7EB851B}" srcOrd="3" destOrd="0" presId="urn:microsoft.com/office/officeart/2005/8/layout/hierarchy1"/>
    <dgm:cxn modelId="{4C55E4F6-CE0E-964C-BA22-2ECCE3074E26}" type="presParOf" srcId="{A97EF2BF-3E81-484B-85BD-0FA3D7EB851B}" destId="{D07E6514-9F8A-8A4A-8088-F7E26403FBA7}" srcOrd="0" destOrd="0" presId="urn:microsoft.com/office/officeart/2005/8/layout/hierarchy1"/>
    <dgm:cxn modelId="{D486D366-A0FE-1649-8E33-3C691F4EE815}" type="presParOf" srcId="{D07E6514-9F8A-8A4A-8088-F7E26403FBA7}" destId="{B5F61060-96B2-E84D-98E2-DD36EFDE07FE}" srcOrd="0" destOrd="0" presId="urn:microsoft.com/office/officeart/2005/8/layout/hierarchy1"/>
    <dgm:cxn modelId="{59A11F7E-5244-374B-BCB0-3861A3202BDA}" type="presParOf" srcId="{D07E6514-9F8A-8A4A-8088-F7E26403FBA7}" destId="{F62D2F4D-F895-8F48-AA8D-DE3F3F50C244}" srcOrd="1" destOrd="0" presId="urn:microsoft.com/office/officeart/2005/8/layout/hierarchy1"/>
    <dgm:cxn modelId="{F4630013-C2AA-8C4E-ADA6-D2177370186E}" type="presParOf" srcId="{A97EF2BF-3E81-484B-85BD-0FA3D7EB851B}" destId="{01952490-0CE1-B544-A0EC-77A1BCC05612}" srcOrd="1" destOrd="0" presId="urn:microsoft.com/office/officeart/2005/8/layout/hierarchy1"/>
    <dgm:cxn modelId="{FEC1FDB6-5BBC-B449-92B6-03A499A8400E}" type="presParOf" srcId="{227F8885-CD55-5342-8A7D-43D6EDD23D59}" destId="{191A90DD-8371-5645-8E7C-AC61838FEF6A}" srcOrd="4" destOrd="0" presId="urn:microsoft.com/office/officeart/2005/8/layout/hierarchy1"/>
    <dgm:cxn modelId="{E958D6B5-A7E4-4B4E-BB37-51DED734828E}" type="presParOf" srcId="{227F8885-CD55-5342-8A7D-43D6EDD23D59}" destId="{700D01E7-11AD-7D4D-B325-EC0545EEFFE9}" srcOrd="5" destOrd="0" presId="urn:microsoft.com/office/officeart/2005/8/layout/hierarchy1"/>
    <dgm:cxn modelId="{3B520FFD-AA29-F648-954E-71B1E0DF58F0}" type="presParOf" srcId="{700D01E7-11AD-7D4D-B325-EC0545EEFFE9}" destId="{0FC3C3C5-0816-0D49-A167-2D5121431F42}" srcOrd="0" destOrd="0" presId="urn:microsoft.com/office/officeart/2005/8/layout/hierarchy1"/>
    <dgm:cxn modelId="{847579EB-687D-AC43-A6BB-D15035B6F9F0}" type="presParOf" srcId="{0FC3C3C5-0816-0D49-A167-2D5121431F42}" destId="{0FED07DC-B265-9548-B21E-866F5BFC34DE}" srcOrd="0" destOrd="0" presId="urn:microsoft.com/office/officeart/2005/8/layout/hierarchy1"/>
    <dgm:cxn modelId="{669D4501-CCEA-E243-B2F4-B5C3123C0E52}" type="presParOf" srcId="{0FC3C3C5-0816-0D49-A167-2D5121431F42}" destId="{1FCD6A28-48AD-374A-ADED-E4CD36E0842D}" srcOrd="1" destOrd="0" presId="urn:microsoft.com/office/officeart/2005/8/layout/hierarchy1"/>
    <dgm:cxn modelId="{B50C6C6D-2FE3-7442-AD06-5466D08E6601}" type="presParOf" srcId="{700D01E7-11AD-7D4D-B325-EC0545EEFFE9}" destId="{668578DD-0F61-0F41-BD80-A81E47E7157F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C8044BF-79C2-844B-9F8E-64E08F01315B}" type="doc">
      <dgm:prSet loTypeId="urn:microsoft.com/office/officeart/2005/8/layout/hierarchy1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FFA1C98-A151-704A-956D-DE4EE21F9A9A}">
      <dgm:prSet phldrT="[文本]"/>
      <dgm:spPr/>
      <dgm:t>
        <a:bodyPr/>
        <a:lstStyle/>
        <a:p>
          <a:r>
            <a:rPr lang="en-US" altLang="zh-CN" dirty="0"/>
            <a:t>ubuntu</a:t>
          </a:r>
          <a:endParaRPr lang="zh-CN" altLang="en-US" dirty="0"/>
        </a:p>
      </dgm:t>
    </dgm:pt>
    <dgm:pt modelId="{2BA239B0-BA97-3645-9B2C-A93D2EEF6845}" type="parTrans" cxnId="{2B44623A-B606-F547-B711-B72F0398AF87}">
      <dgm:prSet/>
      <dgm:spPr/>
      <dgm:t>
        <a:bodyPr/>
        <a:lstStyle/>
        <a:p>
          <a:endParaRPr lang="zh-CN" altLang="en-US"/>
        </a:p>
      </dgm:t>
    </dgm:pt>
    <dgm:pt modelId="{9DB4B587-64A2-2242-99CF-778967F2AD65}" type="sibTrans" cxnId="{2B44623A-B606-F547-B711-B72F0398AF87}">
      <dgm:prSet/>
      <dgm:spPr/>
      <dgm:t>
        <a:bodyPr/>
        <a:lstStyle/>
        <a:p>
          <a:endParaRPr lang="zh-CN" altLang="en-US"/>
        </a:p>
      </dgm:t>
    </dgm:pt>
    <dgm:pt modelId="{AB3526DD-71BF-0F41-BD3F-963A3E64B95D}">
      <dgm:prSet phldrT="[文本]"/>
      <dgm:spPr/>
      <dgm:t>
        <a:bodyPr/>
        <a:lstStyle/>
        <a:p>
          <a:r>
            <a:rPr lang="en-US" altLang="zh-CN" dirty="0" err="1"/>
            <a:t>vscode</a:t>
          </a:r>
          <a:endParaRPr lang="zh-CN" altLang="en-US" dirty="0"/>
        </a:p>
      </dgm:t>
    </dgm:pt>
    <dgm:pt modelId="{F8C63DDC-431F-9A47-8349-773AE8271B40}" type="parTrans" cxnId="{424582E2-D258-C841-9F6D-DEBEB3784D61}">
      <dgm:prSet/>
      <dgm:spPr/>
      <dgm:t>
        <a:bodyPr/>
        <a:lstStyle/>
        <a:p>
          <a:endParaRPr lang="zh-CN" altLang="en-US"/>
        </a:p>
      </dgm:t>
    </dgm:pt>
    <dgm:pt modelId="{1B714BD5-620A-0A4D-8520-4E5CE2F3A0C0}" type="sibTrans" cxnId="{424582E2-D258-C841-9F6D-DEBEB3784D61}">
      <dgm:prSet/>
      <dgm:spPr/>
      <dgm:t>
        <a:bodyPr/>
        <a:lstStyle/>
        <a:p>
          <a:endParaRPr lang="zh-CN" altLang="en-US"/>
        </a:p>
      </dgm:t>
    </dgm:pt>
    <dgm:pt modelId="{7E09D39A-447E-724A-8051-0ED5D3C9B7C6}">
      <dgm:prSet phldrT="[文本]"/>
      <dgm:spPr/>
      <dgm:t>
        <a:bodyPr/>
        <a:lstStyle/>
        <a:p>
          <a:r>
            <a:rPr lang="en-US" altLang="zh-CN" dirty="0" err="1"/>
            <a:t>cpu</a:t>
          </a:r>
          <a:endParaRPr lang="zh-CN" altLang="en-US" dirty="0"/>
        </a:p>
      </dgm:t>
    </dgm:pt>
    <dgm:pt modelId="{E2692222-183A-074D-9D7A-A5917D83A29B}" type="parTrans" cxnId="{11522329-A59F-4B4F-91C5-B6D3BB191E57}">
      <dgm:prSet/>
      <dgm:spPr/>
      <dgm:t>
        <a:bodyPr/>
        <a:lstStyle/>
        <a:p>
          <a:endParaRPr lang="zh-CN" altLang="en-US"/>
        </a:p>
      </dgm:t>
    </dgm:pt>
    <dgm:pt modelId="{DEC5A0B0-5CB9-9E47-9FE1-36C0833B055D}" type="sibTrans" cxnId="{11522329-A59F-4B4F-91C5-B6D3BB191E57}">
      <dgm:prSet/>
      <dgm:spPr/>
      <dgm:t>
        <a:bodyPr/>
        <a:lstStyle/>
        <a:p>
          <a:endParaRPr lang="zh-CN" altLang="en-US"/>
        </a:p>
      </dgm:t>
    </dgm:pt>
    <dgm:pt modelId="{27AE0FAA-2049-EE4C-94EC-221B17E6B8D9}">
      <dgm:prSet/>
      <dgm:spPr/>
      <dgm:t>
        <a:bodyPr/>
        <a:lstStyle/>
        <a:p>
          <a:r>
            <a:rPr lang="en-US" altLang="zh-CN" dirty="0"/>
            <a:t>base</a:t>
          </a:r>
          <a:endParaRPr lang="zh-CN" altLang="en-US" dirty="0"/>
        </a:p>
      </dgm:t>
    </dgm:pt>
    <dgm:pt modelId="{69FAF075-32F2-D44F-9363-D4F28385789B}" type="parTrans" cxnId="{E5D43617-571C-0B44-9888-B4C77A9C0651}">
      <dgm:prSet/>
      <dgm:spPr/>
      <dgm:t>
        <a:bodyPr/>
        <a:lstStyle/>
        <a:p>
          <a:endParaRPr lang="zh-CN" altLang="en-US"/>
        </a:p>
      </dgm:t>
    </dgm:pt>
    <dgm:pt modelId="{762E9727-55EB-524D-824F-E35C6D64590F}" type="sibTrans" cxnId="{E5D43617-571C-0B44-9888-B4C77A9C0651}">
      <dgm:prSet/>
      <dgm:spPr/>
      <dgm:t>
        <a:bodyPr/>
        <a:lstStyle/>
        <a:p>
          <a:endParaRPr lang="zh-CN" altLang="en-US"/>
        </a:p>
      </dgm:t>
    </dgm:pt>
    <dgm:pt modelId="{F1C0EF5B-98C9-D64A-9D0F-54C88DF94C02}">
      <dgm:prSet/>
      <dgm:spPr/>
      <dgm:t>
        <a:bodyPr/>
        <a:lstStyle/>
        <a:p>
          <a:r>
            <a:rPr lang="en-US" altLang="zh-CN" dirty="0" err="1"/>
            <a:t>jupyter</a:t>
          </a:r>
          <a:endParaRPr lang="zh-CN" altLang="en-US" dirty="0"/>
        </a:p>
      </dgm:t>
    </dgm:pt>
    <dgm:pt modelId="{B4B4E6BF-EFF2-D44B-B6F5-978E6F57B63E}" type="parTrans" cxnId="{DCEC3B6D-2717-7544-BDED-43CFCBF43498}">
      <dgm:prSet/>
      <dgm:spPr/>
      <dgm:t>
        <a:bodyPr/>
        <a:lstStyle/>
        <a:p>
          <a:endParaRPr lang="zh-CN" altLang="en-US"/>
        </a:p>
      </dgm:t>
    </dgm:pt>
    <dgm:pt modelId="{ACBA5EB3-668F-6843-9372-C5A1A7122D21}" type="sibTrans" cxnId="{DCEC3B6D-2717-7544-BDED-43CFCBF43498}">
      <dgm:prSet/>
      <dgm:spPr/>
      <dgm:t>
        <a:bodyPr/>
        <a:lstStyle/>
        <a:p>
          <a:endParaRPr lang="zh-CN" altLang="en-US"/>
        </a:p>
      </dgm:t>
    </dgm:pt>
    <dgm:pt modelId="{EA817656-6E1F-3B4E-9668-15B8D4615336}">
      <dgm:prSet/>
      <dgm:spPr/>
      <dgm:t>
        <a:bodyPr/>
        <a:lstStyle/>
        <a:p>
          <a:r>
            <a:rPr lang="en-US" altLang="zh-CN" dirty="0"/>
            <a:t>bigdata</a:t>
          </a:r>
          <a:endParaRPr lang="zh-CN" altLang="en-US" dirty="0"/>
        </a:p>
      </dgm:t>
    </dgm:pt>
    <dgm:pt modelId="{506F934A-B5BF-A945-A1FC-C029AD8EDEF3}" type="parTrans" cxnId="{E3895E74-941A-764A-806F-899A631F1575}">
      <dgm:prSet/>
      <dgm:spPr/>
      <dgm:t>
        <a:bodyPr/>
        <a:lstStyle/>
        <a:p>
          <a:endParaRPr lang="zh-CN" altLang="en-US"/>
        </a:p>
      </dgm:t>
    </dgm:pt>
    <dgm:pt modelId="{31F75E8D-4FE7-E84F-BD9F-9E8B588F8953}" type="sibTrans" cxnId="{E3895E74-941A-764A-806F-899A631F1575}">
      <dgm:prSet/>
      <dgm:spPr/>
      <dgm:t>
        <a:bodyPr/>
        <a:lstStyle/>
        <a:p>
          <a:endParaRPr lang="zh-CN" altLang="en-US"/>
        </a:p>
      </dgm:t>
    </dgm:pt>
    <dgm:pt modelId="{1FFCDA31-3336-7345-8045-90DF2C098324}">
      <dgm:prSet/>
      <dgm:spPr/>
      <dgm:t>
        <a:bodyPr/>
        <a:lstStyle/>
        <a:p>
          <a:r>
            <a:rPr lang="en-US" altLang="zh-CN" dirty="0" err="1"/>
            <a:t>gpu</a:t>
          </a:r>
          <a:endParaRPr lang="zh-CN" altLang="en-US" dirty="0"/>
        </a:p>
      </dgm:t>
    </dgm:pt>
    <dgm:pt modelId="{944F14BB-A960-0A4D-8136-06ECE3F4888E}" type="parTrans" cxnId="{2E2CA94D-CBA5-3941-A587-D3295EAF7F8B}">
      <dgm:prSet/>
      <dgm:spPr/>
      <dgm:t>
        <a:bodyPr/>
        <a:lstStyle/>
        <a:p>
          <a:endParaRPr lang="zh-CN" altLang="en-US"/>
        </a:p>
      </dgm:t>
    </dgm:pt>
    <dgm:pt modelId="{D6D2C424-085E-3545-8D05-BC6F995365FE}" type="sibTrans" cxnId="{2E2CA94D-CBA5-3941-A587-D3295EAF7F8B}">
      <dgm:prSet/>
      <dgm:spPr/>
      <dgm:t>
        <a:bodyPr/>
        <a:lstStyle/>
        <a:p>
          <a:endParaRPr lang="zh-CN" altLang="en-US"/>
        </a:p>
      </dgm:t>
    </dgm:pt>
    <dgm:pt modelId="{7C43D610-5CBC-2841-B4FA-F7265AF4CA30}">
      <dgm:prSet/>
      <dgm:spPr/>
      <dgm:t>
        <a:bodyPr/>
        <a:lstStyle/>
        <a:p>
          <a:r>
            <a:rPr lang="en-US" altLang="zh-CN" dirty="0"/>
            <a:t>ml</a:t>
          </a:r>
          <a:endParaRPr lang="zh-CN" altLang="en-US" dirty="0"/>
        </a:p>
      </dgm:t>
    </dgm:pt>
    <dgm:pt modelId="{E50EBC07-6CD6-C246-8A7C-55523F79CC08}" type="parTrans" cxnId="{F4392ECA-FCEA-8948-9772-8092D445DFDE}">
      <dgm:prSet/>
      <dgm:spPr/>
      <dgm:t>
        <a:bodyPr/>
        <a:lstStyle/>
        <a:p>
          <a:endParaRPr lang="zh-CN" altLang="en-US"/>
        </a:p>
      </dgm:t>
    </dgm:pt>
    <dgm:pt modelId="{D3905ECF-E0BA-224A-9ED8-1FE9689303AC}" type="sibTrans" cxnId="{F4392ECA-FCEA-8948-9772-8092D445DFDE}">
      <dgm:prSet/>
      <dgm:spPr/>
      <dgm:t>
        <a:bodyPr/>
        <a:lstStyle/>
        <a:p>
          <a:endParaRPr lang="zh-CN" altLang="en-US"/>
        </a:p>
      </dgm:t>
    </dgm:pt>
    <dgm:pt modelId="{A7D9A674-B467-684C-9CA4-4F1D961FC2BC}">
      <dgm:prSet/>
      <dgm:spPr/>
      <dgm:t>
        <a:bodyPr/>
        <a:lstStyle/>
        <a:p>
          <a:r>
            <a:rPr lang="en-US" altLang="zh-CN" dirty="0"/>
            <a:t>deep</a:t>
          </a:r>
          <a:r>
            <a:rPr lang="zh-CN" altLang="en-US" dirty="0"/>
            <a:t> </a:t>
          </a:r>
          <a:r>
            <a:rPr lang="en-US" altLang="zh-CN" dirty="0"/>
            <a:t>learning</a:t>
          </a:r>
          <a:endParaRPr lang="zh-CN" altLang="en-US" dirty="0"/>
        </a:p>
      </dgm:t>
    </dgm:pt>
    <dgm:pt modelId="{F36CD31F-36B4-1147-AFC0-6A30241C4C9B}" type="parTrans" cxnId="{41C15315-B278-CB4B-809C-8B1C4C184999}">
      <dgm:prSet/>
      <dgm:spPr/>
      <dgm:t>
        <a:bodyPr/>
        <a:lstStyle/>
        <a:p>
          <a:endParaRPr lang="zh-CN" altLang="en-US"/>
        </a:p>
      </dgm:t>
    </dgm:pt>
    <dgm:pt modelId="{0301D6C8-EA48-EE4B-88FB-2B0C5C702FD6}" type="sibTrans" cxnId="{41C15315-B278-CB4B-809C-8B1C4C184999}">
      <dgm:prSet/>
      <dgm:spPr/>
      <dgm:t>
        <a:bodyPr/>
        <a:lstStyle/>
        <a:p>
          <a:endParaRPr lang="zh-CN" altLang="en-US"/>
        </a:p>
      </dgm:t>
    </dgm:pt>
    <dgm:pt modelId="{C0434F24-86AB-B84A-B615-D2F3B2DCD216}" type="pres">
      <dgm:prSet presAssocID="{8C8044BF-79C2-844B-9F8E-64E08F01315B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E342D6D6-D1E9-F44A-94AD-1046A95CDC3E}" type="pres">
      <dgm:prSet presAssocID="{4FFA1C98-A151-704A-956D-DE4EE21F9A9A}" presName="hierRoot1" presStyleCnt="0"/>
      <dgm:spPr/>
    </dgm:pt>
    <dgm:pt modelId="{A36C8C84-E504-8A42-B15E-E61DB33BA26D}" type="pres">
      <dgm:prSet presAssocID="{4FFA1C98-A151-704A-956D-DE4EE21F9A9A}" presName="composite" presStyleCnt="0"/>
      <dgm:spPr/>
    </dgm:pt>
    <dgm:pt modelId="{CA84961C-8D55-EF4D-92E7-3B1C4FD77318}" type="pres">
      <dgm:prSet presAssocID="{4FFA1C98-A151-704A-956D-DE4EE21F9A9A}" presName="background" presStyleLbl="node0" presStyleIdx="0" presStyleCnt="1"/>
      <dgm:spPr/>
    </dgm:pt>
    <dgm:pt modelId="{6F31395B-9EDC-0C48-9F05-CB309D52DAA0}" type="pres">
      <dgm:prSet presAssocID="{4FFA1C98-A151-704A-956D-DE4EE21F9A9A}" presName="text" presStyleLbl="fgAcc0" presStyleIdx="0" presStyleCnt="1">
        <dgm:presLayoutVars>
          <dgm:chPref val="3"/>
        </dgm:presLayoutVars>
      </dgm:prSet>
      <dgm:spPr/>
    </dgm:pt>
    <dgm:pt modelId="{43C28537-E7B6-1D4D-A915-736019DF39C4}" type="pres">
      <dgm:prSet presAssocID="{4FFA1C98-A151-704A-956D-DE4EE21F9A9A}" presName="hierChild2" presStyleCnt="0"/>
      <dgm:spPr/>
    </dgm:pt>
    <dgm:pt modelId="{8DBC922D-0748-0447-A73B-939B5BE820C9}" type="pres">
      <dgm:prSet presAssocID="{F8C63DDC-431F-9A47-8349-773AE8271B40}" presName="Name10" presStyleLbl="parChTrans1D2" presStyleIdx="0" presStyleCnt="2"/>
      <dgm:spPr/>
    </dgm:pt>
    <dgm:pt modelId="{CEB752F7-2EB9-DB4E-945F-883891AC399F}" type="pres">
      <dgm:prSet presAssocID="{AB3526DD-71BF-0F41-BD3F-963A3E64B95D}" presName="hierRoot2" presStyleCnt="0"/>
      <dgm:spPr/>
    </dgm:pt>
    <dgm:pt modelId="{18077B49-079A-C849-80C6-E145D1FDB758}" type="pres">
      <dgm:prSet presAssocID="{AB3526DD-71BF-0F41-BD3F-963A3E64B95D}" presName="composite2" presStyleCnt="0"/>
      <dgm:spPr/>
    </dgm:pt>
    <dgm:pt modelId="{6F7B71A3-EA6E-5941-9E84-104471440AC2}" type="pres">
      <dgm:prSet presAssocID="{AB3526DD-71BF-0F41-BD3F-963A3E64B95D}" presName="background2" presStyleLbl="node2" presStyleIdx="0" presStyleCnt="2"/>
      <dgm:spPr/>
    </dgm:pt>
    <dgm:pt modelId="{0BD679E6-48A7-4742-8669-DBD802E82073}" type="pres">
      <dgm:prSet presAssocID="{AB3526DD-71BF-0F41-BD3F-963A3E64B95D}" presName="text2" presStyleLbl="fgAcc2" presStyleIdx="0" presStyleCnt="2">
        <dgm:presLayoutVars>
          <dgm:chPref val="3"/>
        </dgm:presLayoutVars>
      </dgm:prSet>
      <dgm:spPr/>
    </dgm:pt>
    <dgm:pt modelId="{03D139F2-4FF5-664F-8E5D-D5BD4D8BDD8A}" type="pres">
      <dgm:prSet presAssocID="{AB3526DD-71BF-0F41-BD3F-963A3E64B95D}" presName="hierChild3" presStyleCnt="0"/>
      <dgm:spPr/>
    </dgm:pt>
    <dgm:pt modelId="{EBA19364-6AC6-EE44-881F-707E24E51ED4}" type="pres">
      <dgm:prSet presAssocID="{E2692222-183A-074D-9D7A-A5917D83A29B}" presName="Name17" presStyleLbl="parChTrans1D3" presStyleIdx="0" presStyleCnt="6"/>
      <dgm:spPr/>
    </dgm:pt>
    <dgm:pt modelId="{03B13D7F-2C8E-E240-9C1A-DA2012CCADA4}" type="pres">
      <dgm:prSet presAssocID="{7E09D39A-447E-724A-8051-0ED5D3C9B7C6}" presName="hierRoot3" presStyleCnt="0"/>
      <dgm:spPr/>
    </dgm:pt>
    <dgm:pt modelId="{29E1BC62-1695-E141-86F0-731938941CF9}" type="pres">
      <dgm:prSet presAssocID="{7E09D39A-447E-724A-8051-0ED5D3C9B7C6}" presName="composite3" presStyleCnt="0"/>
      <dgm:spPr/>
    </dgm:pt>
    <dgm:pt modelId="{0018B1F2-CB7B-9047-827B-91507E90E6C7}" type="pres">
      <dgm:prSet presAssocID="{7E09D39A-447E-724A-8051-0ED5D3C9B7C6}" presName="background3" presStyleLbl="node3" presStyleIdx="0" presStyleCnt="6"/>
      <dgm:spPr/>
    </dgm:pt>
    <dgm:pt modelId="{5DD63336-35D5-524F-AE6C-81D7BAE6E184}" type="pres">
      <dgm:prSet presAssocID="{7E09D39A-447E-724A-8051-0ED5D3C9B7C6}" presName="text3" presStyleLbl="fgAcc3" presStyleIdx="0" presStyleCnt="6">
        <dgm:presLayoutVars>
          <dgm:chPref val="3"/>
        </dgm:presLayoutVars>
      </dgm:prSet>
      <dgm:spPr/>
    </dgm:pt>
    <dgm:pt modelId="{4960411D-3E4F-0747-B4D4-D8F4E48D58AD}" type="pres">
      <dgm:prSet presAssocID="{7E09D39A-447E-724A-8051-0ED5D3C9B7C6}" presName="hierChild4" presStyleCnt="0"/>
      <dgm:spPr/>
    </dgm:pt>
    <dgm:pt modelId="{695AE30D-6E57-B842-9AD1-3843A4980B0C}" type="pres">
      <dgm:prSet presAssocID="{944F14BB-A960-0A4D-8136-06ECE3F4888E}" presName="Name17" presStyleLbl="parChTrans1D3" presStyleIdx="1" presStyleCnt="6"/>
      <dgm:spPr/>
    </dgm:pt>
    <dgm:pt modelId="{F32E3A8D-68C4-D549-A8F3-CA22D7831D0B}" type="pres">
      <dgm:prSet presAssocID="{1FFCDA31-3336-7345-8045-90DF2C098324}" presName="hierRoot3" presStyleCnt="0"/>
      <dgm:spPr/>
    </dgm:pt>
    <dgm:pt modelId="{8E5ED7BC-EB18-DF46-A11F-E412764391B3}" type="pres">
      <dgm:prSet presAssocID="{1FFCDA31-3336-7345-8045-90DF2C098324}" presName="composite3" presStyleCnt="0"/>
      <dgm:spPr/>
    </dgm:pt>
    <dgm:pt modelId="{108AA467-3974-5240-B3CC-07919213297E}" type="pres">
      <dgm:prSet presAssocID="{1FFCDA31-3336-7345-8045-90DF2C098324}" presName="background3" presStyleLbl="node3" presStyleIdx="1" presStyleCnt="6"/>
      <dgm:spPr/>
    </dgm:pt>
    <dgm:pt modelId="{0A810708-E023-F842-ABA4-7B581FCB3344}" type="pres">
      <dgm:prSet presAssocID="{1FFCDA31-3336-7345-8045-90DF2C098324}" presName="text3" presStyleLbl="fgAcc3" presStyleIdx="1" presStyleCnt="6">
        <dgm:presLayoutVars>
          <dgm:chPref val="3"/>
        </dgm:presLayoutVars>
      </dgm:prSet>
      <dgm:spPr/>
    </dgm:pt>
    <dgm:pt modelId="{8BAD2239-1876-2D46-804B-7187973594DA}" type="pres">
      <dgm:prSet presAssocID="{1FFCDA31-3336-7345-8045-90DF2C098324}" presName="hierChild4" presStyleCnt="0"/>
      <dgm:spPr/>
    </dgm:pt>
    <dgm:pt modelId="{9B53E462-0FE7-A34C-B771-AFF94618B750}" type="pres">
      <dgm:prSet presAssocID="{B4B4E6BF-EFF2-D44B-B6F5-978E6F57B63E}" presName="Name10" presStyleLbl="parChTrans1D2" presStyleIdx="1" presStyleCnt="2"/>
      <dgm:spPr/>
    </dgm:pt>
    <dgm:pt modelId="{375324ED-E43C-6C4E-BA37-843A00ACFF36}" type="pres">
      <dgm:prSet presAssocID="{F1C0EF5B-98C9-D64A-9D0F-54C88DF94C02}" presName="hierRoot2" presStyleCnt="0"/>
      <dgm:spPr/>
    </dgm:pt>
    <dgm:pt modelId="{AAA6194A-5901-AA41-A5BE-50C2015C6266}" type="pres">
      <dgm:prSet presAssocID="{F1C0EF5B-98C9-D64A-9D0F-54C88DF94C02}" presName="composite2" presStyleCnt="0"/>
      <dgm:spPr/>
    </dgm:pt>
    <dgm:pt modelId="{58EBE8A8-9AA4-7540-A9FA-20620666A834}" type="pres">
      <dgm:prSet presAssocID="{F1C0EF5B-98C9-D64A-9D0F-54C88DF94C02}" presName="background2" presStyleLbl="node2" presStyleIdx="1" presStyleCnt="2"/>
      <dgm:spPr/>
    </dgm:pt>
    <dgm:pt modelId="{B0A61589-2BB9-AC48-8966-A436498D8502}" type="pres">
      <dgm:prSet presAssocID="{F1C0EF5B-98C9-D64A-9D0F-54C88DF94C02}" presName="text2" presStyleLbl="fgAcc2" presStyleIdx="1" presStyleCnt="2">
        <dgm:presLayoutVars>
          <dgm:chPref val="3"/>
        </dgm:presLayoutVars>
      </dgm:prSet>
      <dgm:spPr/>
    </dgm:pt>
    <dgm:pt modelId="{40FDF38A-93AD-AB44-84C3-5E0FB2BD8D2C}" type="pres">
      <dgm:prSet presAssocID="{F1C0EF5B-98C9-D64A-9D0F-54C88DF94C02}" presName="hierChild3" presStyleCnt="0"/>
      <dgm:spPr/>
    </dgm:pt>
    <dgm:pt modelId="{534517D8-B109-F54A-926A-FB4A216D688A}" type="pres">
      <dgm:prSet presAssocID="{69FAF075-32F2-D44F-9363-D4F28385789B}" presName="Name17" presStyleLbl="parChTrans1D3" presStyleIdx="2" presStyleCnt="6"/>
      <dgm:spPr/>
    </dgm:pt>
    <dgm:pt modelId="{F99FCBED-443D-1648-91AE-4EEC8BDD5C6A}" type="pres">
      <dgm:prSet presAssocID="{27AE0FAA-2049-EE4C-94EC-221B17E6B8D9}" presName="hierRoot3" presStyleCnt="0"/>
      <dgm:spPr/>
    </dgm:pt>
    <dgm:pt modelId="{281E24CE-EF6D-2147-85D1-539A75A178A5}" type="pres">
      <dgm:prSet presAssocID="{27AE0FAA-2049-EE4C-94EC-221B17E6B8D9}" presName="composite3" presStyleCnt="0"/>
      <dgm:spPr/>
    </dgm:pt>
    <dgm:pt modelId="{94B0BB07-7900-1940-A6BC-87FAB0C1C625}" type="pres">
      <dgm:prSet presAssocID="{27AE0FAA-2049-EE4C-94EC-221B17E6B8D9}" presName="background3" presStyleLbl="node3" presStyleIdx="2" presStyleCnt="6"/>
      <dgm:spPr/>
    </dgm:pt>
    <dgm:pt modelId="{D928B79A-8D0A-AE4D-8188-6009184DFC34}" type="pres">
      <dgm:prSet presAssocID="{27AE0FAA-2049-EE4C-94EC-221B17E6B8D9}" presName="text3" presStyleLbl="fgAcc3" presStyleIdx="2" presStyleCnt="6">
        <dgm:presLayoutVars>
          <dgm:chPref val="3"/>
        </dgm:presLayoutVars>
      </dgm:prSet>
      <dgm:spPr/>
    </dgm:pt>
    <dgm:pt modelId="{3394EC69-BFA9-D847-8A0E-86DB4E0356D9}" type="pres">
      <dgm:prSet presAssocID="{27AE0FAA-2049-EE4C-94EC-221B17E6B8D9}" presName="hierChild4" presStyleCnt="0"/>
      <dgm:spPr/>
    </dgm:pt>
    <dgm:pt modelId="{B99DD82B-D486-D049-AD31-96CECFF2AD1C}" type="pres">
      <dgm:prSet presAssocID="{506F934A-B5BF-A945-A1FC-C029AD8EDEF3}" presName="Name17" presStyleLbl="parChTrans1D3" presStyleIdx="3" presStyleCnt="6"/>
      <dgm:spPr/>
    </dgm:pt>
    <dgm:pt modelId="{E3C9BD76-034F-9E47-964D-F7FC80BB6199}" type="pres">
      <dgm:prSet presAssocID="{EA817656-6E1F-3B4E-9668-15B8D4615336}" presName="hierRoot3" presStyleCnt="0"/>
      <dgm:spPr/>
    </dgm:pt>
    <dgm:pt modelId="{4DFDBCB3-1CA6-0C43-B2C1-B9DC33902AE3}" type="pres">
      <dgm:prSet presAssocID="{EA817656-6E1F-3B4E-9668-15B8D4615336}" presName="composite3" presStyleCnt="0"/>
      <dgm:spPr/>
    </dgm:pt>
    <dgm:pt modelId="{A52A2725-10D5-5A4F-A6E7-10E9AA0D7CBD}" type="pres">
      <dgm:prSet presAssocID="{EA817656-6E1F-3B4E-9668-15B8D4615336}" presName="background3" presStyleLbl="node3" presStyleIdx="3" presStyleCnt="6"/>
      <dgm:spPr/>
    </dgm:pt>
    <dgm:pt modelId="{C92F0D71-D1E7-6B47-BAC0-5DADF899C710}" type="pres">
      <dgm:prSet presAssocID="{EA817656-6E1F-3B4E-9668-15B8D4615336}" presName="text3" presStyleLbl="fgAcc3" presStyleIdx="3" presStyleCnt="6">
        <dgm:presLayoutVars>
          <dgm:chPref val="3"/>
        </dgm:presLayoutVars>
      </dgm:prSet>
      <dgm:spPr/>
    </dgm:pt>
    <dgm:pt modelId="{3D0E2C39-AB0E-F847-A27C-A98DB62E7532}" type="pres">
      <dgm:prSet presAssocID="{EA817656-6E1F-3B4E-9668-15B8D4615336}" presName="hierChild4" presStyleCnt="0"/>
      <dgm:spPr/>
    </dgm:pt>
    <dgm:pt modelId="{618FE4E7-B7EF-2B46-8764-78D62EC42A4F}" type="pres">
      <dgm:prSet presAssocID="{E50EBC07-6CD6-C246-8A7C-55523F79CC08}" presName="Name17" presStyleLbl="parChTrans1D3" presStyleIdx="4" presStyleCnt="6"/>
      <dgm:spPr/>
    </dgm:pt>
    <dgm:pt modelId="{4854279A-2F52-134D-A926-EE6E1E8E9F7B}" type="pres">
      <dgm:prSet presAssocID="{7C43D610-5CBC-2841-B4FA-F7265AF4CA30}" presName="hierRoot3" presStyleCnt="0"/>
      <dgm:spPr/>
    </dgm:pt>
    <dgm:pt modelId="{3A330237-6BD1-9848-BE1B-D5DF95BF155D}" type="pres">
      <dgm:prSet presAssocID="{7C43D610-5CBC-2841-B4FA-F7265AF4CA30}" presName="composite3" presStyleCnt="0"/>
      <dgm:spPr/>
    </dgm:pt>
    <dgm:pt modelId="{BCEB5DE4-4612-DA4C-8BFD-1AD292886C7B}" type="pres">
      <dgm:prSet presAssocID="{7C43D610-5CBC-2841-B4FA-F7265AF4CA30}" presName="background3" presStyleLbl="node3" presStyleIdx="4" presStyleCnt="6"/>
      <dgm:spPr/>
    </dgm:pt>
    <dgm:pt modelId="{5DC74C15-05FB-1F4A-A29C-52A1C371A14F}" type="pres">
      <dgm:prSet presAssocID="{7C43D610-5CBC-2841-B4FA-F7265AF4CA30}" presName="text3" presStyleLbl="fgAcc3" presStyleIdx="4" presStyleCnt="6">
        <dgm:presLayoutVars>
          <dgm:chPref val="3"/>
        </dgm:presLayoutVars>
      </dgm:prSet>
      <dgm:spPr/>
    </dgm:pt>
    <dgm:pt modelId="{331F82FE-7CA2-C54C-A9A3-35703414BC33}" type="pres">
      <dgm:prSet presAssocID="{7C43D610-5CBC-2841-B4FA-F7265AF4CA30}" presName="hierChild4" presStyleCnt="0"/>
      <dgm:spPr/>
    </dgm:pt>
    <dgm:pt modelId="{068A672A-89A4-A841-9323-4386A6A0A346}" type="pres">
      <dgm:prSet presAssocID="{F36CD31F-36B4-1147-AFC0-6A30241C4C9B}" presName="Name17" presStyleLbl="parChTrans1D3" presStyleIdx="5" presStyleCnt="6"/>
      <dgm:spPr/>
    </dgm:pt>
    <dgm:pt modelId="{8E7D9AAA-EABB-6042-8EBD-67AF361A5054}" type="pres">
      <dgm:prSet presAssocID="{A7D9A674-B467-684C-9CA4-4F1D961FC2BC}" presName="hierRoot3" presStyleCnt="0"/>
      <dgm:spPr/>
    </dgm:pt>
    <dgm:pt modelId="{AC135509-0AE5-604C-9420-C092E1730D59}" type="pres">
      <dgm:prSet presAssocID="{A7D9A674-B467-684C-9CA4-4F1D961FC2BC}" presName="composite3" presStyleCnt="0"/>
      <dgm:spPr/>
    </dgm:pt>
    <dgm:pt modelId="{122C4B11-D86B-AE4D-AB36-E14FFFE0B282}" type="pres">
      <dgm:prSet presAssocID="{A7D9A674-B467-684C-9CA4-4F1D961FC2BC}" presName="background3" presStyleLbl="node3" presStyleIdx="5" presStyleCnt="6"/>
      <dgm:spPr/>
    </dgm:pt>
    <dgm:pt modelId="{99F90612-7E1E-7B45-8699-F665E015BCBC}" type="pres">
      <dgm:prSet presAssocID="{A7D9A674-B467-684C-9CA4-4F1D961FC2BC}" presName="text3" presStyleLbl="fgAcc3" presStyleIdx="5" presStyleCnt="6">
        <dgm:presLayoutVars>
          <dgm:chPref val="3"/>
        </dgm:presLayoutVars>
      </dgm:prSet>
      <dgm:spPr/>
    </dgm:pt>
    <dgm:pt modelId="{CF03BA24-AF60-F54D-B78A-2068C6B547A9}" type="pres">
      <dgm:prSet presAssocID="{A7D9A674-B467-684C-9CA4-4F1D961FC2BC}" presName="hierChild4" presStyleCnt="0"/>
      <dgm:spPr/>
    </dgm:pt>
  </dgm:ptLst>
  <dgm:cxnLst>
    <dgm:cxn modelId="{D7FB3E00-B1AD-C042-8CA5-A1A70513EA3F}" type="presOf" srcId="{B4B4E6BF-EFF2-D44B-B6F5-978E6F57B63E}" destId="{9B53E462-0FE7-A34C-B771-AFF94618B750}" srcOrd="0" destOrd="0" presId="urn:microsoft.com/office/officeart/2005/8/layout/hierarchy1"/>
    <dgm:cxn modelId="{16FFF400-F586-F347-BD1A-6C5D0D4B52EE}" type="presOf" srcId="{A7D9A674-B467-684C-9CA4-4F1D961FC2BC}" destId="{99F90612-7E1E-7B45-8699-F665E015BCBC}" srcOrd="0" destOrd="0" presId="urn:microsoft.com/office/officeart/2005/8/layout/hierarchy1"/>
    <dgm:cxn modelId="{EEA43112-3547-C246-B014-A6F5D9C337BC}" type="presOf" srcId="{AB3526DD-71BF-0F41-BD3F-963A3E64B95D}" destId="{0BD679E6-48A7-4742-8669-DBD802E82073}" srcOrd="0" destOrd="0" presId="urn:microsoft.com/office/officeart/2005/8/layout/hierarchy1"/>
    <dgm:cxn modelId="{487A4915-246F-4043-9618-597B6A2CFD4A}" type="presOf" srcId="{F1C0EF5B-98C9-D64A-9D0F-54C88DF94C02}" destId="{B0A61589-2BB9-AC48-8966-A436498D8502}" srcOrd="0" destOrd="0" presId="urn:microsoft.com/office/officeart/2005/8/layout/hierarchy1"/>
    <dgm:cxn modelId="{41C15315-B278-CB4B-809C-8B1C4C184999}" srcId="{F1C0EF5B-98C9-D64A-9D0F-54C88DF94C02}" destId="{A7D9A674-B467-684C-9CA4-4F1D961FC2BC}" srcOrd="3" destOrd="0" parTransId="{F36CD31F-36B4-1147-AFC0-6A30241C4C9B}" sibTransId="{0301D6C8-EA48-EE4B-88FB-2B0C5C702FD6}"/>
    <dgm:cxn modelId="{E5D43617-571C-0B44-9888-B4C77A9C0651}" srcId="{F1C0EF5B-98C9-D64A-9D0F-54C88DF94C02}" destId="{27AE0FAA-2049-EE4C-94EC-221B17E6B8D9}" srcOrd="0" destOrd="0" parTransId="{69FAF075-32F2-D44F-9363-D4F28385789B}" sibTransId="{762E9727-55EB-524D-824F-E35C6D64590F}"/>
    <dgm:cxn modelId="{11522329-A59F-4B4F-91C5-B6D3BB191E57}" srcId="{AB3526DD-71BF-0F41-BD3F-963A3E64B95D}" destId="{7E09D39A-447E-724A-8051-0ED5D3C9B7C6}" srcOrd="0" destOrd="0" parTransId="{E2692222-183A-074D-9D7A-A5917D83A29B}" sibTransId="{DEC5A0B0-5CB9-9E47-9FE1-36C0833B055D}"/>
    <dgm:cxn modelId="{2B44623A-B606-F547-B711-B72F0398AF87}" srcId="{8C8044BF-79C2-844B-9F8E-64E08F01315B}" destId="{4FFA1C98-A151-704A-956D-DE4EE21F9A9A}" srcOrd="0" destOrd="0" parTransId="{2BA239B0-BA97-3645-9B2C-A93D2EEF6845}" sibTransId="{9DB4B587-64A2-2242-99CF-778967F2AD65}"/>
    <dgm:cxn modelId="{8C12653E-E5AA-7448-A0F8-905FB8305387}" type="presOf" srcId="{7E09D39A-447E-724A-8051-0ED5D3C9B7C6}" destId="{5DD63336-35D5-524F-AE6C-81D7BAE6E184}" srcOrd="0" destOrd="0" presId="urn:microsoft.com/office/officeart/2005/8/layout/hierarchy1"/>
    <dgm:cxn modelId="{C8BA1A46-1B8B-E841-8345-A41FA52A543A}" type="presOf" srcId="{F36CD31F-36B4-1147-AFC0-6A30241C4C9B}" destId="{068A672A-89A4-A841-9323-4386A6A0A346}" srcOrd="0" destOrd="0" presId="urn:microsoft.com/office/officeart/2005/8/layout/hierarchy1"/>
    <dgm:cxn modelId="{2E2CA94D-CBA5-3941-A587-D3295EAF7F8B}" srcId="{AB3526DD-71BF-0F41-BD3F-963A3E64B95D}" destId="{1FFCDA31-3336-7345-8045-90DF2C098324}" srcOrd="1" destOrd="0" parTransId="{944F14BB-A960-0A4D-8136-06ECE3F4888E}" sibTransId="{D6D2C424-085E-3545-8D05-BC6F995365FE}"/>
    <dgm:cxn modelId="{DF484055-2519-474D-9176-BC0C668F7173}" type="presOf" srcId="{F8C63DDC-431F-9A47-8349-773AE8271B40}" destId="{8DBC922D-0748-0447-A73B-939B5BE820C9}" srcOrd="0" destOrd="0" presId="urn:microsoft.com/office/officeart/2005/8/layout/hierarchy1"/>
    <dgm:cxn modelId="{DE697956-51E4-D941-ACE7-23B1D5EDBC77}" type="presOf" srcId="{E2692222-183A-074D-9D7A-A5917D83A29B}" destId="{EBA19364-6AC6-EE44-881F-707E24E51ED4}" srcOrd="0" destOrd="0" presId="urn:microsoft.com/office/officeart/2005/8/layout/hierarchy1"/>
    <dgm:cxn modelId="{1A9E5758-3D3A-1041-8A44-43519B29A412}" type="presOf" srcId="{27AE0FAA-2049-EE4C-94EC-221B17E6B8D9}" destId="{D928B79A-8D0A-AE4D-8188-6009184DFC34}" srcOrd="0" destOrd="0" presId="urn:microsoft.com/office/officeart/2005/8/layout/hierarchy1"/>
    <dgm:cxn modelId="{B65C505C-F2E3-9648-9B14-90879F69FD65}" type="presOf" srcId="{7C43D610-5CBC-2841-B4FA-F7265AF4CA30}" destId="{5DC74C15-05FB-1F4A-A29C-52A1C371A14F}" srcOrd="0" destOrd="0" presId="urn:microsoft.com/office/officeart/2005/8/layout/hierarchy1"/>
    <dgm:cxn modelId="{DCEC3B6D-2717-7544-BDED-43CFCBF43498}" srcId="{4FFA1C98-A151-704A-956D-DE4EE21F9A9A}" destId="{F1C0EF5B-98C9-D64A-9D0F-54C88DF94C02}" srcOrd="1" destOrd="0" parTransId="{B4B4E6BF-EFF2-D44B-B6F5-978E6F57B63E}" sibTransId="{ACBA5EB3-668F-6843-9372-C5A1A7122D21}"/>
    <dgm:cxn modelId="{E3895E74-941A-764A-806F-899A631F1575}" srcId="{F1C0EF5B-98C9-D64A-9D0F-54C88DF94C02}" destId="{EA817656-6E1F-3B4E-9668-15B8D4615336}" srcOrd="1" destOrd="0" parTransId="{506F934A-B5BF-A945-A1FC-C029AD8EDEF3}" sibTransId="{31F75E8D-4FE7-E84F-BD9F-9E8B588F8953}"/>
    <dgm:cxn modelId="{8BC0487A-1695-E246-989F-FB65C8615612}" type="presOf" srcId="{69FAF075-32F2-D44F-9363-D4F28385789B}" destId="{534517D8-B109-F54A-926A-FB4A216D688A}" srcOrd="0" destOrd="0" presId="urn:microsoft.com/office/officeart/2005/8/layout/hierarchy1"/>
    <dgm:cxn modelId="{76E58F83-36A2-BF44-83B2-AB79FCAD779C}" type="presOf" srcId="{4FFA1C98-A151-704A-956D-DE4EE21F9A9A}" destId="{6F31395B-9EDC-0C48-9F05-CB309D52DAA0}" srcOrd="0" destOrd="0" presId="urn:microsoft.com/office/officeart/2005/8/layout/hierarchy1"/>
    <dgm:cxn modelId="{9722948D-B747-3E43-96D5-C72F553DC9B8}" type="presOf" srcId="{944F14BB-A960-0A4D-8136-06ECE3F4888E}" destId="{695AE30D-6E57-B842-9AD1-3843A4980B0C}" srcOrd="0" destOrd="0" presId="urn:microsoft.com/office/officeart/2005/8/layout/hierarchy1"/>
    <dgm:cxn modelId="{A67C33C5-DECB-A247-A49D-9C54B68ACD6B}" type="presOf" srcId="{8C8044BF-79C2-844B-9F8E-64E08F01315B}" destId="{C0434F24-86AB-B84A-B615-D2F3B2DCD216}" srcOrd="0" destOrd="0" presId="urn:microsoft.com/office/officeart/2005/8/layout/hierarchy1"/>
    <dgm:cxn modelId="{0255F5C8-441E-AB45-BE93-A8CCE3C14CA5}" type="presOf" srcId="{1FFCDA31-3336-7345-8045-90DF2C098324}" destId="{0A810708-E023-F842-ABA4-7B581FCB3344}" srcOrd="0" destOrd="0" presId="urn:microsoft.com/office/officeart/2005/8/layout/hierarchy1"/>
    <dgm:cxn modelId="{A6A55DC9-2A93-3641-AE2D-718F1C791DA2}" type="presOf" srcId="{EA817656-6E1F-3B4E-9668-15B8D4615336}" destId="{C92F0D71-D1E7-6B47-BAC0-5DADF899C710}" srcOrd="0" destOrd="0" presId="urn:microsoft.com/office/officeart/2005/8/layout/hierarchy1"/>
    <dgm:cxn modelId="{F4392ECA-FCEA-8948-9772-8092D445DFDE}" srcId="{F1C0EF5B-98C9-D64A-9D0F-54C88DF94C02}" destId="{7C43D610-5CBC-2841-B4FA-F7265AF4CA30}" srcOrd="2" destOrd="0" parTransId="{E50EBC07-6CD6-C246-8A7C-55523F79CC08}" sibTransId="{D3905ECF-E0BA-224A-9ED8-1FE9689303AC}"/>
    <dgm:cxn modelId="{A93994DC-E7E1-8448-9B6E-AE6A67818B54}" type="presOf" srcId="{506F934A-B5BF-A945-A1FC-C029AD8EDEF3}" destId="{B99DD82B-D486-D049-AD31-96CECFF2AD1C}" srcOrd="0" destOrd="0" presId="urn:microsoft.com/office/officeart/2005/8/layout/hierarchy1"/>
    <dgm:cxn modelId="{424582E2-D258-C841-9F6D-DEBEB3784D61}" srcId="{4FFA1C98-A151-704A-956D-DE4EE21F9A9A}" destId="{AB3526DD-71BF-0F41-BD3F-963A3E64B95D}" srcOrd="0" destOrd="0" parTransId="{F8C63DDC-431F-9A47-8349-773AE8271B40}" sibTransId="{1B714BD5-620A-0A4D-8520-4E5CE2F3A0C0}"/>
    <dgm:cxn modelId="{585BC0F4-332E-F547-8134-6CE9936781AD}" type="presOf" srcId="{E50EBC07-6CD6-C246-8A7C-55523F79CC08}" destId="{618FE4E7-B7EF-2B46-8764-78D62EC42A4F}" srcOrd="0" destOrd="0" presId="urn:microsoft.com/office/officeart/2005/8/layout/hierarchy1"/>
    <dgm:cxn modelId="{CD755B6F-7B95-AB46-9D29-2C2F308E773A}" type="presParOf" srcId="{C0434F24-86AB-B84A-B615-D2F3B2DCD216}" destId="{E342D6D6-D1E9-F44A-94AD-1046A95CDC3E}" srcOrd="0" destOrd="0" presId="urn:microsoft.com/office/officeart/2005/8/layout/hierarchy1"/>
    <dgm:cxn modelId="{D8E5D4FF-78CA-2948-9AA6-61A12EFAAF63}" type="presParOf" srcId="{E342D6D6-D1E9-F44A-94AD-1046A95CDC3E}" destId="{A36C8C84-E504-8A42-B15E-E61DB33BA26D}" srcOrd="0" destOrd="0" presId="urn:microsoft.com/office/officeart/2005/8/layout/hierarchy1"/>
    <dgm:cxn modelId="{5E02FC63-F2D0-FF4B-A3EC-D647A00138F1}" type="presParOf" srcId="{A36C8C84-E504-8A42-B15E-E61DB33BA26D}" destId="{CA84961C-8D55-EF4D-92E7-3B1C4FD77318}" srcOrd="0" destOrd="0" presId="urn:microsoft.com/office/officeart/2005/8/layout/hierarchy1"/>
    <dgm:cxn modelId="{3878899B-900C-CD47-8A24-0EEE200BE36D}" type="presParOf" srcId="{A36C8C84-E504-8A42-B15E-E61DB33BA26D}" destId="{6F31395B-9EDC-0C48-9F05-CB309D52DAA0}" srcOrd="1" destOrd="0" presId="urn:microsoft.com/office/officeart/2005/8/layout/hierarchy1"/>
    <dgm:cxn modelId="{048D2C26-F3A7-7C4D-8B83-DF4AD0F20F3C}" type="presParOf" srcId="{E342D6D6-D1E9-F44A-94AD-1046A95CDC3E}" destId="{43C28537-E7B6-1D4D-A915-736019DF39C4}" srcOrd="1" destOrd="0" presId="urn:microsoft.com/office/officeart/2005/8/layout/hierarchy1"/>
    <dgm:cxn modelId="{4A36CDDD-9EA5-314C-A9FD-C88731079145}" type="presParOf" srcId="{43C28537-E7B6-1D4D-A915-736019DF39C4}" destId="{8DBC922D-0748-0447-A73B-939B5BE820C9}" srcOrd="0" destOrd="0" presId="urn:microsoft.com/office/officeart/2005/8/layout/hierarchy1"/>
    <dgm:cxn modelId="{3E6DDEB8-D251-514E-BB23-1744FB39BDCB}" type="presParOf" srcId="{43C28537-E7B6-1D4D-A915-736019DF39C4}" destId="{CEB752F7-2EB9-DB4E-945F-883891AC399F}" srcOrd="1" destOrd="0" presId="urn:microsoft.com/office/officeart/2005/8/layout/hierarchy1"/>
    <dgm:cxn modelId="{C74791EF-1B46-CB40-8C7C-AC7246CEF247}" type="presParOf" srcId="{CEB752F7-2EB9-DB4E-945F-883891AC399F}" destId="{18077B49-079A-C849-80C6-E145D1FDB758}" srcOrd="0" destOrd="0" presId="urn:microsoft.com/office/officeart/2005/8/layout/hierarchy1"/>
    <dgm:cxn modelId="{720D65AF-0BC7-B141-9A67-48D8D25AE186}" type="presParOf" srcId="{18077B49-079A-C849-80C6-E145D1FDB758}" destId="{6F7B71A3-EA6E-5941-9E84-104471440AC2}" srcOrd="0" destOrd="0" presId="urn:microsoft.com/office/officeart/2005/8/layout/hierarchy1"/>
    <dgm:cxn modelId="{A659CE07-829C-C646-9397-4BFAADABCD36}" type="presParOf" srcId="{18077B49-079A-C849-80C6-E145D1FDB758}" destId="{0BD679E6-48A7-4742-8669-DBD802E82073}" srcOrd="1" destOrd="0" presId="urn:microsoft.com/office/officeart/2005/8/layout/hierarchy1"/>
    <dgm:cxn modelId="{D0E7B0F8-F427-394E-93CE-02B62E58B3C0}" type="presParOf" srcId="{CEB752F7-2EB9-DB4E-945F-883891AC399F}" destId="{03D139F2-4FF5-664F-8E5D-D5BD4D8BDD8A}" srcOrd="1" destOrd="0" presId="urn:microsoft.com/office/officeart/2005/8/layout/hierarchy1"/>
    <dgm:cxn modelId="{040683F1-BD7B-8841-8340-F87ECE0C1B39}" type="presParOf" srcId="{03D139F2-4FF5-664F-8E5D-D5BD4D8BDD8A}" destId="{EBA19364-6AC6-EE44-881F-707E24E51ED4}" srcOrd="0" destOrd="0" presId="urn:microsoft.com/office/officeart/2005/8/layout/hierarchy1"/>
    <dgm:cxn modelId="{6FE7929B-9871-094F-BAB3-23D0A02F1E5F}" type="presParOf" srcId="{03D139F2-4FF5-664F-8E5D-D5BD4D8BDD8A}" destId="{03B13D7F-2C8E-E240-9C1A-DA2012CCADA4}" srcOrd="1" destOrd="0" presId="urn:microsoft.com/office/officeart/2005/8/layout/hierarchy1"/>
    <dgm:cxn modelId="{55F00A81-952C-B145-93D5-7EDA6369F7EB}" type="presParOf" srcId="{03B13D7F-2C8E-E240-9C1A-DA2012CCADA4}" destId="{29E1BC62-1695-E141-86F0-731938941CF9}" srcOrd="0" destOrd="0" presId="urn:microsoft.com/office/officeart/2005/8/layout/hierarchy1"/>
    <dgm:cxn modelId="{2D9D535C-1DAA-A64E-A80B-C52A9EB8F168}" type="presParOf" srcId="{29E1BC62-1695-E141-86F0-731938941CF9}" destId="{0018B1F2-CB7B-9047-827B-91507E90E6C7}" srcOrd="0" destOrd="0" presId="urn:microsoft.com/office/officeart/2005/8/layout/hierarchy1"/>
    <dgm:cxn modelId="{70086EB6-D752-7445-98EA-BBE4CD2FEA6C}" type="presParOf" srcId="{29E1BC62-1695-E141-86F0-731938941CF9}" destId="{5DD63336-35D5-524F-AE6C-81D7BAE6E184}" srcOrd="1" destOrd="0" presId="urn:microsoft.com/office/officeart/2005/8/layout/hierarchy1"/>
    <dgm:cxn modelId="{A0C17643-FE86-204C-8111-F1B6C81C54E3}" type="presParOf" srcId="{03B13D7F-2C8E-E240-9C1A-DA2012CCADA4}" destId="{4960411D-3E4F-0747-B4D4-D8F4E48D58AD}" srcOrd="1" destOrd="0" presId="urn:microsoft.com/office/officeart/2005/8/layout/hierarchy1"/>
    <dgm:cxn modelId="{387CD6D6-8461-704D-8F5F-D7D8F5CA9398}" type="presParOf" srcId="{03D139F2-4FF5-664F-8E5D-D5BD4D8BDD8A}" destId="{695AE30D-6E57-B842-9AD1-3843A4980B0C}" srcOrd="2" destOrd="0" presId="urn:microsoft.com/office/officeart/2005/8/layout/hierarchy1"/>
    <dgm:cxn modelId="{925B432C-FD3F-D04A-B1C5-D0EAE7A7F8FD}" type="presParOf" srcId="{03D139F2-4FF5-664F-8E5D-D5BD4D8BDD8A}" destId="{F32E3A8D-68C4-D549-A8F3-CA22D7831D0B}" srcOrd="3" destOrd="0" presId="urn:microsoft.com/office/officeart/2005/8/layout/hierarchy1"/>
    <dgm:cxn modelId="{55435500-F8B7-6440-B621-7648A8B96A18}" type="presParOf" srcId="{F32E3A8D-68C4-D549-A8F3-CA22D7831D0B}" destId="{8E5ED7BC-EB18-DF46-A11F-E412764391B3}" srcOrd="0" destOrd="0" presId="urn:microsoft.com/office/officeart/2005/8/layout/hierarchy1"/>
    <dgm:cxn modelId="{F1C4B89B-0A14-2C40-8305-AFD8DAEDE7BA}" type="presParOf" srcId="{8E5ED7BC-EB18-DF46-A11F-E412764391B3}" destId="{108AA467-3974-5240-B3CC-07919213297E}" srcOrd="0" destOrd="0" presId="urn:microsoft.com/office/officeart/2005/8/layout/hierarchy1"/>
    <dgm:cxn modelId="{46D4A339-3F40-5345-B40A-9DA5A3F1A84C}" type="presParOf" srcId="{8E5ED7BC-EB18-DF46-A11F-E412764391B3}" destId="{0A810708-E023-F842-ABA4-7B581FCB3344}" srcOrd="1" destOrd="0" presId="urn:microsoft.com/office/officeart/2005/8/layout/hierarchy1"/>
    <dgm:cxn modelId="{7D084F7C-71B5-C94C-B029-D7983CB8CA11}" type="presParOf" srcId="{F32E3A8D-68C4-D549-A8F3-CA22D7831D0B}" destId="{8BAD2239-1876-2D46-804B-7187973594DA}" srcOrd="1" destOrd="0" presId="urn:microsoft.com/office/officeart/2005/8/layout/hierarchy1"/>
    <dgm:cxn modelId="{7881C459-EAC7-264E-B21D-975CE48B2131}" type="presParOf" srcId="{43C28537-E7B6-1D4D-A915-736019DF39C4}" destId="{9B53E462-0FE7-A34C-B771-AFF94618B750}" srcOrd="2" destOrd="0" presId="urn:microsoft.com/office/officeart/2005/8/layout/hierarchy1"/>
    <dgm:cxn modelId="{6C59D660-2868-E044-8610-F480F8B61F5D}" type="presParOf" srcId="{43C28537-E7B6-1D4D-A915-736019DF39C4}" destId="{375324ED-E43C-6C4E-BA37-843A00ACFF36}" srcOrd="3" destOrd="0" presId="urn:microsoft.com/office/officeart/2005/8/layout/hierarchy1"/>
    <dgm:cxn modelId="{559E792E-68F9-D141-BC84-E0C9D1E76EEC}" type="presParOf" srcId="{375324ED-E43C-6C4E-BA37-843A00ACFF36}" destId="{AAA6194A-5901-AA41-A5BE-50C2015C6266}" srcOrd="0" destOrd="0" presId="urn:microsoft.com/office/officeart/2005/8/layout/hierarchy1"/>
    <dgm:cxn modelId="{997AFF82-B394-2647-B6EF-B305768F9664}" type="presParOf" srcId="{AAA6194A-5901-AA41-A5BE-50C2015C6266}" destId="{58EBE8A8-9AA4-7540-A9FA-20620666A834}" srcOrd="0" destOrd="0" presId="urn:microsoft.com/office/officeart/2005/8/layout/hierarchy1"/>
    <dgm:cxn modelId="{268BB25D-263F-8344-8C91-C750265F6949}" type="presParOf" srcId="{AAA6194A-5901-AA41-A5BE-50C2015C6266}" destId="{B0A61589-2BB9-AC48-8966-A436498D8502}" srcOrd="1" destOrd="0" presId="urn:microsoft.com/office/officeart/2005/8/layout/hierarchy1"/>
    <dgm:cxn modelId="{49C6F266-6725-BB48-83E4-3F2586484A11}" type="presParOf" srcId="{375324ED-E43C-6C4E-BA37-843A00ACFF36}" destId="{40FDF38A-93AD-AB44-84C3-5E0FB2BD8D2C}" srcOrd="1" destOrd="0" presId="urn:microsoft.com/office/officeart/2005/8/layout/hierarchy1"/>
    <dgm:cxn modelId="{866FAB93-A2AB-B542-80B3-0511CB66435C}" type="presParOf" srcId="{40FDF38A-93AD-AB44-84C3-5E0FB2BD8D2C}" destId="{534517D8-B109-F54A-926A-FB4A216D688A}" srcOrd="0" destOrd="0" presId="urn:microsoft.com/office/officeart/2005/8/layout/hierarchy1"/>
    <dgm:cxn modelId="{AE3D01AA-473D-9346-9C67-9C2A07EB81F6}" type="presParOf" srcId="{40FDF38A-93AD-AB44-84C3-5E0FB2BD8D2C}" destId="{F99FCBED-443D-1648-91AE-4EEC8BDD5C6A}" srcOrd="1" destOrd="0" presId="urn:microsoft.com/office/officeart/2005/8/layout/hierarchy1"/>
    <dgm:cxn modelId="{89E48A5A-3B05-5A4F-A10D-B3A334971772}" type="presParOf" srcId="{F99FCBED-443D-1648-91AE-4EEC8BDD5C6A}" destId="{281E24CE-EF6D-2147-85D1-539A75A178A5}" srcOrd="0" destOrd="0" presId="urn:microsoft.com/office/officeart/2005/8/layout/hierarchy1"/>
    <dgm:cxn modelId="{7E26065D-194A-2C47-8D7F-AB0A1F8850F2}" type="presParOf" srcId="{281E24CE-EF6D-2147-85D1-539A75A178A5}" destId="{94B0BB07-7900-1940-A6BC-87FAB0C1C625}" srcOrd="0" destOrd="0" presId="urn:microsoft.com/office/officeart/2005/8/layout/hierarchy1"/>
    <dgm:cxn modelId="{213B7485-0C83-5E4E-A7F2-09B2BADF92AB}" type="presParOf" srcId="{281E24CE-EF6D-2147-85D1-539A75A178A5}" destId="{D928B79A-8D0A-AE4D-8188-6009184DFC34}" srcOrd="1" destOrd="0" presId="urn:microsoft.com/office/officeart/2005/8/layout/hierarchy1"/>
    <dgm:cxn modelId="{00F978B0-A1BE-784A-A0F3-E4D6663E7E90}" type="presParOf" srcId="{F99FCBED-443D-1648-91AE-4EEC8BDD5C6A}" destId="{3394EC69-BFA9-D847-8A0E-86DB4E0356D9}" srcOrd="1" destOrd="0" presId="urn:microsoft.com/office/officeart/2005/8/layout/hierarchy1"/>
    <dgm:cxn modelId="{DB38E47C-899E-CF41-B560-F5FC38F5AFAB}" type="presParOf" srcId="{40FDF38A-93AD-AB44-84C3-5E0FB2BD8D2C}" destId="{B99DD82B-D486-D049-AD31-96CECFF2AD1C}" srcOrd="2" destOrd="0" presId="urn:microsoft.com/office/officeart/2005/8/layout/hierarchy1"/>
    <dgm:cxn modelId="{68F75F74-60CF-9B47-A95C-B88C350DC294}" type="presParOf" srcId="{40FDF38A-93AD-AB44-84C3-5E0FB2BD8D2C}" destId="{E3C9BD76-034F-9E47-964D-F7FC80BB6199}" srcOrd="3" destOrd="0" presId="urn:microsoft.com/office/officeart/2005/8/layout/hierarchy1"/>
    <dgm:cxn modelId="{D1B9E066-E282-3441-AC0C-018DE56548D4}" type="presParOf" srcId="{E3C9BD76-034F-9E47-964D-F7FC80BB6199}" destId="{4DFDBCB3-1CA6-0C43-B2C1-B9DC33902AE3}" srcOrd="0" destOrd="0" presId="urn:microsoft.com/office/officeart/2005/8/layout/hierarchy1"/>
    <dgm:cxn modelId="{3A01B9D4-B2B5-C440-89C4-49CEE43668B5}" type="presParOf" srcId="{4DFDBCB3-1CA6-0C43-B2C1-B9DC33902AE3}" destId="{A52A2725-10D5-5A4F-A6E7-10E9AA0D7CBD}" srcOrd="0" destOrd="0" presId="urn:microsoft.com/office/officeart/2005/8/layout/hierarchy1"/>
    <dgm:cxn modelId="{4036CA56-08B8-A346-A1B5-820C5B40BADB}" type="presParOf" srcId="{4DFDBCB3-1CA6-0C43-B2C1-B9DC33902AE3}" destId="{C92F0D71-D1E7-6B47-BAC0-5DADF899C710}" srcOrd="1" destOrd="0" presId="urn:microsoft.com/office/officeart/2005/8/layout/hierarchy1"/>
    <dgm:cxn modelId="{CA76A915-08BD-6B49-A85F-5DB5ABE8A4B6}" type="presParOf" srcId="{E3C9BD76-034F-9E47-964D-F7FC80BB6199}" destId="{3D0E2C39-AB0E-F847-A27C-A98DB62E7532}" srcOrd="1" destOrd="0" presId="urn:microsoft.com/office/officeart/2005/8/layout/hierarchy1"/>
    <dgm:cxn modelId="{9ACC734B-6E2C-974F-8D65-A993C5FFF225}" type="presParOf" srcId="{40FDF38A-93AD-AB44-84C3-5E0FB2BD8D2C}" destId="{618FE4E7-B7EF-2B46-8764-78D62EC42A4F}" srcOrd="4" destOrd="0" presId="urn:microsoft.com/office/officeart/2005/8/layout/hierarchy1"/>
    <dgm:cxn modelId="{C0628CD6-6FB5-A445-BC4C-C33A6E46A0D0}" type="presParOf" srcId="{40FDF38A-93AD-AB44-84C3-5E0FB2BD8D2C}" destId="{4854279A-2F52-134D-A926-EE6E1E8E9F7B}" srcOrd="5" destOrd="0" presId="urn:microsoft.com/office/officeart/2005/8/layout/hierarchy1"/>
    <dgm:cxn modelId="{2880CB1B-18FF-6841-9ECA-8C844B9417EA}" type="presParOf" srcId="{4854279A-2F52-134D-A926-EE6E1E8E9F7B}" destId="{3A330237-6BD1-9848-BE1B-D5DF95BF155D}" srcOrd="0" destOrd="0" presId="urn:microsoft.com/office/officeart/2005/8/layout/hierarchy1"/>
    <dgm:cxn modelId="{3D853FB4-DD4B-D64C-9D3B-BEA7F7A788D5}" type="presParOf" srcId="{3A330237-6BD1-9848-BE1B-D5DF95BF155D}" destId="{BCEB5DE4-4612-DA4C-8BFD-1AD292886C7B}" srcOrd="0" destOrd="0" presId="urn:microsoft.com/office/officeart/2005/8/layout/hierarchy1"/>
    <dgm:cxn modelId="{E9AF0C39-FAA5-4341-A4B5-E110E3B19A17}" type="presParOf" srcId="{3A330237-6BD1-9848-BE1B-D5DF95BF155D}" destId="{5DC74C15-05FB-1F4A-A29C-52A1C371A14F}" srcOrd="1" destOrd="0" presId="urn:microsoft.com/office/officeart/2005/8/layout/hierarchy1"/>
    <dgm:cxn modelId="{FB948178-62BF-A142-AB84-B62C8943CBE2}" type="presParOf" srcId="{4854279A-2F52-134D-A926-EE6E1E8E9F7B}" destId="{331F82FE-7CA2-C54C-A9A3-35703414BC33}" srcOrd="1" destOrd="0" presId="urn:microsoft.com/office/officeart/2005/8/layout/hierarchy1"/>
    <dgm:cxn modelId="{656A934A-91D4-7A44-961D-E926F106FDC6}" type="presParOf" srcId="{40FDF38A-93AD-AB44-84C3-5E0FB2BD8D2C}" destId="{068A672A-89A4-A841-9323-4386A6A0A346}" srcOrd="6" destOrd="0" presId="urn:microsoft.com/office/officeart/2005/8/layout/hierarchy1"/>
    <dgm:cxn modelId="{8631D4AF-D351-5045-B218-06E4494B7638}" type="presParOf" srcId="{40FDF38A-93AD-AB44-84C3-5E0FB2BD8D2C}" destId="{8E7D9AAA-EABB-6042-8EBD-67AF361A5054}" srcOrd="7" destOrd="0" presId="urn:microsoft.com/office/officeart/2005/8/layout/hierarchy1"/>
    <dgm:cxn modelId="{6B979972-099D-FD4A-96D8-528FB6CEF2CF}" type="presParOf" srcId="{8E7D9AAA-EABB-6042-8EBD-67AF361A5054}" destId="{AC135509-0AE5-604C-9420-C092E1730D59}" srcOrd="0" destOrd="0" presId="urn:microsoft.com/office/officeart/2005/8/layout/hierarchy1"/>
    <dgm:cxn modelId="{E0C23846-D5AF-B047-A29C-5684D57DE2FF}" type="presParOf" srcId="{AC135509-0AE5-604C-9420-C092E1730D59}" destId="{122C4B11-D86B-AE4D-AB36-E14FFFE0B282}" srcOrd="0" destOrd="0" presId="urn:microsoft.com/office/officeart/2005/8/layout/hierarchy1"/>
    <dgm:cxn modelId="{22050D2F-1803-D042-B018-565E369D2729}" type="presParOf" srcId="{AC135509-0AE5-604C-9420-C092E1730D59}" destId="{99F90612-7E1E-7B45-8699-F665E015BCBC}" srcOrd="1" destOrd="0" presId="urn:microsoft.com/office/officeart/2005/8/layout/hierarchy1"/>
    <dgm:cxn modelId="{674F8F54-34CC-DF4A-B308-26AD96F0ED16}" type="presParOf" srcId="{8E7D9AAA-EABB-6042-8EBD-67AF361A5054}" destId="{CF03BA24-AF60-F54D-B78A-2068C6B547A9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1A90DD-8371-5645-8E7C-AC61838FEF6A}">
      <dsp:nvSpPr>
        <dsp:cNvPr id="0" name=""/>
        <dsp:cNvSpPr/>
      </dsp:nvSpPr>
      <dsp:spPr>
        <a:xfrm>
          <a:off x="9232062" y="3702234"/>
          <a:ext cx="1439888" cy="3426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3491"/>
              </a:lnTo>
              <a:lnTo>
                <a:pt x="1439888" y="233491"/>
              </a:lnTo>
              <a:lnTo>
                <a:pt x="1439888" y="34262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CDD3A1-D9C0-9F4C-8EEF-B4D3E7921415}">
      <dsp:nvSpPr>
        <dsp:cNvPr id="0" name=""/>
        <dsp:cNvSpPr/>
      </dsp:nvSpPr>
      <dsp:spPr>
        <a:xfrm>
          <a:off x="9186342" y="3702234"/>
          <a:ext cx="91440" cy="34262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4262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9D7529-B16E-5F43-BA8A-A6033FB41E67}">
      <dsp:nvSpPr>
        <dsp:cNvPr id="0" name=""/>
        <dsp:cNvSpPr/>
      </dsp:nvSpPr>
      <dsp:spPr>
        <a:xfrm>
          <a:off x="7792174" y="3702234"/>
          <a:ext cx="1439888" cy="342628"/>
        </a:xfrm>
        <a:custGeom>
          <a:avLst/>
          <a:gdLst/>
          <a:ahLst/>
          <a:cxnLst/>
          <a:rect l="0" t="0" r="0" b="0"/>
          <a:pathLst>
            <a:path>
              <a:moveTo>
                <a:pt x="1439888" y="0"/>
              </a:moveTo>
              <a:lnTo>
                <a:pt x="1439888" y="233491"/>
              </a:lnTo>
              <a:lnTo>
                <a:pt x="0" y="233491"/>
              </a:lnTo>
              <a:lnTo>
                <a:pt x="0" y="34262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5E0404-A5B7-C44D-9B21-022FE25631F1}">
      <dsp:nvSpPr>
        <dsp:cNvPr id="0" name=""/>
        <dsp:cNvSpPr/>
      </dsp:nvSpPr>
      <dsp:spPr>
        <a:xfrm>
          <a:off x="5272369" y="2611518"/>
          <a:ext cx="3959693" cy="3426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3491"/>
              </a:lnTo>
              <a:lnTo>
                <a:pt x="3959693" y="233491"/>
              </a:lnTo>
              <a:lnTo>
                <a:pt x="3959693" y="34262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7282D6B-893A-C74A-89F7-07DA6E415A6F}">
      <dsp:nvSpPr>
        <dsp:cNvPr id="0" name=""/>
        <dsp:cNvSpPr/>
      </dsp:nvSpPr>
      <dsp:spPr>
        <a:xfrm>
          <a:off x="6306565" y="3702234"/>
          <a:ext cx="91440" cy="34262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4262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F41FE6-690D-4649-BF16-CA12794823FA}">
      <dsp:nvSpPr>
        <dsp:cNvPr id="0" name=""/>
        <dsp:cNvSpPr/>
      </dsp:nvSpPr>
      <dsp:spPr>
        <a:xfrm>
          <a:off x="5272369" y="2611518"/>
          <a:ext cx="1079916" cy="3426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3491"/>
              </a:lnTo>
              <a:lnTo>
                <a:pt x="1079916" y="233491"/>
              </a:lnTo>
              <a:lnTo>
                <a:pt x="1079916" y="34262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5AE30D-6E57-B842-9AD1-3843A4980B0C}">
      <dsp:nvSpPr>
        <dsp:cNvPr id="0" name=""/>
        <dsp:cNvSpPr/>
      </dsp:nvSpPr>
      <dsp:spPr>
        <a:xfrm>
          <a:off x="4192452" y="3702234"/>
          <a:ext cx="719944" cy="3426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3491"/>
              </a:lnTo>
              <a:lnTo>
                <a:pt x="719944" y="233491"/>
              </a:lnTo>
              <a:lnTo>
                <a:pt x="719944" y="34262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A19364-6AC6-EE44-881F-707E24E51ED4}">
      <dsp:nvSpPr>
        <dsp:cNvPr id="0" name=""/>
        <dsp:cNvSpPr/>
      </dsp:nvSpPr>
      <dsp:spPr>
        <a:xfrm>
          <a:off x="3472508" y="3702234"/>
          <a:ext cx="719944" cy="342628"/>
        </a:xfrm>
        <a:custGeom>
          <a:avLst/>
          <a:gdLst/>
          <a:ahLst/>
          <a:cxnLst/>
          <a:rect l="0" t="0" r="0" b="0"/>
          <a:pathLst>
            <a:path>
              <a:moveTo>
                <a:pt x="719944" y="0"/>
              </a:moveTo>
              <a:lnTo>
                <a:pt x="719944" y="233491"/>
              </a:lnTo>
              <a:lnTo>
                <a:pt x="0" y="233491"/>
              </a:lnTo>
              <a:lnTo>
                <a:pt x="0" y="34262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BC922D-0748-0447-A73B-939B5BE820C9}">
      <dsp:nvSpPr>
        <dsp:cNvPr id="0" name=""/>
        <dsp:cNvSpPr/>
      </dsp:nvSpPr>
      <dsp:spPr>
        <a:xfrm>
          <a:off x="4192452" y="2611518"/>
          <a:ext cx="1079916" cy="342628"/>
        </a:xfrm>
        <a:custGeom>
          <a:avLst/>
          <a:gdLst/>
          <a:ahLst/>
          <a:cxnLst/>
          <a:rect l="0" t="0" r="0" b="0"/>
          <a:pathLst>
            <a:path>
              <a:moveTo>
                <a:pt x="1079916" y="0"/>
              </a:moveTo>
              <a:lnTo>
                <a:pt x="1079916" y="233491"/>
              </a:lnTo>
              <a:lnTo>
                <a:pt x="0" y="233491"/>
              </a:lnTo>
              <a:lnTo>
                <a:pt x="0" y="34262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9DD82B-D486-D049-AD31-96CECFF2AD1C}">
      <dsp:nvSpPr>
        <dsp:cNvPr id="0" name=""/>
        <dsp:cNvSpPr/>
      </dsp:nvSpPr>
      <dsp:spPr>
        <a:xfrm>
          <a:off x="1312675" y="3702234"/>
          <a:ext cx="719944" cy="3426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3491"/>
              </a:lnTo>
              <a:lnTo>
                <a:pt x="719944" y="233491"/>
              </a:lnTo>
              <a:lnTo>
                <a:pt x="719944" y="34262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4517D8-B109-F54A-926A-FB4A216D688A}">
      <dsp:nvSpPr>
        <dsp:cNvPr id="0" name=""/>
        <dsp:cNvSpPr/>
      </dsp:nvSpPr>
      <dsp:spPr>
        <a:xfrm>
          <a:off x="592731" y="3702234"/>
          <a:ext cx="719944" cy="342628"/>
        </a:xfrm>
        <a:custGeom>
          <a:avLst/>
          <a:gdLst/>
          <a:ahLst/>
          <a:cxnLst/>
          <a:rect l="0" t="0" r="0" b="0"/>
          <a:pathLst>
            <a:path>
              <a:moveTo>
                <a:pt x="719944" y="0"/>
              </a:moveTo>
              <a:lnTo>
                <a:pt x="719944" y="233491"/>
              </a:lnTo>
              <a:lnTo>
                <a:pt x="0" y="233491"/>
              </a:lnTo>
              <a:lnTo>
                <a:pt x="0" y="34262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B53E462-0FE7-A34C-B771-AFF94618B750}">
      <dsp:nvSpPr>
        <dsp:cNvPr id="0" name=""/>
        <dsp:cNvSpPr/>
      </dsp:nvSpPr>
      <dsp:spPr>
        <a:xfrm>
          <a:off x="1312675" y="2611518"/>
          <a:ext cx="3959693" cy="342628"/>
        </a:xfrm>
        <a:custGeom>
          <a:avLst/>
          <a:gdLst/>
          <a:ahLst/>
          <a:cxnLst/>
          <a:rect l="0" t="0" r="0" b="0"/>
          <a:pathLst>
            <a:path>
              <a:moveTo>
                <a:pt x="3959693" y="0"/>
              </a:moveTo>
              <a:lnTo>
                <a:pt x="3959693" y="233491"/>
              </a:lnTo>
              <a:lnTo>
                <a:pt x="0" y="233491"/>
              </a:lnTo>
              <a:lnTo>
                <a:pt x="0" y="34262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84961C-8D55-EF4D-92E7-3B1C4FD77318}">
      <dsp:nvSpPr>
        <dsp:cNvPr id="0" name=""/>
        <dsp:cNvSpPr/>
      </dsp:nvSpPr>
      <dsp:spPr>
        <a:xfrm>
          <a:off x="4683324" y="1863431"/>
          <a:ext cx="1178090" cy="7480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F31395B-9EDC-0C48-9F05-CB309D52DAA0}">
      <dsp:nvSpPr>
        <dsp:cNvPr id="0" name=""/>
        <dsp:cNvSpPr/>
      </dsp:nvSpPr>
      <dsp:spPr>
        <a:xfrm>
          <a:off x="4814223" y="1987785"/>
          <a:ext cx="1178090" cy="7480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400" kern="1200" dirty="0"/>
            <a:t>ubuntu</a:t>
          </a:r>
          <a:endParaRPr lang="zh-CN" altLang="en-US" sz="1400" kern="1200" dirty="0"/>
        </a:p>
      </dsp:txBody>
      <dsp:txXfrm>
        <a:off x="4836134" y="2009696"/>
        <a:ext cx="1134268" cy="704265"/>
      </dsp:txXfrm>
    </dsp:sp>
    <dsp:sp modelId="{58EBE8A8-9AA4-7540-A9FA-20620666A834}">
      <dsp:nvSpPr>
        <dsp:cNvPr id="0" name=""/>
        <dsp:cNvSpPr/>
      </dsp:nvSpPr>
      <dsp:spPr>
        <a:xfrm>
          <a:off x="723630" y="2954146"/>
          <a:ext cx="1178090" cy="7480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0A61589-2BB9-AC48-8966-A436498D8502}">
      <dsp:nvSpPr>
        <dsp:cNvPr id="0" name=""/>
        <dsp:cNvSpPr/>
      </dsp:nvSpPr>
      <dsp:spPr>
        <a:xfrm>
          <a:off x="854529" y="3078500"/>
          <a:ext cx="1178090" cy="7480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400" kern="1200" dirty="0" err="1"/>
            <a:t>tfserving</a:t>
          </a:r>
          <a:endParaRPr lang="zh-CN" altLang="en-US" sz="1400" kern="1200" dirty="0"/>
        </a:p>
      </dsp:txBody>
      <dsp:txXfrm>
        <a:off x="876440" y="3100411"/>
        <a:ext cx="1134268" cy="704265"/>
      </dsp:txXfrm>
    </dsp:sp>
    <dsp:sp modelId="{94B0BB07-7900-1940-A6BC-87FAB0C1C625}">
      <dsp:nvSpPr>
        <dsp:cNvPr id="0" name=""/>
        <dsp:cNvSpPr/>
      </dsp:nvSpPr>
      <dsp:spPr>
        <a:xfrm>
          <a:off x="3686" y="4044862"/>
          <a:ext cx="1178090" cy="7480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28B79A-8D0A-AE4D-8188-6009184DFC34}">
      <dsp:nvSpPr>
        <dsp:cNvPr id="0" name=""/>
        <dsp:cNvSpPr/>
      </dsp:nvSpPr>
      <dsp:spPr>
        <a:xfrm>
          <a:off x="134585" y="4169216"/>
          <a:ext cx="1178090" cy="7480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400" kern="1200" dirty="0" err="1"/>
            <a:t>cpu</a:t>
          </a:r>
          <a:endParaRPr lang="zh-CN" altLang="en-US" sz="1400" kern="1200" dirty="0"/>
        </a:p>
      </dsp:txBody>
      <dsp:txXfrm>
        <a:off x="156496" y="4191127"/>
        <a:ext cx="1134268" cy="704265"/>
      </dsp:txXfrm>
    </dsp:sp>
    <dsp:sp modelId="{A52A2725-10D5-5A4F-A6E7-10E9AA0D7CBD}">
      <dsp:nvSpPr>
        <dsp:cNvPr id="0" name=""/>
        <dsp:cNvSpPr/>
      </dsp:nvSpPr>
      <dsp:spPr>
        <a:xfrm>
          <a:off x="1443574" y="4044862"/>
          <a:ext cx="1178090" cy="7480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2F0D71-D1E7-6B47-BAC0-5DADF899C710}">
      <dsp:nvSpPr>
        <dsp:cNvPr id="0" name=""/>
        <dsp:cNvSpPr/>
      </dsp:nvSpPr>
      <dsp:spPr>
        <a:xfrm>
          <a:off x="1574473" y="4169216"/>
          <a:ext cx="1178090" cy="7480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400" kern="1200" dirty="0" err="1"/>
            <a:t>gpu</a:t>
          </a:r>
          <a:endParaRPr lang="zh-CN" altLang="en-US" sz="1400" kern="1200" dirty="0"/>
        </a:p>
      </dsp:txBody>
      <dsp:txXfrm>
        <a:off x="1596384" y="4191127"/>
        <a:ext cx="1134268" cy="704265"/>
      </dsp:txXfrm>
    </dsp:sp>
    <dsp:sp modelId="{6F7B71A3-EA6E-5941-9E84-104471440AC2}">
      <dsp:nvSpPr>
        <dsp:cNvPr id="0" name=""/>
        <dsp:cNvSpPr/>
      </dsp:nvSpPr>
      <dsp:spPr>
        <a:xfrm>
          <a:off x="3603407" y="2954146"/>
          <a:ext cx="1178090" cy="7480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D679E6-48A7-4742-8669-DBD802E82073}">
      <dsp:nvSpPr>
        <dsp:cNvPr id="0" name=""/>
        <dsp:cNvSpPr/>
      </dsp:nvSpPr>
      <dsp:spPr>
        <a:xfrm>
          <a:off x="3734306" y="3078500"/>
          <a:ext cx="1178090" cy="7480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400" kern="1200" dirty="0"/>
            <a:t>torch-server</a:t>
          </a:r>
          <a:endParaRPr lang="zh-CN" altLang="en-US" sz="1400" kern="1200" dirty="0"/>
        </a:p>
      </dsp:txBody>
      <dsp:txXfrm>
        <a:off x="3756217" y="3100411"/>
        <a:ext cx="1134268" cy="704265"/>
      </dsp:txXfrm>
    </dsp:sp>
    <dsp:sp modelId="{0018B1F2-CB7B-9047-827B-91507E90E6C7}">
      <dsp:nvSpPr>
        <dsp:cNvPr id="0" name=""/>
        <dsp:cNvSpPr/>
      </dsp:nvSpPr>
      <dsp:spPr>
        <a:xfrm>
          <a:off x="2883463" y="4044862"/>
          <a:ext cx="1178090" cy="7480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D63336-35D5-524F-AE6C-81D7BAE6E184}">
      <dsp:nvSpPr>
        <dsp:cNvPr id="0" name=""/>
        <dsp:cNvSpPr/>
      </dsp:nvSpPr>
      <dsp:spPr>
        <a:xfrm>
          <a:off x="3014362" y="4169216"/>
          <a:ext cx="1178090" cy="7480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400" kern="1200" dirty="0" err="1"/>
            <a:t>cpu</a:t>
          </a:r>
          <a:endParaRPr lang="zh-CN" altLang="en-US" sz="1400" kern="1200" dirty="0"/>
        </a:p>
      </dsp:txBody>
      <dsp:txXfrm>
        <a:off x="3036273" y="4191127"/>
        <a:ext cx="1134268" cy="704265"/>
      </dsp:txXfrm>
    </dsp:sp>
    <dsp:sp modelId="{108AA467-3974-5240-B3CC-07919213297E}">
      <dsp:nvSpPr>
        <dsp:cNvPr id="0" name=""/>
        <dsp:cNvSpPr/>
      </dsp:nvSpPr>
      <dsp:spPr>
        <a:xfrm>
          <a:off x="4323351" y="4044862"/>
          <a:ext cx="1178090" cy="7480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810708-E023-F842-ABA4-7B581FCB3344}">
      <dsp:nvSpPr>
        <dsp:cNvPr id="0" name=""/>
        <dsp:cNvSpPr/>
      </dsp:nvSpPr>
      <dsp:spPr>
        <a:xfrm>
          <a:off x="4454250" y="4169216"/>
          <a:ext cx="1178090" cy="7480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400" kern="1200" dirty="0" err="1"/>
            <a:t>gpu</a:t>
          </a:r>
          <a:endParaRPr lang="zh-CN" altLang="en-US" sz="1400" kern="1200" dirty="0"/>
        </a:p>
      </dsp:txBody>
      <dsp:txXfrm>
        <a:off x="4476161" y="4191127"/>
        <a:ext cx="1134268" cy="704265"/>
      </dsp:txXfrm>
    </dsp:sp>
    <dsp:sp modelId="{9612D345-BDD9-2444-9E1C-FAE7C271480D}">
      <dsp:nvSpPr>
        <dsp:cNvPr id="0" name=""/>
        <dsp:cNvSpPr/>
      </dsp:nvSpPr>
      <dsp:spPr>
        <a:xfrm>
          <a:off x="5763240" y="2954146"/>
          <a:ext cx="1178090" cy="7480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F2F804-6C4E-C44F-99AA-5A175AC4177F}">
      <dsp:nvSpPr>
        <dsp:cNvPr id="0" name=""/>
        <dsp:cNvSpPr/>
      </dsp:nvSpPr>
      <dsp:spPr>
        <a:xfrm>
          <a:off x="5894139" y="3078500"/>
          <a:ext cx="1178090" cy="7480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400" kern="1200" dirty="0"/>
            <a:t>Triton-server</a:t>
          </a:r>
          <a:endParaRPr lang="zh-CN" altLang="en-US" sz="1400" kern="1200" dirty="0"/>
        </a:p>
      </dsp:txBody>
      <dsp:txXfrm>
        <a:off x="5916050" y="3100411"/>
        <a:ext cx="1134268" cy="704265"/>
      </dsp:txXfrm>
    </dsp:sp>
    <dsp:sp modelId="{E111C0AD-0643-B142-BAAF-BEBF59D5A5CB}">
      <dsp:nvSpPr>
        <dsp:cNvPr id="0" name=""/>
        <dsp:cNvSpPr/>
      </dsp:nvSpPr>
      <dsp:spPr>
        <a:xfrm>
          <a:off x="5763240" y="4044862"/>
          <a:ext cx="1178090" cy="7480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EB90E2-7DCC-0C4C-AF8F-8C313CECFA38}">
      <dsp:nvSpPr>
        <dsp:cNvPr id="0" name=""/>
        <dsp:cNvSpPr/>
      </dsp:nvSpPr>
      <dsp:spPr>
        <a:xfrm>
          <a:off x="5894139" y="4169216"/>
          <a:ext cx="1178090" cy="7480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400" kern="1200" dirty="0" err="1"/>
            <a:t>gpu</a:t>
          </a:r>
          <a:endParaRPr lang="zh-CN" altLang="en-US" sz="1400" kern="1200" dirty="0"/>
        </a:p>
      </dsp:txBody>
      <dsp:txXfrm>
        <a:off x="5916050" y="4191127"/>
        <a:ext cx="1134268" cy="704265"/>
      </dsp:txXfrm>
    </dsp:sp>
    <dsp:sp modelId="{8299A8C4-5BF6-8D49-AF98-1FEB54897F5D}">
      <dsp:nvSpPr>
        <dsp:cNvPr id="0" name=""/>
        <dsp:cNvSpPr/>
      </dsp:nvSpPr>
      <dsp:spPr>
        <a:xfrm>
          <a:off x="8643017" y="2954146"/>
          <a:ext cx="1178090" cy="7480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A20476-FCA8-3949-9ED7-D5CE55E14FED}">
      <dsp:nvSpPr>
        <dsp:cNvPr id="0" name=""/>
        <dsp:cNvSpPr/>
      </dsp:nvSpPr>
      <dsp:spPr>
        <a:xfrm>
          <a:off x="8773916" y="3078500"/>
          <a:ext cx="1178090" cy="7480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400" kern="1200" dirty="0" err="1"/>
            <a:t>onnxruntime</a:t>
          </a:r>
          <a:endParaRPr lang="zh-CN" altLang="en-US" sz="1400" kern="1200" dirty="0"/>
        </a:p>
      </dsp:txBody>
      <dsp:txXfrm>
        <a:off x="8795827" y="3100411"/>
        <a:ext cx="1134268" cy="704265"/>
      </dsp:txXfrm>
    </dsp:sp>
    <dsp:sp modelId="{83BB7EF0-FBD3-BE46-9C7B-1EFA5BFDE477}">
      <dsp:nvSpPr>
        <dsp:cNvPr id="0" name=""/>
        <dsp:cNvSpPr/>
      </dsp:nvSpPr>
      <dsp:spPr>
        <a:xfrm>
          <a:off x="7203129" y="4044862"/>
          <a:ext cx="1178090" cy="7480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9FE119-25BF-8744-A1C1-86CBA55A0869}">
      <dsp:nvSpPr>
        <dsp:cNvPr id="0" name=""/>
        <dsp:cNvSpPr/>
      </dsp:nvSpPr>
      <dsp:spPr>
        <a:xfrm>
          <a:off x="7334027" y="4169216"/>
          <a:ext cx="1178090" cy="7480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400" kern="1200" dirty="0" err="1"/>
            <a:t>cpu</a:t>
          </a:r>
          <a:endParaRPr lang="zh-CN" altLang="en-US" sz="1400" kern="1200" dirty="0"/>
        </a:p>
      </dsp:txBody>
      <dsp:txXfrm>
        <a:off x="7355938" y="4191127"/>
        <a:ext cx="1134268" cy="704265"/>
      </dsp:txXfrm>
    </dsp:sp>
    <dsp:sp modelId="{B5F61060-96B2-E84D-98E2-DD36EFDE07FE}">
      <dsp:nvSpPr>
        <dsp:cNvPr id="0" name=""/>
        <dsp:cNvSpPr/>
      </dsp:nvSpPr>
      <dsp:spPr>
        <a:xfrm>
          <a:off x="8643017" y="4044862"/>
          <a:ext cx="1178090" cy="7480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62D2F4D-F895-8F48-AA8D-DE3F3F50C244}">
      <dsp:nvSpPr>
        <dsp:cNvPr id="0" name=""/>
        <dsp:cNvSpPr/>
      </dsp:nvSpPr>
      <dsp:spPr>
        <a:xfrm>
          <a:off x="8773916" y="4169216"/>
          <a:ext cx="1178090" cy="7480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400" kern="1200" dirty="0" err="1"/>
            <a:t>cuda</a:t>
          </a:r>
          <a:endParaRPr lang="zh-CN" altLang="en-US" sz="1400" kern="1200" dirty="0"/>
        </a:p>
      </dsp:txBody>
      <dsp:txXfrm>
        <a:off x="8795827" y="4191127"/>
        <a:ext cx="1134268" cy="704265"/>
      </dsp:txXfrm>
    </dsp:sp>
    <dsp:sp modelId="{0FED07DC-B265-9548-B21E-866F5BFC34DE}">
      <dsp:nvSpPr>
        <dsp:cNvPr id="0" name=""/>
        <dsp:cNvSpPr/>
      </dsp:nvSpPr>
      <dsp:spPr>
        <a:xfrm>
          <a:off x="10082906" y="4044862"/>
          <a:ext cx="1178090" cy="7480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CD6A28-48AD-374A-ADED-E4CD36E0842D}">
      <dsp:nvSpPr>
        <dsp:cNvPr id="0" name=""/>
        <dsp:cNvSpPr/>
      </dsp:nvSpPr>
      <dsp:spPr>
        <a:xfrm>
          <a:off x="10213805" y="4169216"/>
          <a:ext cx="1178090" cy="7480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400" kern="1200" dirty="0" err="1"/>
            <a:t>tensorrt</a:t>
          </a:r>
          <a:endParaRPr lang="zh-CN" altLang="en-US" sz="1400" kern="1200" dirty="0"/>
        </a:p>
      </dsp:txBody>
      <dsp:txXfrm>
        <a:off x="10235716" y="4191127"/>
        <a:ext cx="1134268" cy="70426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1A90DD-8371-5645-8E7C-AC61838FEF6A}">
      <dsp:nvSpPr>
        <dsp:cNvPr id="0" name=""/>
        <dsp:cNvSpPr/>
      </dsp:nvSpPr>
      <dsp:spPr>
        <a:xfrm>
          <a:off x="12234280" y="4314441"/>
          <a:ext cx="1299525" cy="3092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0729"/>
              </a:lnTo>
              <a:lnTo>
                <a:pt x="1299525" y="210729"/>
              </a:lnTo>
              <a:lnTo>
                <a:pt x="1299525" y="30922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CDD3A1-D9C0-9F4C-8EEF-B4D3E7921415}">
      <dsp:nvSpPr>
        <dsp:cNvPr id="0" name=""/>
        <dsp:cNvSpPr/>
      </dsp:nvSpPr>
      <dsp:spPr>
        <a:xfrm>
          <a:off x="12188560" y="4314441"/>
          <a:ext cx="91440" cy="30922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922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9D7529-B16E-5F43-BA8A-A6033FB41E67}">
      <dsp:nvSpPr>
        <dsp:cNvPr id="0" name=""/>
        <dsp:cNvSpPr/>
      </dsp:nvSpPr>
      <dsp:spPr>
        <a:xfrm>
          <a:off x="10934754" y="4314441"/>
          <a:ext cx="1299525" cy="309227"/>
        </a:xfrm>
        <a:custGeom>
          <a:avLst/>
          <a:gdLst/>
          <a:ahLst/>
          <a:cxnLst/>
          <a:rect l="0" t="0" r="0" b="0"/>
          <a:pathLst>
            <a:path>
              <a:moveTo>
                <a:pt x="1299525" y="0"/>
              </a:moveTo>
              <a:lnTo>
                <a:pt x="1299525" y="210729"/>
              </a:lnTo>
              <a:lnTo>
                <a:pt x="0" y="210729"/>
              </a:lnTo>
              <a:lnTo>
                <a:pt x="0" y="30922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5E0404-A5B7-C44D-9B21-022FE25631F1}">
      <dsp:nvSpPr>
        <dsp:cNvPr id="0" name=""/>
        <dsp:cNvSpPr/>
      </dsp:nvSpPr>
      <dsp:spPr>
        <a:xfrm>
          <a:off x="6711297" y="3330051"/>
          <a:ext cx="5522982" cy="3092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0729"/>
              </a:lnTo>
              <a:lnTo>
                <a:pt x="5522982" y="210729"/>
              </a:lnTo>
              <a:lnTo>
                <a:pt x="5522982" y="30922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AA9805-BFFD-F14D-93A2-58CBE266668E}">
      <dsp:nvSpPr>
        <dsp:cNvPr id="0" name=""/>
        <dsp:cNvSpPr/>
      </dsp:nvSpPr>
      <dsp:spPr>
        <a:xfrm>
          <a:off x="8335704" y="4314441"/>
          <a:ext cx="1299525" cy="3092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0729"/>
              </a:lnTo>
              <a:lnTo>
                <a:pt x="1299525" y="210729"/>
              </a:lnTo>
              <a:lnTo>
                <a:pt x="1299525" y="30922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C7A438-AF29-F344-9272-83106722C816}">
      <dsp:nvSpPr>
        <dsp:cNvPr id="0" name=""/>
        <dsp:cNvSpPr/>
      </dsp:nvSpPr>
      <dsp:spPr>
        <a:xfrm>
          <a:off x="8289984" y="4314441"/>
          <a:ext cx="91440" cy="30922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922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7282D6B-893A-C74A-89F7-07DA6E415A6F}">
      <dsp:nvSpPr>
        <dsp:cNvPr id="0" name=""/>
        <dsp:cNvSpPr/>
      </dsp:nvSpPr>
      <dsp:spPr>
        <a:xfrm>
          <a:off x="7036179" y="4314441"/>
          <a:ext cx="1299525" cy="309227"/>
        </a:xfrm>
        <a:custGeom>
          <a:avLst/>
          <a:gdLst/>
          <a:ahLst/>
          <a:cxnLst/>
          <a:rect l="0" t="0" r="0" b="0"/>
          <a:pathLst>
            <a:path>
              <a:moveTo>
                <a:pt x="1299525" y="0"/>
              </a:moveTo>
              <a:lnTo>
                <a:pt x="1299525" y="210729"/>
              </a:lnTo>
              <a:lnTo>
                <a:pt x="0" y="210729"/>
              </a:lnTo>
              <a:lnTo>
                <a:pt x="0" y="30922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F41FE6-690D-4649-BF16-CA12794823FA}">
      <dsp:nvSpPr>
        <dsp:cNvPr id="0" name=""/>
        <dsp:cNvSpPr/>
      </dsp:nvSpPr>
      <dsp:spPr>
        <a:xfrm>
          <a:off x="6711297" y="3330051"/>
          <a:ext cx="1624406" cy="3092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0729"/>
              </a:lnTo>
              <a:lnTo>
                <a:pt x="1624406" y="210729"/>
              </a:lnTo>
              <a:lnTo>
                <a:pt x="1624406" y="30922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BD037B4-E9A2-3D46-9FAA-A6E532DADA6C}">
      <dsp:nvSpPr>
        <dsp:cNvPr id="0" name=""/>
        <dsp:cNvSpPr/>
      </dsp:nvSpPr>
      <dsp:spPr>
        <a:xfrm>
          <a:off x="4437128" y="4314441"/>
          <a:ext cx="1299525" cy="3092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0729"/>
              </a:lnTo>
              <a:lnTo>
                <a:pt x="1299525" y="210729"/>
              </a:lnTo>
              <a:lnTo>
                <a:pt x="1299525" y="30922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5AE30D-6E57-B842-9AD1-3843A4980B0C}">
      <dsp:nvSpPr>
        <dsp:cNvPr id="0" name=""/>
        <dsp:cNvSpPr/>
      </dsp:nvSpPr>
      <dsp:spPr>
        <a:xfrm>
          <a:off x="4391408" y="4314441"/>
          <a:ext cx="91440" cy="30922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922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A19364-6AC6-EE44-881F-707E24E51ED4}">
      <dsp:nvSpPr>
        <dsp:cNvPr id="0" name=""/>
        <dsp:cNvSpPr/>
      </dsp:nvSpPr>
      <dsp:spPr>
        <a:xfrm>
          <a:off x="3137603" y="4314441"/>
          <a:ext cx="1299525" cy="309227"/>
        </a:xfrm>
        <a:custGeom>
          <a:avLst/>
          <a:gdLst/>
          <a:ahLst/>
          <a:cxnLst/>
          <a:rect l="0" t="0" r="0" b="0"/>
          <a:pathLst>
            <a:path>
              <a:moveTo>
                <a:pt x="1299525" y="0"/>
              </a:moveTo>
              <a:lnTo>
                <a:pt x="1299525" y="210729"/>
              </a:lnTo>
              <a:lnTo>
                <a:pt x="0" y="210729"/>
              </a:lnTo>
              <a:lnTo>
                <a:pt x="0" y="30922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BC922D-0748-0447-A73B-939B5BE820C9}">
      <dsp:nvSpPr>
        <dsp:cNvPr id="0" name=""/>
        <dsp:cNvSpPr/>
      </dsp:nvSpPr>
      <dsp:spPr>
        <a:xfrm>
          <a:off x="4437128" y="3330051"/>
          <a:ext cx="2274169" cy="309227"/>
        </a:xfrm>
        <a:custGeom>
          <a:avLst/>
          <a:gdLst/>
          <a:ahLst/>
          <a:cxnLst/>
          <a:rect l="0" t="0" r="0" b="0"/>
          <a:pathLst>
            <a:path>
              <a:moveTo>
                <a:pt x="2274169" y="0"/>
              </a:moveTo>
              <a:lnTo>
                <a:pt x="2274169" y="210729"/>
              </a:lnTo>
              <a:lnTo>
                <a:pt x="0" y="210729"/>
              </a:lnTo>
              <a:lnTo>
                <a:pt x="0" y="30922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9DD82B-D486-D049-AD31-96CECFF2AD1C}">
      <dsp:nvSpPr>
        <dsp:cNvPr id="0" name=""/>
        <dsp:cNvSpPr/>
      </dsp:nvSpPr>
      <dsp:spPr>
        <a:xfrm>
          <a:off x="1188315" y="4314441"/>
          <a:ext cx="649762" cy="3092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0729"/>
              </a:lnTo>
              <a:lnTo>
                <a:pt x="649762" y="210729"/>
              </a:lnTo>
              <a:lnTo>
                <a:pt x="649762" y="30922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4517D8-B109-F54A-926A-FB4A216D688A}">
      <dsp:nvSpPr>
        <dsp:cNvPr id="0" name=""/>
        <dsp:cNvSpPr/>
      </dsp:nvSpPr>
      <dsp:spPr>
        <a:xfrm>
          <a:off x="538552" y="4314441"/>
          <a:ext cx="649762" cy="309227"/>
        </a:xfrm>
        <a:custGeom>
          <a:avLst/>
          <a:gdLst/>
          <a:ahLst/>
          <a:cxnLst/>
          <a:rect l="0" t="0" r="0" b="0"/>
          <a:pathLst>
            <a:path>
              <a:moveTo>
                <a:pt x="649762" y="0"/>
              </a:moveTo>
              <a:lnTo>
                <a:pt x="649762" y="210729"/>
              </a:lnTo>
              <a:lnTo>
                <a:pt x="0" y="210729"/>
              </a:lnTo>
              <a:lnTo>
                <a:pt x="0" y="30922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B53E462-0FE7-A34C-B771-AFF94618B750}">
      <dsp:nvSpPr>
        <dsp:cNvPr id="0" name=""/>
        <dsp:cNvSpPr/>
      </dsp:nvSpPr>
      <dsp:spPr>
        <a:xfrm>
          <a:off x="1188315" y="3330051"/>
          <a:ext cx="5522982" cy="309227"/>
        </a:xfrm>
        <a:custGeom>
          <a:avLst/>
          <a:gdLst/>
          <a:ahLst/>
          <a:cxnLst/>
          <a:rect l="0" t="0" r="0" b="0"/>
          <a:pathLst>
            <a:path>
              <a:moveTo>
                <a:pt x="5522982" y="0"/>
              </a:moveTo>
              <a:lnTo>
                <a:pt x="5522982" y="210729"/>
              </a:lnTo>
              <a:lnTo>
                <a:pt x="0" y="210729"/>
              </a:lnTo>
              <a:lnTo>
                <a:pt x="0" y="30922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84961C-8D55-EF4D-92E7-3B1C4FD77318}">
      <dsp:nvSpPr>
        <dsp:cNvPr id="0" name=""/>
        <dsp:cNvSpPr/>
      </dsp:nvSpPr>
      <dsp:spPr>
        <a:xfrm>
          <a:off x="6179673" y="2654889"/>
          <a:ext cx="1063247" cy="6751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F31395B-9EDC-0C48-9F05-CB309D52DAA0}">
      <dsp:nvSpPr>
        <dsp:cNvPr id="0" name=""/>
        <dsp:cNvSpPr/>
      </dsp:nvSpPr>
      <dsp:spPr>
        <a:xfrm>
          <a:off x="6297812" y="2767120"/>
          <a:ext cx="1063247" cy="6751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500" kern="1200" dirty="0"/>
            <a:t>ubuntu</a:t>
          </a:r>
          <a:endParaRPr lang="zh-CN" altLang="en-US" sz="1500" kern="1200" dirty="0"/>
        </a:p>
      </dsp:txBody>
      <dsp:txXfrm>
        <a:off x="6317587" y="2786895"/>
        <a:ext cx="1023697" cy="635612"/>
      </dsp:txXfrm>
    </dsp:sp>
    <dsp:sp modelId="{58EBE8A8-9AA4-7540-A9FA-20620666A834}">
      <dsp:nvSpPr>
        <dsp:cNvPr id="0" name=""/>
        <dsp:cNvSpPr/>
      </dsp:nvSpPr>
      <dsp:spPr>
        <a:xfrm>
          <a:off x="656691" y="3639279"/>
          <a:ext cx="1063247" cy="6751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0A61589-2BB9-AC48-8966-A436498D8502}">
      <dsp:nvSpPr>
        <dsp:cNvPr id="0" name=""/>
        <dsp:cNvSpPr/>
      </dsp:nvSpPr>
      <dsp:spPr>
        <a:xfrm>
          <a:off x="774830" y="3751511"/>
          <a:ext cx="1063247" cy="6751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500" kern="1200" dirty="0" err="1"/>
            <a:t>cuda</a:t>
          </a:r>
          <a:r>
            <a:rPr lang="zh-CN" altLang="en-US" sz="1500" kern="1200" dirty="0"/>
            <a:t> </a:t>
          </a:r>
          <a:r>
            <a:rPr lang="en-US" altLang="zh-CN" sz="1500" kern="1200" dirty="0"/>
            <a:t>9.1</a:t>
          </a:r>
          <a:endParaRPr lang="zh-CN" altLang="en-US" sz="1500" kern="1200" dirty="0"/>
        </a:p>
      </dsp:txBody>
      <dsp:txXfrm>
        <a:off x="794605" y="3771286"/>
        <a:ext cx="1023697" cy="635612"/>
      </dsp:txXfrm>
    </dsp:sp>
    <dsp:sp modelId="{94B0BB07-7900-1940-A6BC-87FAB0C1C625}">
      <dsp:nvSpPr>
        <dsp:cNvPr id="0" name=""/>
        <dsp:cNvSpPr/>
      </dsp:nvSpPr>
      <dsp:spPr>
        <a:xfrm>
          <a:off x="6928" y="4623669"/>
          <a:ext cx="1063247" cy="6751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28B79A-8D0A-AE4D-8188-6009184DFC34}">
      <dsp:nvSpPr>
        <dsp:cNvPr id="0" name=""/>
        <dsp:cNvSpPr/>
      </dsp:nvSpPr>
      <dsp:spPr>
        <a:xfrm>
          <a:off x="125067" y="4735901"/>
          <a:ext cx="1063247" cy="6751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500" kern="1200" dirty="0"/>
            <a:t>python3.6</a:t>
          </a:r>
          <a:endParaRPr lang="zh-CN" altLang="en-US" sz="1500" kern="1200" dirty="0"/>
        </a:p>
      </dsp:txBody>
      <dsp:txXfrm>
        <a:off x="144842" y="4755676"/>
        <a:ext cx="1023697" cy="635612"/>
      </dsp:txXfrm>
    </dsp:sp>
    <dsp:sp modelId="{A52A2725-10D5-5A4F-A6E7-10E9AA0D7CBD}">
      <dsp:nvSpPr>
        <dsp:cNvPr id="0" name=""/>
        <dsp:cNvSpPr/>
      </dsp:nvSpPr>
      <dsp:spPr>
        <a:xfrm>
          <a:off x="1306454" y="4623669"/>
          <a:ext cx="1063247" cy="6751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2F0D71-D1E7-6B47-BAC0-5DADF899C710}">
      <dsp:nvSpPr>
        <dsp:cNvPr id="0" name=""/>
        <dsp:cNvSpPr/>
      </dsp:nvSpPr>
      <dsp:spPr>
        <a:xfrm>
          <a:off x="1424592" y="4735901"/>
          <a:ext cx="1063247" cy="6751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500" kern="1200" dirty="0"/>
            <a:t>python3.7</a:t>
          </a:r>
          <a:endParaRPr lang="zh-CN" altLang="en-US" sz="1500" kern="1200" dirty="0"/>
        </a:p>
      </dsp:txBody>
      <dsp:txXfrm>
        <a:off x="1444367" y="4755676"/>
        <a:ext cx="1023697" cy="635612"/>
      </dsp:txXfrm>
    </dsp:sp>
    <dsp:sp modelId="{6F7B71A3-EA6E-5941-9E84-104471440AC2}">
      <dsp:nvSpPr>
        <dsp:cNvPr id="0" name=""/>
        <dsp:cNvSpPr/>
      </dsp:nvSpPr>
      <dsp:spPr>
        <a:xfrm>
          <a:off x="3905504" y="3639279"/>
          <a:ext cx="1063247" cy="6751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D679E6-48A7-4742-8669-DBD802E82073}">
      <dsp:nvSpPr>
        <dsp:cNvPr id="0" name=""/>
        <dsp:cNvSpPr/>
      </dsp:nvSpPr>
      <dsp:spPr>
        <a:xfrm>
          <a:off x="4023643" y="3751511"/>
          <a:ext cx="1063247" cy="6751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500" kern="1200" dirty="0" err="1"/>
            <a:t>cuda</a:t>
          </a:r>
          <a:r>
            <a:rPr lang="zh-CN" altLang="en-US" sz="1500" kern="1200" dirty="0"/>
            <a:t> </a:t>
          </a:r>
          <a:r>
            <a:rPr lang="en-US" altLang="zh-CN" sz="1500" kern="1200" dirty="0"/>
            <a:t>10.2</a:t>
          </a:r>
          <a:endParaRPr lang="zh-CN" altLang="en-US" sz="1500" kern="1200" dirty="0"/>
        </a:p>
      </dsp:txBody>
      <dsp:txXfrm>
        <a:off x="4043418" y="3771286"/>
        <a:ext cx="1023697" cy="635612"/>
      </dsp:txXfrm>
    </dsp:sp>
    <dsp:sp modelId="{0018B1F2-CB7B-9047-827B-91507E90E6C7}">
      <dsp:nvSpPr>
        <dsp:cNvPr id="0" name=""/>
        <dsp:cNvSpPr/>
      </dsp:nvSpPr>
      <dsp:spPr>
        <a:xfrm>
          <a:off x="2605979" y="4623669"/>
          <a:ext cx="1063247" cy="6751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D63336-35D5-524F-AE6C-81D7BAE6E184}">
      <dsp:nvSpPr>
        <dsp:cNvPr id="0" name=""/>
        <dsp:cNvSpPr/>
      </dsp:nvSpPr>
      <dsp:spPr>
        <a:xfrm>
          <a:off x="2724118" y="4735901"/>
          <a:ext cx="1063247" cy="6751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500" kern="1200" dirty="0"/>
            <a:t>python3.6</a:t>
          </a:r>
          <a:endParaRPr lang="zh-CN" altLang="en-US" sz="1500" kern="1200" dirty="0"/>
        </a:p>
      </dsp:txBody>
      <dsp:txXfrm>
        <a:off x="2743893" y="4755676"/>
        <a:ext cx="1023697" cy="635612"/>
      </dsp:txXfrm>
    </dsp:sp>
    <dsp:sp modelId="{108AA467-3974-5240-B3CC-07919213297E}">
      <dsp:nvSpPr>
        <dsp:cNvPr id="0" name=""/>
        <dsp:cNvSpPr/>
      </dsp:nvSpPr>
      <dsp:spPr>
        <a:xfrm>
          <a:off x="3905504" y="4623669"/>
          <a:ext cx="1063247" cy="6751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810708-E023-F842-ABA4-7B581FCB3344}">
      <dsp:nvSpPr>
        <dsp:cNvPr id="0" name=""/>
        <dsp:cNvSpPr/>
      </dsp:nvSpPr>
      <dsp:spPr>
        <a:xfrm>
          <a:off x="4023643" y="4735901"/>
          <a:ext cx="1063247" cy="6751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500" kern="1200" dirty="0"/>
            <a:t>python3.7</a:t>
          </a:r>
          <a:endParaRPr lang="zh-CN" altLang="en-US" sz="1500" kern="1200" dirty="0"/>
        </a:p>
      </dsp:txBody>
      <dsp:txXfrm>
        <a:off x="4043418" y="4755676"/>
        <a:ext cx="1023697" cy="635612"/>
      </dsp:txXfrm>
    </dsp:sp>
    <dsp:sp modelId="{D3870CC3-82E1-EE4A-A2BD-4B28167D5AE1}">
      <dsp:nvSpPr>
        <dsp:cNvPr id="0" name=""/>
        <dsp:cNvSpPr/>
      </dsp:nvSpPr>
      <dsp:spPr>
        <a:xfrm>
          <a:off x="5205029" y="4623669"/>
          <a:ext cx="1063247" cy="6751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F3E064-B47E-6140-863F-77DB9CFA0DE6}">
      <dsp:nvSpPr>
        <dsp:cNvPr id="0" name=""/>
        <dsp:cNvSpPr/>
      </dsp:nvSpPr>
      <dsp:spPr>
        <a:xfrm>
          <a:off x="5323168" y="4735901"/>
          <a:ext cx="1063247" cy="6751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500" kern="1200" dirty="0"/>
            <a:t>python3.8</a:t>
          </a:r>
          <a:endParaRPr lang="zh-CN" altLang="en-US" sz="1500" kern="1200" dirty="0"/>
        </a:p>
      </dsp:txBody>
      <dsp:txXfrm>
        <a:off x="5342943" y="4755676"/>
        <a:ext cx="1023697" cy="635612"/>
      </dsp:txXfrm>
    </dsp:sp>
    <dsp:sp modelId="{9612D345-BDD9-2444-9E1C-FAE7C271480D}">
      <dsp:nvSpPr>
        <dsp:cNvPr id="0" name=""/>
        <dsp:cNvSpPr/>
      </dsp:nvSpPr>
      <dsp:spPr>
        <a:xfrm>
          <a:off x="7804080" y="3639279"/>
          <a:ext cx="1063247" cy="6751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F2F804-6C4E-C44F-99AA-5A175AC4177F}">
      <dsp:nvSpPr>
        <dsp:cNvPr id="0" name=""/>
        <dsp:cNvSpPr/>
      </dsp:nvSpPr>
      <dsp:spPr>
        <a:xfrm>
          <a:off x="7922219" y="3751511"/>
          <a:ext cx="1063247" cy="6751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500" kern="1200" dirty="0" err="1"/>
            <a:t>cuda</a:t>
          </a:r>
          <a:r>
            <a:rPr lang="zh-CN" altLang="en-US" sz="1500" kern="1200" dirty="0"/>
            <a:t> </a:t>
          </a:r>
          <a:r>
            <a:rPr lang="en-US" altLang="zh-CN" sz="1500" kern="1200" dirty="0"/>
            <a:t>10.1</a:t>
          </a:r>
          <a:endParaRPr lang="zh-CN" altLang="en-US" sz="1500" kern="1200" dirty="0"/>
        </a:p>
      </dsp:txBody>
      <dsp:txXfrm>
        <a:off x="7941994" y="3771286"/>
        <a:ext cx="1023697" cy="635612"/>
      </dsp:txXfrm>
    </dsp:sp>
    <dsp:sp modelId="{E111C0AD-0643-B142-BAAF-BEBF59D5A5CB}">
      <dsp:nvSpPr>
        <dsp:cNvPr id="0" name=""/>
        <dsp:cNvSpPr/>
      </dsp:nvSpPr>
      <dsp:spPr>
        <a:xfrm>
          <a:off x="6504555" y="4623669"/>
          <a:ext cx="1063247" cy="6751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EB90E2-7DCC-0C4C-AF8F-8C313CECFA38}">
      <dsp:nvSpPr>
        <dsp:cNvPr id="0" name=""/>
        <dsp:cNvSpPr/>
      </dsp:nvSpPr>
      <dsp:spPr>
        <a:xfrm>
          <a:off x="6622693" y="4735901"/>
          <a:ext cx="1063247" cy="6751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500" kern="1200" dirty="0"/>
            <a:t>python3.6</a:t>
          </a:r>
          <a:endParaRPr lang="zh-CN" altLang="en-US" sz="1500" kern="1200" dirty="0"/>
        </a:p>
      </dsp:txBody>
      <dsp:txXfrm>
        <a:off x="6642468" y="4755676"/>
        <a:ext cx="1023697" cy="635612"/>
      </dsp:txXfrm>
    </dsp:sp>
    <dsp:sp modelId="{6D082FA3-E90C-8341-9C64-387EB2C56558}">
      <dsp:nvSpPr>
        <dsp:cNvPr id="0" name=""/>
        <dsp:cNvSpPr/>
      </dsp:nvSpPr>
      <dsp:spPr>
        <a:xfrm>
          <a:off x="7804080" y="4623669"/>
          <a:ext cx="1063247" cy="6751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4D2D88-43E7-8442-9058-8A29B91FD776}">
      <dsp:nvSpPr>
        <dsp:cNvPr id="0" name=""/>
        <dsp:cNvSpPr/>
      </dsp:nvSpPr>
      <dsp:spPr>
        <a:xfrm>
          <a:off x="7922219" y="4735901"/>
          <a:ext cx="1063247" cy="6751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500" kern="1200" dirty="0"/>
            <a:t>python3.7</a:t>
          </a:r>
          <a:endParaRPr lang="zh-CN" altLang="en-US" sz="1500" kern="1200" dirty="0"/>
        </a:p>
      </dsp:txBody>
      <dsp:txXfrm>
        <a:off x="7941994" y="4755676"/>
        <a:ext cx="1023697" cy="635612"/>
      </dsp:txXfrm>
    </dsp:sp>
    <dsp:sp modelId="{49B355C4-2865-FF4B-A0DC-6F76F895946B}">
      <dsp:nvSpPr>
        <dsp:cNvPr id="0" name=""/>
        <dsp:cNvSpPr/>
      </dsp:nvSpPr>
      <dsp:spPr>
        <a:xfrm>
          <a:off x="9103605" y="4623669"/>
          <a:ext cx="1063247" cy="6751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468DB4-D535-0D4E-A955-027803EE133D}">
      <dsp:nvSpPr>
        <dsp:cNvPr id="0" name=""/>
        <dsp:cNvSpPr/>
      </dsp:nvSpPr>
      <dsp:spPr>
        <a:xfrm>
          <a:off x="9221744" y="4735901"/>
          <a:ext cx="1063247" cy="6751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500" kern="1200" dirty="0"/>
            <a:t>python3.8</a:t>
          </a:r>
          <a:endParaRPr lang="zh-CN" altLang="en-US" sz="1500" kern="1200" dirty="0"/>
        </a:p>
      </dsp:txBody>
      <dsp:txXfrm>
        <a:off x="9241519" y="4755676"/>
        <a:ext cx="1023697" cy="635612"/>
      </dsp:txXfrm>
    </dsp:sp>
    <dsp:sp modelId="{8299A8C4-5BF6-8D49-AF98-1FEB54897F5D}">
      <dsp:nvSpPr>
        <dsp:cNvPr id="0" name=""/>
        <dsp:cNvSpPr/>
      </dsp:nvSpPr>
      <dsp:spPr>
        <a:xfrm>
          <a:off x="11702656" y="3639279"/>
          <a:ext cx="1063247" cy="6751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A20476-FCA8-3949-9ED7-D5CE55E14FED}">
      <dsp:nvSpPr>
        <dsp:cNvPr id="0" name=""/>
        <dsp:cNvSpPr/>
      </dsp:nvSpPr>
      <dsp:spPr>
        <a:xfrm>
          <a:off x="11820794" y="3751511"/>
          <a:ext cx="1063247" cy="6751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500" kern="1200" dirty="0" err="1"/>
            <a:t>cuda</a:t>
          </a:r>
          <a:r>
            <a:rPr lang="zh-CN" altLang="en-US" sz="1500" kern="1200" dirty="0"/>
            <a:t> </a:t>
          </a:r>
          <a:r>
            <a:rPr lang="en-US" altLang="zh-CN" sz="1500" kern="1200" dirty="0"/>
            <a:t>11.3</a:t>
          </a:r>
          <a:endParaRPr lang="zh-CN" altLang="en-US" sz="1500" kern="1200" dirty="0"/>
        </a:p>
      </dsp:txBody>
      <dsp:txXfrm>
        <a:off x="11840569" y="3771286"/>
        <a:ext cx="1023697" cy="635612"/>
      </dsp:txXfrm>
    </dsp:sp>
    <dsp:sp modelId="{83BB7EF0-FBD3-BE46-9C7B-1EFA5BFDE477}">
      <dsp:nvSpPr>
        <dsp:cNvPr id="0" name=""/>
        <dsp:cNvSpPr/>
      </dsp:nvSpPr>
      <dsp:spPr>
        <a:xfrm>
          <a:off x="10403130" y="4623669"/>
          <a:ext cx="1063247" cy="6751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9FE119-25BF-8744-A1C1-86CBA55A0869}">
      <dsp:nvSpPr>
        <dsp:cNvPr id="0" name=""/>
        <dsp:cNvSpPr/>
      </dsp:nvSpPr>
      <dsp:spPr>
        <a:xfrm>
          <a:off x="10521269" y="4735901"/>
          <a:ext cx="1063247" cy="6751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500" kern="1200" dirty="0"/>
            <a:t>python3.6</a:t>
          </a:r>
          <a:endParaRPr lang="zh-CN" altLang="en-US" sz="1500" kern="1200" dirty="0"/>
        </a:p>
      </dsp:txBody>
      <dsp:txXfrm>
        <a:off x="10541044" y="4755676"/>
        <a:ext cx="1023697" cy="635612"/>
      </dsp:txXfrm>
    </dsp:sp>
    <dsp:sp modelId="{B5F61060-96B2-E84D-98E2-DD36EFDE07FE}">
      <dsp:nvSpPr>
        <dsp:cNvPr id="0" name=""/>
        <dsp:cNvSpPr/>
      </dsp:nvSpPr>
      <dsp:spPr>
        <a:xfrm>
          <a:off x="11702656" y="4623669"/>
          <a:ext cx="1063247" cy="6751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62D2F4D-F895-8F48-AA8D-DE3F3F50C244}">
      <dsp:nvSpPr>
        <dsp:cNvPr id="0" name=""/>
        <dsp:cNvSpPr/>
      </dsp:nvSpPr>
      <dsp:spPr>
        <a:xfrm>
          <a:off x="11820794" y="4735901"/>
          <a:ext cx="1063247" cy="6751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500" kern="1200" dirty="0"/>
            <a:t>python3.7</a:t>
          </a:r>
          <a:endParaRPr lang="zh-CN" altLang="en-US" sz="1500" kern="1200" dirty="0"/>
        </a:p>
      </dsp:txBody>
      <dsp:txXfrm>
        <a:off x="11840569" y="4755676"/>
        <a:ext cx="1023697" cy="635612"/>
      </dsp:txXfrm>
    </dsp:sp>
    <dsp:sp modelId="{0FED07DC-B265-9548-B21E-866F5BFC34DE}">
      <dsp:nvSpPr>
        <dsp:cNvPr id="0" name=""/>
        <dsp:cNvSpPr/>
      </dsp:nvSpPr>
      <dsp:spPr>
        <a:xfrm>
          <a:off x="13002181" y="4623669"/>
          <a:ext cx="1063247" cy="6751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CD6A28-48AD-374A-ADED-E4CD36E0842D}">
      <dsp:nvSpPr>
        <dsp:cNvPr id="0" name=""/>
        <dsp:cNvSpPr/>
      </dsp:nvSpPr>
      <dsp:spPr>
        <a:xfrm>
          <a:off x="13120320" y="4735901"/>
          <a:ext cx="1063247" cy="6751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500" kern="1200" dirty="0"/>
            <a:t>python3.8</a:t>
          </a:r>
          <a:endParaRPr lang="zh-CN" altLang="en-US" sz="1500" kern="1200" dirty="0"/>
        </a:p>
      </dsp:txBody>
      <dsp:txXfrm>
        <a:off x="13140095" y="4755676"/>
        <a:ext cx="1023697" cy="63561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8A672A-89A4-A841-9323-4386A6A0A346}">
      <dsp:nvSpPr>
        <dsp:cNvPr id="0" name=""/>
        <dsp:cNvSpPr/>
      </dsp:nvSpPr>
      <dsp:spPr>
        <a:xfrm>
          <a:off x="5069381" y="2560833"/>
          <a:ext cx="1944868" cy="3085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0252"/>
              </a:lnTo>
              <a:lnTo>
                <a:pt x="1944868" y="210252"/>
              </a:lnTo>
              <a:lnTo>
                <a:pt x="1944868" y="30852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8FE4E7-B7EF-2B46-8764-78D62EC42A4F}">
      <dsp:nvSpPr>
        <dsp:cNvPr id="0" name=""/>
        <dsp:cNvSpPr/>
      </dsp:nvSpPr>
      <dsp:spPr>
        <a:xfrm>
          <a:off x="5069381" y="2560833"/>
          <a:ext cx="648289" cy="3085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0252"/>
              </a:lnTo>
              <a:lnTo>
                <a:pt x="648289" y="210252"/>
              </a:lnTo>
              <a:lnTo>
                <a:pt x="648289" y="30852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9DD82B-D486-D049-AD31-96CECFF2AD1C}">
      <dsp:nvSpPr>
        <dsp:cNvPr id="0" name=""/>
        <dsp:cNvSpPr/>
      </dsp:nvSpPr>
      <dsp:spPr>
        <a:xfrm>
          <a:off x="4421091" y="2560833"/>
          <a:ext cx="648289" cy="308526"/>
        </a:xfrm>
        <a:custGeom>
          <a:avLst/>
          <a:gdLst/>
          <a:ahLst/>
          <a:cxnLst/>
          <a:rect l="0" t="0" r="0" b="0"/>
          <a:pathLst>
            <a:path>
              <a:moveTo>
                <a:pt x="648289" y="0"/>
              </a:moveTo>
              <a:lnTo>
                <a:pt x="648289" y="210252"/>
              </a:lnTo>
              <a:lnTo>
                <a:pt x="0" y="210252"/>
              </a:lnTo>
              <a:lnTo>
                <a:pt x="0" y="30852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4517D8-B109-F54A-926A-FB4A216D688A}">
      <dsp:nvSpPr>
        <dsp:cNvPr id="0" name=""/>
        <dsp:cNvSpPr/>
      </dsp:nvSpPr>
      <dsp:spPr>
        <a:xfrm>
          <a:off x="3124512" y="2560833"/>
          <a:ext cx="1944868" cy="308526"/>
        </a:xfrm>
        <a:custGeom>
          <a:avLst/>
          <a:gdLst/>
          <a:ahLst/>
          <a:cxnLst/>
          <a:rect l="0" t="0" r="0" b="0"/>
          <a:pathLst>
            <a:path>
              <a:moveTo>
                <a:pt x="1944868" y="0"/>
              </a:moveTo>
              <a:lnTo>
                <a:pt x="1944868" y="210252"/>
              </a:lnTo>
              <a:lnTo>
                <a:pt x="0" y="210252"/>
              </a:lnTo>
              <a:lnTo>
                <a:pt x="0" y="30852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B53E462-0FE7-A34C-B771-AFF94618B750}">
      <dsp:nvSpPr>
        <dsp:cNvPr id="0" name=""/>
        <dsp:cNvSpPr/>
      </dsp:nvSpPr>
      <dsp:spPr>
        <a:xfrm>
          <a:off x="3124512" y="1578674"/>
          <a:ext cx="1944868" cy="3085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0252"/>
              </a:lnTo>
              <a:lnTo>
                <a:pt x="1944868" y="210252"/>
              </a:lnTo>
              <a:lnTo>
                <a:pt x="1944868" y="30852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5AE30D-6E57-B842-9AD1-3843A4980B0C}">
      <dsp:nvSpPr>
        <dsp:cNvPr id="0" name=""/>
        <dsp:cNvSpPr/>
      </dsp:nvSpPr>
      <dsp:spPr>
        <a:xfrm>
          <a:off x="1179643" y="2560833"/>
          <a:ext cx="648289" cy="3085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0252"/>
              </a:lnTo>
              <a:lnTo>
                <a:pt x="648289" y="210252"/>
              </a:lnTo>
              <a:lnTo>
                <a:pt x="648289" y="30852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A19364-6AC6-EE44-881F-707E24E51ED4}">
      <dsp:nvSpPr>
        <dsp:cNvPr id="0" name=""/>
        <dsp:cNvSpPr/>
      </dsp:nvSpPr>
      <dsp:spPr>
        <a:xfrm>
          <a:off x="531354" y="2560833"/>
          <a:ext cx="648289" cy="308526"/>
        </a:xfrm>
        <a:custGeom>
          <a:avLst/>
          <a:gdLst/>
          <a:ahLst/>
          <a:cxnLst/>
          <a:rect l="0" t="0" r="0" b="0"/>
          <a:pathLst>
            <a:path>
              <a:moveTo>
                <a:pt x="648289" y="0"/>
              </a:moveTo>
              <a:lnTo>
                <a:pt x="648289" y="210252"/>
              </a:lnTo>
              <a:lnTo>
                <a:pt x="0" y="210252"/>
              </a:lnTo>
              <a:lnTo>
                <a:pt x="0" y="30852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BC922D-0748-0447-A73B-939B5BE820C9}">
      <dsp:nvSpPr>
        <dsp:cNvPr id="0" name=""/>
        <dsp:cNvSpPr/>
      </dsp:nvSpPr>
      <dsp:spPr>
        <a:xfrm>
          <a:off x="1179643" y="1578674"/>
          <a:ext cx="1944868" cy="308526"/>
        </a:xfrm>
        <a:custGeom>
          <a:avLst/>
          <a:gdLst/>
          <a:ahLst/>
          <a:cxnLst/>
          <a:rect l="0" t="0" r="0" b="0"/>
          <a:pathLst>
            <a:path>
              <a:moveTo>
                <a:pt x="1944868" y="0"/>
              </a:moveTo>
              <a:lnTo>
                <a:pt x="1944868" y="210252"/>
              </a:lnTo>
              <a:lnTo>
                <a:pt x="0" y="210252"/>
              </a:lnTo>
              <a:lnTo>
                <a:pt x="0" y="30852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84961C-8D55-EF4D-92E7-3B1C4FD77318}">
      <dsp:nvSpPr>
        <dsp:cNvPr id="0" name=""/>
        <dsp:cNvSpPr/>
      </dsp:nvSpPr>
      <dsp:spPr>
        <a:xfrm>
          <a:off x="2594093" y="905042"/>
          <a:ext cx="1060837" cy="67363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F31395B-9EDC-0C48-9F05-CB309D52DAA0}">
      <dsp:nvSpPr>
        <dsp:cNvPr id="0" name=""/>
        <dsp:cNvSpPr/>
      </dsp:nvSpPr>
      <dsp:spPr>
        <a:xfrm>
          <a:off x="2711964" y="1017020"/>
          <a:ext cx="1060837" cy="67363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700" kern="1200" dirty="0"/>
            <a:t>ubuntu</a:t>
          </a:r>
          <a:endParaRPr lang="zh-CN" altLang="en-US" sz="1700" kern="1200" dirty="0"/>
        </a:p>
      </dsp:txBody>
      <dsp:txXfrm>
        <a:off x="2731694" y="1036750"/>
        <a:ext cx="1021377" cy="634171"/>
      </dsp:txXfrm>
    </dsp:sp>
    <dsp:sp modelId="{6F7B71A3-EA6E-5941-9E84-104471440AC2}">
      <dsp:nvSpPr>
        <dsp:cNvPr id="0" name=""/>
        <dsp:cNvSpPr/>
      </dsp:nvSpPr>
      <dsp:spPr>
        <a:xfrm>
          <a:off x="649225" y="1887201"/>
          <a:ext cx="1060837" cy="67363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D679E6-48A7-4742-8669-DBD802E82073}">
      <dsp:nvSpPr>
        <dsp:cNvPr id="0" name=""/>
        <dsp:cNvSpPr/>
      </dsp:nvSpPr>
      <dsp:spPr>
        <a:xfrm>
          <a:off x="767095" y="1999178"/>
          <a:ext cx="1060837" cy="67363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700" kern="1200" dirty="0" err="1"/>
            <a:t>vscode</a:t>
          </a:r>
          <a:endParaRPr lang="zh-CN" altLang="en-US" sz="1700" kern="1200" dirty="0"/>
        </a:p>
      </dsp:txBody>
      <dsp:txXfrm>
        <a:off x="786825" y="2018908"/>
        <a:ext cx="1021377" cy="634171"/>
      </dsp:txXfrm>
    </dsp:sp>
    <dsp:sp modelId="{0018B1F2-CB7B-9047-827B-91507E90E6C7}">
      <dsp:nvSpPr>
        <dsp:cNvPr id="0" name=""/>
        <dsp:cNvSpPr/>
      </dsp:nvSpPr>
      <dsp:spPr>
        <a:xfrm>
          <a:off x="935" y="2869360"/>
          <a:ext cx="1060837" cy="67363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D63336-35D5-524F-AE6C-81D7BAE6E184}">
      <dsp:nvSpPr>
        <dsp:cNvPr id="0" name=""/>
        <dsp:cNvSpPr/>
      </dsp:nvSpPr>
      <dsp:spPr>
        <a:xfrm>
          <a:off x="118806" y="2981337"/>
          <a:ext cx="1060837" cy="67363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700" kern="1200" dirty="0" err="1"/>
            <a:t>cpu</a:t>
          </a:r>
          <a:endParaRPr lang="zh-CN" altLang="en-US" sz="1700" kern="1200" dirty="0"/>
        </a:p>
      </dsp:txBody>
      <dsp:txXfrm>
        <a:off x="138536" y="3001067"/>
        <a:ext cx="1021377" cy="634171"/>
      </dsp:txXfrm>
    </dsp:sp>
    <dsp:sp modelId="{108AA467-3974-5240-B3CC-07919213297E}">
      <dsp:nvSpPr>
        <dsp:cNvPr id="0" name=""/>
        <dsp:cNvSpPr/>
      </dsp:nvSpPr>
      <dsp:spPr>
        <a:xfrm>
          <a:off x="1297514" y="2869360"/>
          <a:ext cx="1060837" cy="67363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810708-E023-F842-ABA4-7B581FCB3344}">
      <dsp:nvSpPr>
        <dsp:cNvPr id="0" name=""/>
        <dsp:cNvSpPr/>
      </dsp:nvSpPr>
      <dsp:spPr>
        <a:xfrm>
          <a:off x="1415385" y="2981337"/>
          <a:ext cx="1060837" cy="67363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700" kern="1200" dirty="0" err="1"/>
            <a:t>gpu</a:t>
          </a:r>
          <a:endParaRPr lang="zh-CN" altLang="en-US" sz="1700" kern="1200" dirty="0"/>
        </a:p>
      </dsp:txBody>
      <dsp:txXfrm>
        <a:off x="1435115" y="3001067"/>
        <a:ext cx="1021377" cy="634171"/>
      </dsp:txXfrm>
    </dsp:sp>
    <dsp:sp modelId="{58EBE8A8-9AA4-7540-A9FA-20620666A834}">
      <dsp:nvSpPr>
        <dsp:cNvPr id="0" name=""/>
        <dsp:cNvSpPr/>
      </dsp:nvSpPr>
      <dsp:spPr>
        <a:xfrm>
          <a:off x="4538962" y="1887201"/>
          <a:ext cx="1060837" cy="67363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0A61589-2BB9-AC48-8966-A436498D8502}">
      <dsp:nvSpPr>
        <dsp:cNvPr id="0" name=""/>
        <dsp:cNvSpPr/>
      </dsp:nvSpPr>
      <dsp:spPr>
        <a:xfrm>
          <a:off x="4656833" y="1999178"/>
          <a:ext cx="1060837" cy="67363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700" kern="1200" dirty="0" err="1"/>
            <a:t>jupyter</a:t>
          </a:r>
          <a:endParaRPr lang="zh-CN" altLang="en-US" sz="1700" kern="1200" dirty="0"/>
        </a:p>
      </dsp:txBody>
      <dsp:txXfrm>
        <a:off x="4676563" y="2018908"/>
        <a:ext cx="1021377" cy="634171"/>
      </dsp:txXfrm>
    </dsp:sp>
    <dsp:sp modelId="{94B0BB07-7900-1940-A6BC-87FAB0C1C625}">
      <dsp:nvSpPr>
        <dsp:cNvPr id="0" name=""/>
        <dsp:cNvSpPr/>
      </dsp:nvSpPr>
      <dsp:spPr>
        <a:xfrm>
          <a:off x="2594093" y="2869360"/>
          <a:ext cx="1060837" cy="67363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28B79A-8D0A-AE4D-8188-6009184DFC34}">
      <dsp:nvSpPr>
        <dsp:cNvPr id="0" name=""/>
        <dsp:cNvSpPr/>
      </dsp:nvSpPr>
      <dsp:spPr>
        <a:xfrm>
          <a:off x="2711964" y="2981337"/>
          <a:ext cx="1060837" cy="67363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700" kern="1200" dirty="0"/>
            <a:t>base</a:t>
          </a:r>
          <a:endParaRPr lang="zh-CN" altLang="en-US" sz="1700" kern="1200" dirty="0"/>
        </a:p>
      </dsp:txBody>
      <dsp:txXfrm>
        <a:off x="2731694" y="3001067"/>
        <a:ext cx="1021377" cy="634171"/>
      </dsp:txXfrm>
    </dsp:sp>
    <dsp:sp modelId="{A52A2725-10D5-5A4F-A6E7-10E9AA0D7CBD}">
      <dsp:nvSpPr>
        <dsp:cNvPr id="0" name=""/>
        <dsp:cNvSpPr/>
      </dsp:nvSpPr>
      <dsp:spPr>
        <a:xfrm>
          <a:off x="3890672" y="2869360"/>
          <a:ext cx="1060837" cy="67363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2F0D71-D1E7-6B47-BAC0-5DADF899C710}">
      <dsp:nvSpPr>
        <dsp:cNvPr id="0" name=""/>
        <dsp:cNvSpPr/>
      </dsp:nvSpPr>
      <dsp:spPr>
        <a:xfrm>
          <a:off x="4008543" y="2981337"/>
          <a:ext cx="1060837" cy="67363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700" kern="1200" dirty="0"/>
            <a:t>bigdata</a:t>
          </a:r>
          <a:endParaRPr lang="zh-CN" altLang="en-US" sz="1700" kern="1200" dirty="0"/>
        </a:p>
      </dsp:txBody>
      <dsp:txXfrm>
        <a:off x="4028273" y="3001067"/>
        <a:ext cx="1021377" cy="634171"/>
      </dsp:txXfrm>
    </dsp:sp>
    <dsp:sp modelId="{BCEB5DE4-4612-DA4C-8BFD-1AD292886C7B}">
      <dsp:nvSpPr>
        <dsp:cNvPr id="0" name=""/>
        <dsp:cNvSpPr/>
      </dsp:nvSpPr>
      <dsp:spPr>
        <a:xfrm>
          <a:off x="5187252" y="2869360"/>
          <a:ext cx="1060837" cy="67363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C74C15-05FB-1F4A-A29C-52A1C371A14F}">
      <dsp:nvSpPr>
        <dsp:cNvPr id="0" name=""/>
        <dsp:cNvSpPr/>
      </dsp:nvSpPr>
      <dsp:spPr>
        <a:xfrm>
          <a:off x="5305122" y="2981337"/>
          <a:ext cx="1060837" cy="67363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700" kern="1200" dirty="0"/>
            <a:t>ml</a:t>
          </a:r>
          <a:endParaRPr lang="zh-CN" altLang="en-US" sz="1700" kern="1200" dirty="0"/>
        </a:p>
      </dsp:txBody>
      <dsp:txXfrm>
        <a:off x="5324852" y="3001067"/>
        <a:ext cx="1021377" cy="634171"/>
      </dsp:txXfrm>
    </dsp:sp>
    <dsp:sp modelId="{122C4B11-D86B-AE4D-AB36-E14FFFE0B282}">
      <dsp:nvSpPr>
        <dsp:cNvPr id="0" name=""/>
        <dsp:cNvSpPr/>
      </dsp:nvSpPr>
      <dsp:spPr>
        <a:xfrm>
          <a:off x="6483831" y="2869360"/>
          <a:ext cx="1060837" cy="67363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F90612-7E1E-7B45-8699-F665E015BCBC}">
      <dsp:nvSpPr>
        <dsp:cNvPr id="0" name=""/>
        <dsp:cNvSpPr/>
      </dsp:nvSpPr>
      <dsp:spPr>
        <a:xfrm>
          <a:off x="6601702" y="2981337"/>
          <a:ext cx="1060837" cy="67363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700" kern="1200" dirty="0"/>
            <a:t>deep</a:t>
          </a:r>
          <a:r>
            <a:rPr lang="zh-CN" altLang="en-US" sz="1700" kern="1200" dirty="0"/>
            <a:t> </a:t>
          </a:r>
          <a:r>
            <a:rPr lang="en-US" altLang="zh-CN" sz="1700" kern="1200" dirty="0"/>
            <a:t>learning</a:t>
          </a:r>
          <a:endParaRPr lang="zh-CN" altLang="en-US" sz="1700" kern="1200" dirty="0"/>
        </a:p>
      </dsp:txBody>
      <dsp:txXfrm>
        <a:off x="6621432" y="3001067"/>
        <a:ext cx="1021377" cy="6341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/>
              <a:t>现在向大家介绍一下架构的基本概念以及其发展流程。首先，让我们回顾一下过去几年的业务发展。业务最初是从单体运行开始的，随后发展到微服务。大约在三到五年前，微服务变得非常流行。接下来，人们开始关注容器化，尤其是在</a:t>
            </a:r>
            <a:r>
              <a:rPr kumimoji="1" lang="en" altLang="zh-CN" dirty="0"/>
              <a:t>Docker</a:t>
            </a:r>
            <a:r>
              <a:rPr kumimoji="1" lang="zh-CN" altLang="en-US" dirty="0"/>
              <a:t>出现后。容器化技术的发展使得</a:t>
            </a:r>
            <a:r>
              <a:rPr kumimoji="1" lang="en" altLang="zh-CN" dirty="0"/>
              <a:t>Kubernetes</a:t>
            </a:r>
            <a:r>
              <a:rPr kumimoji="1" lang="zh-CN" altLang="en" dirty="0"/>
              <a:t>（</a:t>
            </a:r>
            <a:r>
              <a:rPr kumimoji="1" lang="en" altLang="zh-CN" dirty="0"/>
              <a:t>K8s</a:t>
            </a:r>
            <a:r>
              <a:rPr kumimoji="1" lang="zh-CN" altLang="en" dirty="0"/>
              <a:t>）</a:t>
            </a:r>
            <a:r>
              <a:rPr kumimoji="1" lang="zh-CN" altLang="en-US" dirty="0"/>
              <a:t>成为了一个热门话题。</a:t>
            </a:r>
          </a:p>
          <a:p>
            <a:endParaRPr kumimoji="1" lang="zh-CN" altLang="en-US" dirty="0"/>
          </a:p>
          <a:p>
            <a:r>
              <a:rPr kumimoji="1" lang="zh-CN" altLang="en-US" dirty="0"/>
              <a:t>在过去的两三年里，服务网格也逐渐成为业务发展的重要组成部分。同时，</a:t>
            </a:r>
            <a:r>
              <a:rPr kumimoji="1" lang="en" altLang="zh-CN" dirty="0"/>
              <a:t>Serverless</a:t>
            </a:r>
            <a:r>
              <a:rPr kumimoji="1" lang="zh-CN" altLang="en-US" dirty="0"/>
              <a:t>技术也在几年前开始受到关注。现在，我们可以看到这样一套完整的业务发展流程。</a:t>
            </a:r>
          </a:p>
          <a:p>
            <a:endParaRPr kumimoji="1" lang="zh-CN" altLang="en-US" dirty="0"/>
          </a:p>
          <a:p>
            <a:r>
              <a:rPr kumimoji="1" lang="zh-CN" altLang="en-US" dirty="0"/>
              <a:t>我们的团队在这些领域都有所涉及。在容器化方面，我们已经实现了个人应用的容器化。在</a:t>
            </a:r>
            <a:r>
              <a:rPr kumimoji="1" lang="en" altLang="zh-CN" dirty="0"/>
              <a:t>K8s</a:t>
            </a:r>
            <a:r>
              <a:rPr kumimoji="1" lang="zh-CN" altLang="en-US" dirty="0"/>
              <a:t>和服务网格方面，我们也有一直在进行相关的研究和实践。此外，我们还在推理服务中实现了</a:t>
            </a:r>
            <a:r>
              <a:rPr kumimoji="1" lang="en" altLang="zh-CN" dirty="0"/>
              <a:t>Serverless</a:t>
            </a:r>
            <a:r>
              <a:rPr kumimoji="1" lang="zh-CN" altLang="en-US" dirty="0"/>
              <a:t>的能力。</a:t>
            </a:r>
          </a:p>
        </p:txBody>
      </p:sp>
    </p:spTree>
    <p:extLst>
      <p:ext uri="{BB962C8B-B14F-4D97-AF65-F5344CB8AC3E}">
        <p14:creationId xmlns:p14="http://schemas.microsoft.com/office/powerpoint/2010/main" val="22379637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/>
              <a:t>现在将向大家介绍</a:t>
            </a:r>
            <a:r>
              <a:rPr kumimoji="1" lang="en" altLang="zh-CN" dirty="0"/>
              <a:t>Docker</a:t>
            </a:r>
            <a:r>
              <a:rPr kumimoji="1" lang="zh-CN" altLang="en-US" dirty="0"/>
              <a:t>的启动命令和一些常用的命令。我们平时使用</a:t>
            </a:r>
            <a:r>
              <a:rPr kumimoji="1" lang="en" altLang="zh-CN" dirty="0"/>
              <a:t>Docker</a:t>
            </a:r>
            <a:r>
              <a:rPr kumimoji="1" lang="zh-CN" altLang="en-US" dirty="0"/>
              <a:t>时，会用到以下几大类命令：管理容器、管理镜像、管理仓库、管理整个运行生命周期以及其他一些命令。</a:t>
            </a:r>
          </a:p>
          <a:p>
            <a:endParaRPr kumimoji="1" lang="zh-CN" altLang="en-US" dirty="0"/>
          </a:p>
          <a:p>
            <a:r>
              <a:rPr kumimoji="1" lang="zh-CN" altLang="en-US" dirty="0"/>
              <a:t>首先，我们可以使用</a:t>
            </a:r>
            <a:r>
              <a:rPr kumimoji="1" lang="en-US" altLang="zh-CN" dirty="0"/>
              <a:t>`</a:t>
            </a:r>
            <a:r>
              <a:rPr kumimoji="1" lang="en" altLang="zh-CN" dirty="0"/>
              <a:t>info`</a:t>
            </a:r>
            <a:r>
              <a:rPr kumimoji="1" lang="zh-CN" altLang="en-US" dirty="0"/>
              <a:t>命令查看</a:t>
            </a:r>
            <a:r>
              <a:rPr kumimoji="1" lang="en" altLang="zh-CN" dirty="0"/>
              <a:t>Docker</a:t>
            </a:r>
            <a:r>
              <a:rPr kumimoji="1" lang="zh-CN" altLang="en-US" dirty="0"/>
              <a:t>的配置信息。目前，我们的平台支持</a:t>
            </a:r>
            <a:r>
              <a:rPr kumimoji="1" lang="en" altLang="zh-CN" dirty="0"/>
              <a:t>Docker 19.03</a:t>
            </a:r>
            <a:r>
              <a:rPr kumimoji="1" lang="zh-CN" altLang="en-US" dirty="0"/>
              <a:t>及以上版本。虽然</a:t>
            </a:r>
            <a:r>
              <a:rPr kumimoji="1" lang="en-US" altLang="zh-CN" dirty="0"/>
              <a:t>18.</a:t>
            </a:r>
            <a:r>
              <a:rPr kumimoji="1" lang="en" altLang="zh-CN" dirty="0"/>
              <a:t>x</a:t>
            </a:r>
            <a:r>
              <a:rPr kumimoji="1" lang="zh-CN" altLang="en-US" dirty="0"/>
              <a:t>版本也可以使用，但建议大家升级到</a:t>
            </a:r>
            <a:r>
              <a:rPr kumimoji="1" lang="en-US" altLang="zh-CN" dirty="0"/>
              <a:t>19.03</a:t>
            </a:r>
            <a:r>
              <a:rPr kumimoji="1" lang="zh-CN" altLang="en-US" dirty="0"/>
              <a:t>及以上版本，因为更新了很多功能，如多架构支持、</a:t>
            </a:r>
            <a:r>
              <a:rPr kumimoji="1" lang="en" altLang="zh-CN" dirty="0"/>
              <a:t>GPU</a:t>
            </a:r>
            <a:r>
              <a:rPr kumimoji="1" lang="zh-CN" altLang="en-US" dirty="0"/>
              <a:t>支持等。如果使用较旧版本，可能会遇到一些麻烦。</a:t>
            </a:r>
          </a:p>
          <a:p>
            <a:endParaRPr kumimoji="1" lang="zh-CN" altLang="en-US" dirty="0"/>
          </a:p>
          <a:p>
            <a:r>
              <a:rPr kumimoji="1" lang="zh-CN" altLang="en-US" dirty="0"/>
              <a:t>在存储层面，如果你使用的是</a:t>
            </a:r>
            <a:r>
              <a:rPr kumimoji="1" lang="en-US" altLang="zh-CN" dirty="0"/>
              <a:t>11.03</a:t>
            </a:r>
            <a:r>
              <a:rPr kumimoji="1" lang="zh-CN" altLang="en-US" dirty="0"/>
              <a:t>以下版本，可能会在升级</a:t>
            </a:r>
            <a:r>
              <a:rPr kumimoji="1" lang="en" altLang="zh-CN" dirty="0"/>
              <a:t>Docker</a:t>
            </a:r>
            <a:r>
              <a:rPr kumimoji="1" lang="zh-CN" altLang="en-US" dirty="0"/>
              <a:t>时遇到一些问题。此外，我们还需要关注运行态。常规的运行态是</a:t>
            </a:r>
            <a:r>
              <a:rPr kumimoji="1" lang="en" altLang="zh-CN" dirty="0"/>
              <a:t>Docker</a:t>
            </a:r>
            <a:r>
              <a:rPr kumimoji="1" lang="zh-CN" altLang="en-US" dirty="0"/>
              <a:t>的运行态，但如果你需要使用</a:t>
            </a:r>
            <a:r>
              <a:rPr kumimoji="1" lang="en" altLang="zh-CN" dirty="0"/>
              <a:t>GPU</a:t>
            </a:r>
            <a:r>
              <a:rPr kumimoji="1" lang="zh-CN" altLang="en" dirty="0"/>
              <a:t>，</a:t>
            </a:r>
            <a:r>
              <a:rPr kumimoji="1" lang="zh-CN" altLang="en-US" dirty="0"/>
              <a:t>你需要使用</a:t>
            </a:r>
            <a:r>
              <a:rPr kumimoji="1" lang="en" altLang="zh-CN" dirty="0"/>
              <a:t>GPU</a:t>
            </a:r>
            <a:r>
              <a:rPr kumimoji="1" lang="zh-CN" altLang="en-US" dirty="0"/>
              <a:t>的运行态。从</a:t>
            </a:r>
            <a:r>
              <a:rPr kumimoji="1" lang="en-US" altLang="zh-CN" dirty="0"/>
              <a:t>19.03</a:t>
            </a:r>
            <a:r>
              <a:rPr kumimoji="1" lang="zh-CN" altLang="en-US" dirty="0"/>
              <a:t>版本开始，你可以直接调用</a:t>
            </a:r>
            <a:r>
              <a:rPr kumimoji="1" lang="en" altLang="zh-CN" dirty="0"/>
              <a:t>GPU</a:t>
            </a:r>
            <a:r>
              <a:rPr kumimoji="1" lang="zh-CN" altLang="en" dirty="0"/>
              <a:t>，</a:t>
            </a:r>
            <a:r>
              <a:rPr kumimoji="1" lang="zh-CN" altLang="en-US" dirty="0"/>
              <a:t>但在</a:t>
            </a:r>
            <a:r>
              <a:rPr kumimoji="1" lang="en" altLang="zh-CN" dirty="0"/>
              <a:t>K8s</a:t>
            </a:r>
            <a:r>
              <a:rPr kumimoji="1" lang="zh-CN" altLang="en-US" dirty="0"/>
              <a:t>中不支持这个功能。因此，在</a:t>
            </a:r>
            <a:r>
              <a:rPr kumimoji="1" lang="en" altLang="zh-CN" dirty="0"/>
              <a:t>K8s</a:t>
            </a:r>
            <a:r>
              <a:rPr kumimoji="1" lang="zh-CN" altLang="en-US" dirty="0"/>
              <a:t>中必须使用</a:t>
            </a:r>
            <a:r>
              <a:rPr kumimoji="1" lang="en" altLang="zh-CN" dirty="0" err="1"/>
              <a:t>nvidia</a:t>
            </a:r>
            <a:r>
              <a:rPr kumimoji="1" lang="zh-CN" altLang="en-US" dirty="0"/>
              <a:t> </a:t>
            </a:r>
            <a:r>
              <a:rPr kumimoji="1" lang="en-US" altLang="zh-CN" dirty="0"/>
              <a:t>docker</a:t>
            </a:r>
            <a:r>
              <a:rPr kumimoji="1" lang="zh-CN" altLang="en-US" dirty="0"/>
              <a:t>的运行态。</a:t>
            </a:r>
          </a:p>
          <a:p>
            <a:endParaRPr kumimoji="1" lang="zh-CN" altLang="en-US" dirty="0"/>
          </a:p>
          <a:p>
            <a:r>
              <a:rPr kumimoji="1" lang="zh-CN" altLang="en-US" dirty="0"/>
              <a:t>例如，如果你使用的是一台</a:t>
            </a:r>
            <a:r>
              <a:rPr kumimoji="1" lang="en" altLang="zh-CN" dirty="0"/>
              <a:t>GPU</a:t>
            </a:r>
            <a:r>
              <a:rPr kumimoji="1" lang="zh-CN" altLang="en-US" dirty="0"/>
              <a:t>机器，你需要安装英伟达的运行态。为了安装英伟达的运行态，你需要英伟达的</a:t>
            </a:r>
            <a:r>
              <a:rPr kumimoji="1" lang="en" altLang="zh-CN" dirty="0"/>
              <a:t>Docker</a:t>
            </a:r>
            <a:r>
              <a:rPr kumimoji="1" lang="zh-CN" altLang="en-US" dirty="0"/>
              <a:t>工具，并进行相应的配置。需要默认运行态是英伟达运行态，需要修改</a:t>
            </a:r>
            <a:r>
              <a:rPr kumimoji="1" lang="en" altLang="zh-CN" dirty="0"/>
              <a:t>Docker</a:t>
            </a:r>
            <a:r>
              <a:rPr kumimoji="1" lang="zh-CN" altLang="en-US" dirty="0"/>
              <a:t>的配置文件。</a:t>
            </a:r>
          </a:p>
          <a:p>
            <a:endParaRPr kumimoji="1" lang="zh-CN" altLang="en-US" dirty="0"/>
          </a:p>
          <a:p>
            <a:r>
              <a:rPr kumimoji="1" lang="zh-CN" altLang="en-US" dirty="0"/>
              <a:t>在</a:t>
            </a:r>
            <a:r>
              <a:rPr kumimoji="1" lang="en" altLang="zh-CN" dirty="0"/>
              <a:t>Docker</a:t>
            </a:r>
            <a:r>
              <a:rPr kumimoji="1" lang="zh-CN" altLang="en-US" dirty="0"/>
              <a:t>的配置中，我们需要注意私有仓库和运行态。如果你的私有仓库不是</a:t>
            </a:r>
            <a:r>
              <a:rPr kumimoji="1" lang="en" altLang="zh-CN" dirty="0"/>
              <a:t>HTTPS</a:t>
            </a:r>
            <a:r>
              <a:rPr kumimoji="1" lang="zh-CN" altLang="en-US" dirty="0"/>
              <a:t>的，你需要在</a:t>
            </a:r>
            <a:r>
              <a:rPr kumimoji="1" lang="en" altLang="zh-CN" dirty="0"/>
              <a:t>Docker</a:t>
            </a:r>
            <a:r>
              <a:rPr kumimoji="1" lang="zh-CN" altLang="en-US" dirty="0"/>
              <a:t>的配置中进行设置，然后重启</a:t>
            </a:r>
            <a:r>
              <a:rPr kumimoji="1" lang="en" altLang="zh-CN" dirty="0"/>
              <a:t>Docker</a:t>
            </a:r>
            <a:r>
              <a:rPr kumimoji="1" lang="zh-CN" altLang="en" dirty="0"/>
              <a:t>。</a:t>
            </a:r>
            <a:r>
              <a:rPr kumimoji="1" lang="zh-CN" altLang="en-US" dirty="0"/>
              <a:t>如果你使用的是</a:t>
            </a:r>
            <a:r>
              <a:rPr kumimoji="1" lang="en" altLang="zh-CN" dirty="0"/>
              <a:t>CPU</a:t>
            </a:r>
            <a:r>
              <a:rPr kumimoji="1" lang="zh-CN" altLang="en-US" dirty="0"/>
              <a:t>机器，不需要对运行态进行设置；如果你使用的是</a:t>
            </a:r>
            <a:r>
              <a:rPr kumimoji="1" lang="en" altLang="zh-CN" dirty="0"/>
              <a:t>GPU</a:t>
            </a:r>
            <a:r>
              <a:rPr kumimoji="1" lang="zh-CN" altLang="en-US" dirty="0"/>
              <a:t>机器，需要将运行态更改为</a:t>
            </a:r>
            <a:r>
              <a:rPr kumimoji="1" lang="en" altLang="zh-CN" dirty="0"/>
              <a:t>GPU</a:t>
            </a:r>
            <a:r>
              <a:rPr kumimoji="1" lang="zh-CN" altLang="en" dirty="0"/>
              <a:t>对应</a:t>
            </a:r>
            <a:r>
              <a:rPr kumimoji="1" lang="zh-CN" altLang="en-US" dirty="0"/>
              <a:t>运行态，并部署英伟达</a:t>
            </a:r>
            <a:r>
              <a:rPr kumimoji="1" lang="en" altLang="zh-CN" dirty="0"/>
              <a:t>Docker</a:t>
            </a:r>
            <a:r>
              <a:rPr kumimoji="1" lang="zh-CN" altLang="en-US" dirty="0"/>
              <a:t>工具。</a:t>
            </a:r>
            <a:endParaRPr kumimoji="1" lang="en-US" altLang="zh-CN" dirty="0"/>
          </a:p>
          <a:p>
            <a:endParaRPr kumimoji="1" lang="en-US" altLang="zh-CN" dirty="0"/>
          </a:p>
          <a:p>
            <a:r>
              <a:rPr kumimoji="1" lang="zh-CN" altLang="en-US" dirty="0"/>
              <a:t>此外，还需要注意</a:t>
            </a:r>
            <a:r>
              <a:rPr kumimoji="1" lang="en-US" altLang="zh-CN" dirty="0"/>
              <a:t>docker</a:t>
            </a:r>
            <a:r>
              <a:rPr kumimoji="1" lang="zh-CN" altLang="en-US" dirty="0"/>
              <a:t>根目录的设置。</a:t>
            </a:r>
          </a:p>
          <a:p>
            <a:endParaRPr kumimoji="1" lang="zh-CN" altLang="en-US" dirty="0"/>
          </a:p>
          <a:p>
            <a:r>
              <a:rPr kumimoji="1" lang="zh-CN" altLang="en-US" dirty="0"/>
              <a:t>由于</a:t>
            </a:r>
            <a:r>
              <a:rPr kumimoji="1" lang="en" altLang="zh-CN" dirty="0"/>
              <a:t>Docker</a:t>
            </a:r>
            <a:r>
              <a:rPr kumimoji="1" lang="zh-CN" altLang="en-US" dirty="0"/>
              <a:t>镜像通常较大，我们需要将其存储在一个较大的目录中。默认情况下，</a:t>
            </a:r>
            <a:r>
              <a:rPr kumimoji="1" lang="en" altLang="zh-CN" dirty="0"/>
              <a:t>Docker</a:t>
            </a:r>
            <a:r>
              <a:rPr kumimoji="1" lang="zh-CN" altLang="en-US" dirty="0"/>
              <a:t>镜像存储在</a:t>
            </a:r>
            <a:r>
              <a:rPr kumimoji="1" lang="en-US" altLang="zh-CN" dirty="0"/>
              <a:t>`/</a:t>
            </a:r>
            <a:r>
              <a:rPr kumimoji="1" lang="en" altLang="zh-CN" dirty="0"/>
              <a:t>var/lib/docker`</a:t>
            </a:r>
            <a:r>
              <a:rPr kumimoji="1" lang="zh-CN" altLang="en-US" dirty="0"/>
              <a:t>目录下，这个目录通常位于根目录下，容量较小。因此，我们建议将其更改为</a:t>
            </a:r>
            <a:r>
              <a:rPr kumimoji="1" lang="en-US" altLang="zh-CN" dirty="0"/>
              <a:t>`/</a:t>
            </a:r>
            <a:r>
              <a:rPr kumimoji="1" lang="en" altLang="zh-CN" dirty="0"/>
              <a:t>data/docker`</a:t>
            </a:r>
            <a:r>
              <a:rPr kumimoji="1" lang="zh-CN" altLang="en-US" dirty="0"/>
              <a:t>目录，以获得更大的存储空间。这样的配置会使</a:t>
            </a:r>
            <a:r>
              <a:rPr kumimoji="1" lang="en" altLang="zh-CN" dirty="0"/>
              <a:t>Docker</a:t>
            </a:r>
            <a:r>
              <a:rPr kumimoji="1" lang="zh-CN" altLang="en-US" dirty="0"/>
              <a:t>运行得更加顺畅。</a:t>
            </a:r>
          </a:p>
          <a:p>
            <a:endParaRPr kumimoji="1" lang="en-US" altLang="zh-CN" dirty="0"/>
          </a:p>
          <a:p>
            <a:r>
              <a:rPr kumimoji="1" lang="zh-CN" altLang="en-US" dirty="0"/>
              <a:t>关于</a:t>
            </a:r>
            <a:r>
              <a:rPr kumimoji="1" lang="en" altLang="zh-CN" dirty="0"/>
              <a:t>Docker</a:t>
            </a:r>
            <a:r>
              <a:rPr kumimoji="1" lang="zh-CN" altLang="en-US" dirty="0"/>
              <a:t>网络，实际上，默认情况下，我们使用的是桥接模式。桥接模式相当于有一个网关，所有容器里的请求都是从这个网关发出去的。当然，还有其他几种模式，例如不使用网络或使用</a:t>
            </a:r>
            <a:r>
              <a:rPr kumimoji="1" lang="en" altLang="zh-CN" dirty="0"/>
              <a:t>host</a:t>
            </a:r>
            <a:r>
              <a:rPr kumimoji="1" lang="zh-CN" altLang="en-US" dirty="0"/>
              <a:t>网络。在</a:t>
            </a:r>
            <a:r>
              <a:rPr kumimoji="1" lang="en" altLang="zh-CN" dirty="0"/>
              <a:t>host</a:t>
            </a:r>
            <a:r>
              <a:rPr kumimoji="1" lang="zh-CN" altLang="en-US" dirty="0"/>
              <a:t>网络模式下，不会出现</a:t>
            </a:r>
            <a:r>
              <a:rPr kumimoji="1" lang="en" altLang="zh-CN" dirty="0"/>
              <a:t>IP</a:t>
            </a:r>
            <a:r>
              <a:rPr kumimoji="1" lang="zh-CN" altLang="en-US" dirty="0"/>
              <a:t>地址，可以直接以主机进程的形式访问机器的网络。</a:t>
            </a:r>
          </a:p>
          <a:p>
            <a:endParaRPr kumimoji="1" lang="zh-CN" altLang="en-US" dirty="0"/>
          </a:p>
          <a:p>
            <a:r>
              <a:rPr kumimoji="1" lang="zh-CN" altLang="en-US" dirty="0"/>
              <a:t>如果使用桥接模式，可以通过网关代理实现。在这里，我们可以看到内外网网卡，以及</a:t>
            </a:r>
            <a:r>
              <a:rPr kumimoji="1" lang="en" altLang="zh-CN" dirty="0"/>
              <a:t>Docker0</a:t>
            </a:r>
            <a:r>
              <a:rPr kumimoji="1" lang="zh-CN" altLang="en" dirty="0"/>
              <a:t>，</a:t>
            </a:r>
            <a:r>
              <a:rPr kumimoji="1" lang="zh-CN" altLang="en-US" dirty="0"/>
              <a:t>即启动的网关。例如，</a:t>
            </a:r>
            <a:r>
              <a:rPr kumimoji="1" lang="en-US" altLang="zh-CN" dirty="0"/>
              <a:t>172.17.0.1</a:t>
            </a:r>
            <a:r>
              <a:rPr kumimoji="1" lang="zh-CN" altLang="en-US" dirty="0"/>
              <a:t>是一个网关地址，所有使用</a:t>
            </a:r>
            <a:r>
              <a:rPr kumimoji="1" lang="en" altLang="zh-CN" dirty="0"/>
              <a:t>Docker</a:t>
            </a:r>
            <a:r>
              <a:rPr kumimoji="1" lang="zh-CN" altLang="en-US" dirty="0"/>
              <a:t>启动的容器的</a:t>
            </a:r>
            <a:r>
              <a:rPr kumimoji="1" lang="en" altLang="zh-CN" dirty="0"/>
              <a:t>IP</a:t>
            </a:r>
            <a:r>
              <a:rPr kumimoji="1" lang="zh-CN" altLang="en-US" dirty="0"/>
              <a:t>都在这个范围内。</a:t>
            </a:r>
          </a:p>
          <a:p>
            <a:endParaRPr kumimoji="1" lang="zh-CN" altLang="en-US" dirty="0"/>
          </a:p>
          <a:p>
            <a:r>
              <a:rPr kumimoji="1" lang="zh-CN" altLang="en-US" dirty="0"/>
              <a:t>当然，</a:t>
            </a:r>
            <a:r>
              <a:rPr kumimoji="1" lang="en" altLang="zh-CN" dirty="0"/>
              <a:t>Kubernetes</a:t>
            </a:r>
            <a:r>
              <a:rPr kumimoji="1" lang="zh-CN" altLang="en" dirty="0"/>
              <a:t>（</a:t>
            </a:r>
            <a:r>
              <a:rPr kumimoji="1" lang="en" altLang="zh-CN" dirty="0"/>
              <a:t>K8s</a:t>
            </a:r>
            <a:r>
              <a:rPr kumimoji="1" lang="zh-CN" altLang="en" dirty="0"/>
              <a:t>）</a:t>
            </a:r>
            <a:r>
              <a:rPr kumimoji="1" lang="zh-CN" altLang="en-US" dirty="0"/>
              <a:t>有另外一套网络，可能会自建一个网络模式，而不是使用默认的桥接模式。它可能有其他的网络模式，也可以不走这个网络。在某些情况下，例如，机器的</a:t>
            </a:r>
            <a:r>
              <a:rPr kumimoji="1" lang="en" altLang="zh-CN" dirty="0"/>
              <a:t>IP</a:t>
            </a:r>
            <a:r>
              <a:rPr kumimoji="1" lang="zh-CN" altLang="en-US" dirty="0"/>
              <a:t>地址可能是</a:t>
            </a:r>
            <a:r>
              <a:rPr kumimoji="1" lang="en-US" altLang="zh-CN" dirty="0"/>
              <a:t>172.17</a:t>
            </a:r>
            <a:r>
              <a:rPr kumimoji="1" lang="zh-CN" altLang="en-US" dirty="0"/>
              <a:t>，这可能会导致混乱</a:t>
            </a:r>
            <a:r>
              <a:rPr kumimoji="1" lang="en-US" altLang="zh-CN" dirty="0"/>
              <a:t>k8s</a:t>
            </a:r>
            <a:r>
              <a:rPr kumimoji="1" lang="zh-CN" altLang="en-US" dirty="0"/>
              <a:t>和机器网络重叠混乱。为了解决这个问题，可以自建一个网络结构模式，并定义一个</a:t>
            </a:r>
            <a:r>
              <a:rPr kumimoji="1" lang="en" altLang="zh-CN" dirty="0"/>
              <a:t>IP</a:t>
            </a:r>
            <a:r>
              <a:rPr kumimoji="1" lang="zh-CN" altLang="en-US" dirty="0"/>
              <a:t>地址，将这个</a:t>
            </a:r>
            <a:r>
              <a:rPr kumimoji="1" lang="en" altLang="zh-CN" dirty="0"/>
              <a:t>IP</a:t>
            </a:r>
            <a:r>
              <a:rPr kumimoji="1" lang="zh-CN" altLang="en-US" dirty="0"/>
              <a:t>分配给</a:t>
            </a:r>
            <a:r>
              <a:rPr kumimoji="1" lang="en-US" altLang="zh-CN" dirty="0"/>
              <a:t>pod</a:t>
            </a:r>
            <a:r>
              <a:rPr kumimoji="1" lang="zh-CN" altLang="en-US" dirty="0"/>
              <a:t>或服务的网络，以避免混乱。</a:t>
            </a:r>
            <a:endParaRPr kumimoji="1" lang="en-US" altLang="zh-CN" dirty="0"/>
          </a:p>
          <a:p>
            <a:endParaRPr kumimoji="1" lang="en-US" altLang="zh-CN" dirty="0"/>
          </a:p>
          <a:p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现在我们将讨论容器的管理，特别是如何运行和检查容器。首先，我们使用</a:t>
            </a:r>
            <a:r>
              <a:rPr lang="en-US" altLang="zh-CN" b="0" dirty="0">
                <a:solidFill>
                  <a:srgbClr val="CE9178"/>
                </a:solidFill>
                <a:effectLst/>
                <a:latin typeface="Menlo" panose="020B0609030804020204" pitchFamily="49" charset="0"/>
              </a:rPr>
              <a:t>`</a:t>
            </a:r>
            <a:r>
              <a:rPr lang="en" altLang="zh-CN" b="0" dirty="0">
                <a:solidFill>
                  <a:srgbClr val="CE9178"/>
                </a:solidFill>
                <a:effectLst/>
                <a:latin typeface="Menlo" panose="020B0609030804020204" pitchFamily="49" charset="0"/>
              </a:rPr>
              <a:t>run`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命令来启动一个容器。接着，我们可以使用</a:t>
            </a:r>
            <a:r>
              <a:rPr lang="en-US" altLang="zh-CN" b="0" dirty="0">
                <a:solidFill>
                  <a:srgbClr val="CE9178"/>
                </a:solidFill>
                <a:effectLst/>
                <a:latin typeface="Menlo" panose="020B0609030804020204" pitchFamily="49" charset="0"/>
              </a:rPr>
              <a:t>`</a:t>
            </a:r>
            <a:r>
              <a:rPr lang="en" altLang="zh-CN" b="0" dirty="0">
                <a:solidFill>
                  <a:srgbClr val="CE9178"/>
                </a:solidFill>
                <a:effectLst/>
                <a:latin typeface="Menlo" panose="020B0609030804020204" pitchFamily="49" charset="0"/>
              </a:rPr>
              <a:t>inspect`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命令来查看容器的详细信息。</a:t>
            </a:r>
          </a:p>
          <a:p>
            <a:b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</a:b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当我们需要拉取一个镜像时，可以使用</a:t>
            </a:r>
            <a:r>
              <a:rPr lang="en-US" altLang="zh-CN" b="0" dirty="0">
                <a:solidFill>
                  <a:srgbClr val="CE9178"/>
                </a:solidFill>
                <a:effectLst/>
                <a:latin typeface="Menlo" panose="020B0609030804020204" pitchFamily="49" charset="0"/>
              </a:rPr>
              <a:t>`</a:t>
            </a:r>
            <a:r>
              <a:rPr lang="en" altLang="zh-CN" b="0" dirty="0">
                <a:solidFill>
                  <a:srgbClr val="CE9178"/>
                </a:solidFill>
                <a:effectLst/>
                <a:latin typeface="Menlo" panose="020B0609030804020204" pitchFamily="49" charset="0"/>
              </a:rPr>
              <a:t>pull`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命令。这个命令会连接到</a:t>
            </a:r>
            <a:r>
              <a:rPr lang="en" altLang="zh-C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Docker Hub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官方仓库。如果您有私有仓库，只需在命令中加入私有仓库的地址即可。例如，我们现在使用的官方私有仓库地址就是这个。如果您有一个腾讯云的仓库，可以使用类似的前缀来拉取镜像。</a:t>
            </a:r>
          </a:p>
          <a:p>
            <a:b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</a:b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拉取完成后，我们可以查看本地的镜像。这些镜像可能来自</a:t>
            </a:r>
            <a:r>
              <a:rPr lang="en" altLang="zh-C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Docker Hub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官方仓库，也可能来自我们的腾讯云仓库。我们还可以将这些镜像部署到自己的本地私有仓库。</a:t>
            </a:r>
          </a:p>
          <a:p>
            <a:b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</a:br>
            <a:r>
              <a:rPr lang="en-US" altLang="zh-C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docker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US" altLang="zh-C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run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运行容器时。</a:t>
            </a:r>
            <a:endParaRPr lang="en-US" altLang="zh-CN" b="0" dirty="0">
              <a:solidFill>
                <a:srgbClr val="CCCCCC"/>
              </a:solidFill>
              <a:effectLst/>
              <a:latin typeface="Menlo" panose="020B0609030804020204" pitchFamily="49" charset="0"/>
            </a:endParaRPr>
          </a:p>
          <a:p>
            <a:r>
              <a:rPr lang="en-US" altLang="zh-CN" b="0" dirty="0">
                <a:solidFill>
                  <a:srgbClr val="CE9178"/>
                </a:solidFill>
                <a:effectLst/>
                <a:latin typeface="Menlo" panose="020B0609030804020204" pitchFamily="49" charset="0"/>
              </a:rPr>
              <a:t>`--</a:t>
            </a:r>
            <a:r>
              <a:rPr lang="en" altLang="zh-CN" b="0" dirty="0">
                <a:solidFill>
                  <a:srgbClr val="CE9178"/>
                </a:solidFill>
                <a:effectLst/>
                <a:latin typeface="Menlo" panose="020B0609030804020204" pitchFamily="49" charset="0"/>
              </a:rPr>
              <a:t>name`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选项用于指定容器的名称，而容器名称和</a:t>
            </a:r>
            <a:r>
              <a:rPr lang="en" altLang="zh-C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ID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是容器的基本信息。我们可以使用容器名称和容器</a:t>
            </a:r>
            <a:r>
              <a:rPr lang="en" altLang="zh-C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ID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来指定它们。例如</a:t>
            </a:r>
            <a:r>
              <a:rPr lang="en-US" altLang="zh-CN" b="0" dirty="0">
                <a:solidFill>
                  <a:srgbClr val="CE9178"/>
                </a:solidFill>
                <a:effectLst/>
                <a:latin typeface="Menlo" panose="020B0609030804020204" pitchFamily="49" charset="0"/>
              </a:rPr>
              <a:t>`--</a:t>
            </a:r>
            <a:r>
              <a:rPr lang="en" altLang="zh-CN" b="0" dirty="0">
                <a:solidFill>
                  <a:srgbClr val="CE9178"/>
                </a:solidFill>
                <a:effectLst/>
                <a:latin typeface="Menlo" panose="020B0609030804020204" pitchFamily="49" charset="0"/>
              </a:rPr>
              <a:t>name test`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来命名一个容器名为</a:t>
            </a:r>
            <a:r>
              <a:rPr lang="en-US" altLang="zh-C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test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。</a:t>
            </a:r>
          </a:p>
          <a:p>
            <a:b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</a:br>
            <a:r>
              <a:rPr lang="en-US" altLang="zh-CN" b="0" dirty="0">
                <a:solidFill>
                  <a:srgbClr val="CE9178"/>
                </a:solidFill>
                <a:effectLst/>
                <a:latin typeface="Menlo" panose="020B0609030804020204" pitchFamily="49" charset="0"/>
              </a:rPr>
              <a:t>`-</a:t>
            </a:r>
            <a:r>
              <a:rPr lang="en" altLang="zh-CN" b="0" dirty="0">
                <a:solidFill>
                  <a:srgbClr val="CE9178"/>
                </a:solidFill>
                <a:effectLst/>
                <a:latin typeface="Menlo" panose="020B0609030804020204" pitchFamily="49" charset="0"/>
              </a:rPr>
              <a:t>it`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选项允许我们进入容器的命令行界面，而</a:t>
            </a:r>
            <a:r>
              <a:rPr lang="en-US" altLang="zh-CN" b="0" dirty="0">
                <a:solidFill>
                  <a:srgbClr val="CE9178"/>
                </a:solidFill>
                <a:effectLst/>
                <a:latin typeface="Menlo" panose="020B0609030804020204" pitchFamily="49" charset="0"/>
              </a:rPr>
              <a:t>`-</a:t>
            </a:r>
            <a:r>
              <a:rPr lang="en" altLang="zh-CN" b="0" dirty="0">
                <a:solidFill>
                  <a:srgbClr val="CE9178"/>
                </a:solidFill>
                <a:effectLst/>
                <a:latin typeface="Menlo" panose="020B0609030804020204" pitchFamily="49" charset="0"/>
              </a:rPr>
              <a:t>d`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选项会让容器在后台运行。</a:t>
            </a:r>
            <a:r>
              <a:rPr lang="en-US" altLang="zh-CN" b="0" dirty="0">
                <a:solidFill>
                  <a:srgbClr val="CE9178"/>
                </a:solidFill>
                <a:effectLst/>
                <a:latin typeface="Menlo" panose="020B0609030804020204" pitchFamily="49" charset="0"/>
              </a:rPr>
              <a:t>`-</a:t>
            </a:r>
            <a:r>
              <a:rPr lang="en" altLang="zh-CN" b="0" dirty="0">
                <a:solidFill>
                  <a:srgbClr val="CE9178"/>
                </a:solidFill>
                <a:effectLst/>
                <a:latin typeface="Menlo" panose="020B0609030804020204" pitchFamily="49" charset="0"/>
              </a:rPr>
              <a:t>v`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选项用于挂载目录，例如将当前目录挂载到</a:t>
            </a:r>
            <a:r>
              <a:rPr lang="en-US" altLang="zh-CN" b="0" dirty="0">
                <a:solidFill>
                  <a:srgbClr val="CE9178"/>
                </a:solidFill>
                <a:effectLst/>
                <a:latin typeface="Menlo" panose="020B0609030804020204" pitchFamily="49" charset="0"/>
              </a:rPr>
              <a:t>`/</a:t>
            </a:r>
            <a:r>
              <a:rPr lang="en" altLang="zh-CN" b="0" dirty="0">
                <a:solidFill>
                  <a:srgbClr val="CE9178"/>
                </a:solidFill>
                <a:effectLst/>
                <a:latin typeface="Menlo" panose="020B0609030804020204" pitchFamily="49" charset="0"/>
              </a:rPr>
              <a:t>app`</a:t>
            </a:r>
            <a:r>
              <a:rPr lang="zh-CN" altLang="e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。</a:t>
            </a:r>
            <a:r>
              <a:rPr lang="en" altLang="zh-CN" b="0" dirty="0">
                <a:solidFill>
                  <a:srgbClr val="CE9178"/>
                </a:solidFill>
                <a:effectLst/>
                <a:latin typeface="Menlo" panose="020B0609030804020204" pitchFamily="49" charset="0"/>
              </a:rPr>
              <a:t>`-p`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选项用于暴露端口，例如将内部的</a:t>
            </a:r>
            <a:r>
              <a:rPr lang="en-US" altLang="zh-C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8888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端口映射到外部的</a:t>
            </a:r>
            <a:r>
              <a:rPr lang="en-US" altLang="zh-C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8080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端口。</a:t>
            </a:r>
          </a:p>
          <a:p>
            <a:b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</a:b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此外，我们还可以通过命令行覆盖</a:t>
            </a:r>
            <a:r>
              <a:rPr lang="en" altLang="zh-CN" b="0" dirty="0" err="1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Dockerfile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中的配置，例如覆盖</a:t>
            </a:r>
            <a:r>
              <a:rPr lang="en" altLang="zh-CN" b="0" dirty="0" err="1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entrypoint</a:t>
            </a:r>
            <a:r>
              <a:rPr lang="zh-CN" altLang="e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。</a:t>
            </a:r>
            <a:r>
              <a:rPr lang="en" altLang="zh-CN" b="0" dirty="0">
                <a:solidFill>
                  <a:srgbClr val="CE9178"/>
                </a:solidFill>
                <a:effectLst/>
                <a:latin typeface="Menlo" panose="020B0609030804020204" pitchFamily="49" charset="0"/>
              </a:rPr>
              <a:t>`-e`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选项用于设置环境变量，例如设置</a:t>
            </a:r>
            <a:r>
              <a:rPr lang="en-US" altLang="zh-CN" b="0" dirty="0">
                <a:solidFill>
                  <a:srgbClr val="CE9178"/>
                </a:solidFill>
                <a:effectLst/>
                <a:latin typeface="Menlo" panose="020B0609030804020204" pitchFamily="49" charset="0"/>
              </a:rPr>
              <a:t>`</a:t>
            </a:r>
            <a:r>
              <a:rPr lang="en" altLang="zh-CN" b="0" dirty="0">
                <a:solidFill>
                  <a:srgbClr val="CE9178"/>
                </a:solidFill>
                <a:effectLst/>
                <a:latin typeface="Menlo" panose="020B0609030804020204" pitchFamily="49" charset="0"/>
              </a:rPr>
              <a:t>APP_NAME`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为</a:t>
            </a:r>
            <a:r>
              <a:rPr lang="en-US" altLang="zh-CN" b="0" dirty="0">
                <a:solidFill>
                  <a:srgbClr val="CE9178"/>
                </a:solidFill>
                <a:effectLst/>
                <a:latin typeface="Menlo" panose="020B0609030804020204" pitchFamily="49" charset="0"/>
              </a:rPr>
              <a:t>`</a:t>
            </a:r>
            <a:r>
              <a:rPr lang="en" altLang="zh-CN" b="0" dirty="0">
                <a:solidFill>
                  <a:srgbClr val="CE9178"/>
                </a:solidFill>
                <a:effectLst/>
                <a:latin typeface="Menlo" panose="020B0609030804020204" pitchFamily="49" charset="0"/>
              </a:rPr>
              <a:t>app1`</a:t>
            </a:r>
            <a:r>
              <a:rPr lang="zh-CN" altLang="e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。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最后，我们可以添加镜像名和执行参数。</a:t>
            </a:r>
          </a:p>
          <a:p>
            <a:b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</a:b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在运行容器后，我们可以查看容器的详细信息，例如容器的</a:t>
            </a:r>
            <a:r>
              <a:rPr lang="en" altLang="zh-C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host name</a:t>
            </a:r>
            <a:r>
              <a:rPr lang="zh-CN" altLang="e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。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我们可以通过</a:t>
            </a:r>
            <a:r>
              <a:rPr lang="en-US" altLang="zh-CN" b="0" dirty="0">
                <a:solidFill>
                  <a:srgbClr val="CE9178"/>
                </a:solidFill>
                <a:effectLst/>
                <a:latin typeface="Menlo" panose="020B0609030804020204" pitchFamily="49" charset="0"/>
              </a:rPr>
              <a:t>`</a:t>
            </a:r>
            <a:r>
              <a:rPr lang="en" altLang="zh-CN" b="0" dirty="0">
                <a:solidFill>
                  <a:srgbClr val="CE9178"/>
                </a:solidFill>
                <a:effectLst/>
                <a:latin typeface="Menlo" panose="020B0609030804020204" pitchFamily="49" charset="0"/>
              </a:rPr>
              <a:t>inspect`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命令来查看容器的详细信息，例如镜像的默认启动命令和环境变量。此外，我们还可以查看镜像的构建历史，以便在没有</a:t>
            </a:r>
            <a:r>
              <a:rPr lang="en" altLang="zh-CN" b="0" dirty="0" err="1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Dockerfile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的情况下了解镜像的构建过程。</a:t>
            </a:r>
          </a:p>
          <a:p>
            <a:endParaRPr kumimoji="1" lang="en-US" altLang="zh-CN" dirty="0"/>
          </a:p>
          <a:p>
            <a:endParaRPr kumimoji="1" lang="en-US" altLang="zh-CN" dirty="0"/>
          </a:p>
          <a:p>
            <a:r>
              <a:rPr kumimoji="1" lang="zh-CN" altLang="en-US" dirty="0"/>
              <a:t>接下来，让我们来看一下容器。在讲解容器时，我们需要注意容器的</a:t>
            </a:r>
            <a:r>
              <a:rPr kumimoji="1" lang="en-US" altLang="zh-CN" dirty="0"/>
              <a:t>ID</a:t>
            </a:r>
            <a:r>
              <a:rPr kumimoji="1" lang="zh-CN" altLang="en-US" dirty="0"/>
              <a:t>和名称是一样的。我们可以观察到，容器的网关就是</a:t>
            </a:r>
            <a:r>
              <a:rPr kumimoji="1" lang="en-US" altLang="zh-CN" dirty="0"/>
              <a:t>docker0</a:t>
            </a:r>
            <a:r>
              <a:rPr kumimoji="1" lang="zh-CN" altLang="en-US" dirty="0"/>
              <a:t>的网关。容器的</a:t>
            </a:r>
            <a:r>
              <a:rPr kumimoji="1" lang="en-US" altLang="zh-CN" dirty="0"/>
              <a:t>IP</a:t>
            </a:r>
            <a:r>
              <a:rPr kumimoji="1" lang="zh-CN" altLang="en-US" dirty="0"/>
              <a:t>是从</a:t>
            </a:r>
            <a:r>
              <a:rPr kumimoji="1" lang="en-US" altLang="zh-CN" dirty="0"/>
              <a:t>docker0</a:t>
            </a:r>
            <a:r>
              <a:rPr kumimoji="1" lang="zh-CN" altLang="en-US" dirty="0"/>
              <a:t>网关衍生出来的一个子</a:t>
            </a:r>
            <a:r>
              <a:rPr kumimoji="1" lang="en-US" altLang="zh-CN" dirty="0"/>
              <a:t>IP</a:t>
            </a:r>
            <a:r>
              <a:rPr kumimoji="1" lang="zh-CN" altLang="en-US" dirty="0"/>
              <a:t>。容器的网络流量会发到这个网关。因此，当你在容器之间相互访问时，可以使用容器的名称或者容器的</a:t>
            </a:r>
            <a:r>
              <a:rPr kumimoji="1" lang="en-US" altLang="zh-CN" dirty="0" err="1"/>
              <a:t>ip</a:t>
            </a:r>
            <a:r>
              <a:rPr kumimoji="1" lang="zh-CN" altLang="en-US" dirty="0"/>
              <a:t>。</a:t>
            </a:r>
          </a:p>
          <a:p>
            <a:endParaRPr kumimoji="1" lang="zh-CN" altLang="en-US" dirty="0"/>
          </a:p>
          <a:p>
            <a:r>
              <a:rPr kumimoji="1" lang="zh-CN" altLang="en-US" dirty="0"/>
              <a:t>我们可以关闭一个容器，然后容器会自动退出。当容器退出后，我们可以再次查看容器列表，发现它已经不在正在运行的容器列表中了。我们可以使用</a:t>
            </a:r>
            <a:r>
              <a:rPr kumimoji="1" lang="en-US" altLang="zh-CN" dirty="0"/>
              <a:t>-a</a:t>
            </a:r>
            <a:r>
              <a:rPr kumimoji="1" lang="zh-CN" altLang="en-US" dirty="0"/>
              <a:t>参数查看已退出的容器。如果需要再次启动容器，可以执行</a:t>
            </a:r>
            <a:r>
              <a:rPr kumimoji="1" lang="en-US" altLang="zh-CN" dirty="0"/>
              <a:t>start</a:t>
            </a:r>
            <a:r>
              <a:rPr kumimoji="1" lang="zh-CN" altLang="en-US" dirty="0"/>
              <a:t>相应的命令。</a:t>
            </a:r>
          </a:p>
          <a:p>
            <a:endParaRPr kumimoji="1" lang="zh-CN" altLang="en-US" dirty="0"/>
          </a:p>
          <a:p>
            <a:r>
              <a:rPr kumimoji="1" lang="zh-CN" altLang="en-US" dirty="0"/>
              <a:t>有时，我们需要进入容器执行命令。这样，我们可以继续进行调试。这是非常有用的，因为编写</a:t>
            </a:r>
            <a:r>
              <a:rPr kumimoji="1" lang="en-US" altLang="zh-CN" dirty="0" err="1"/>
              <a:t>Dockerfile</a:t>
            </a:r>
            <a:r>
              <a:rPr kumimoji="1" lang="zh-CN" altLang="en-US" dirty="0"/>
              <a:t>并构建镜像并不是一次性就可以完成的工作。通常情况下，我们会先启动一个基础镜像，例如使用</a:t>
            </a:r>
            <a:r>
              <a:rPr kumimoji="1" lang="en-US" altLang="zh-CN" dirty="0"/>
              <a:t>ubuntu20:04</a:t>
            </a:r>
            <a:r>
              <a:rPr kumimoji="1" lang="zh-CN" altLang="en-US" dirty="0"/>
              <a:t>，然后在此基础上构建我们的目标镜像。我们可以逐行执行</a:t>
            </a:r>
            <a:r>
              <a:rPr kumimoji="1" lang="en-US" altLang="zh-CN" dirty="0" err="1"/>
              <a:t>Dockerfile</a:t>
            </a:r>
            <a:r>
              <a:rPr kumimoji="1" lang="zh-CN" altLang="en-US" dirty="0"/>
              <a:t>中的命令，根据执行结果来调整命令。</a:t>
            </a:r>
          </a:p>
          <a:p>
            <a:endParaRPr kumimoji="1" lang="zh-CN" altLang="en-US" dirty="0"/>
          </a:p>
          <a:p>
            <a:r>
              <a:rPr kumimoji="1" lang="zh-CN" altLang="en-US" dirty="0"/>
              <a:t>在实际操作中，有些命令可能需要用户确认。为了避免在</a:t>
            </a:r>
            <a:r>
              <a:rPr kumimoji="1" lang="en-US" altLang="zh-CN" dirty="0" err="1"/>
              <a:t>Dockerfile</a:t>
            </a:r>
            <a:r>
              <a:rPr kumimoji="1" lang="zh-CN" altLang="en-US" dirty="0"/>
              <a:t>执行过程中卡住，我们可以使用一些参数来跳过确认，例如自动确认或者设置环境变量以避免交互。此外，我们还可以提前设置时区等参数，以便在执行过程中不需要用户确认。</a:t>
            </a:r>
          </a:p>
          <a:p>
            <a:endParaRPr kumimoji="1" lang="zh-CN" altLang="en-US" dirty="0"/>
          </a:p>
          <a:p>
            <a:r>
              <a:rPr kumimoji="1" lang="zh-CN" altLang="en-US" dirty="0"/>
              <a:t>对于容器管理，我们可以使用</a:t>
            </a:r>
            <a:r>
              <a:rPr kumimoji="1" lang="en-US" altLang="zh-CN" dirty="0"/>
              <a:t>kill</a:t>
            </a:r>
            <a:r>
              <a:rPr kumimoji="1" lang="zh-CN" altLang="en-US" dirty="0"/>
              <a:t>、</a:t>
            </a:r>
            <a:r>
              <a:rPr kumimoji="1" lang="en-US" altLang="zh-CN" dirty="0"/>
              <a:t>stop</a:t>
            </a:r>
            <a:r>
              <a:rPr kumimoji="1" lang="zh-CN" altLang="en-US" dirty="0"/>
              <a:t>和</a:t>
            </a:r>
            <a:r>
              <a:rPr kumimoji="1" lang="en-US" altLang="zh-CN" dirty="0"/>
              <a:t>rm</a:t>
            </a:r>
            <a:r>
              <a:rPr kumimoji="1" lang="zh-CN" altLang="en-US" dirty="0"/>
              <a:t>等命令。通常情况下，我们需要先停止一个正在运行的容器，然后再删除它。但是，也可以使用</a:t>
            </a:r>
            <a:r>
              <a:rPr kumimoji="1" lang="en-US" altLang="zh-CN" dirty="0"/>
              <a:t>--force</a:t>
            </a:r>
            <a:r>
              <a:rPr kumimoji="1" lang="zh-CN" altLang="en-US" dirty="0"/>
              <a:t>参数强制删除。此外，我们还可以使用</a:t>
            </a:r>
            <a:r>
              <a:rPr kumimoji="1" lang="en-US" altLang="zh-CN" dirty="0" err="1"/>
              <a:t>rmi</a:t>
            </a:r>
            <a:r>
              <a:rPr kumimoji="1" lang="zh-CN" altLang="en-US" dirty="0"/>
              <a:t>命令删除镜像。</a:t>
            </a:r>
          </a:p>
          <a:p>
            <a:endParaRPr kumimoji="1" lang="zh-CN" altLang="en-US" dirty="0"/>
          </a:p>
          <a:p>
            <a:r>
              <a:rPr kumimoji="1" lang="zh-CN" altLang="en-US" dirty="0"/>
              <a:t>在查看容器的日志时，我们可以使用</a:t>
            </a:r>
            <a:r>
              <a:rPr kumimoji="1" lang="en-US" altLang="zh-CN" dirty="0"/>
              <a:t>logs</a:t>
            </a:r>
            <a:r>
              <a:rPr kumimoji="1" lang="zh-CN" altLang="en-US" dirty="0"/>
              <a:t>命令。例如，我们可以查看</a:t>
            </a:r>
            <a:r>
              <a:rPr kumimoji="1" lang="en-US" altLang="zh-CN" dirty="0" err="1"/>
              <a:t>nginx</a:t>
            </a:r>
            <a:r>
              <a:rPr kumimoji="1" lang="zh-CN" altLang="en-US" dirty="0"/>
              <a:t>容器的日志。为了更好地查看日志，我们可以使用</a:t>
            </a:r>
            <a:r>
              <a:rPr kumimoji="1" lang="en-US" altLang="zh-CN" dirty="0"/>
              <a:t>-f</a:t>
            </a:r>
            <a:r>
              <a:rPr kumimoji="1" lang="zh-CN" altLang="en-US" dirty="0"/>
              <a:t>参数持续跟踪日志，并使用</a:t>
            </a:r>
            <a:r>
              <a:rPr kumimoji="1" lang="en-US" altLang="zh-CN" dirty="0"/>
              <a:t>-tail</a:t>
            </a:r>
            <a:r>
              <a:rPr kumimoji="1" lang="zh-CN" altLang="en-US" dirty="0"/>
              <a:t>参数限制输出的日志行数。这些方法在调试过程中非常有用。</a:t>
            </a:r>
            <a:endParaRPr kumimoji="1" lang="en-US" altLang="zh-CN" dirty="0"/>
          </a:p>
          <a:p>
            <a:endParaRPr kumimoji="1" lang="en-US" altLang="zh-CN" dirty="0"/>
          </a:p>
          <a:p>
            <a:endParaRPr kumimoji="1" lang="en-US" altLang="zh-CN" dirty="0"/>
          </a:p>
          <a:p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现在介绍如何使用</a:t>
            </a:r>
            <a:r>
              <a:rPr lang="en" altLang="zh-C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Docker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进行登录、拉取推送、搜索、镜像删除、打标签等操作。首先，如果您已经拥有一个基本账号，只需执行</a:t>
            </a:r>
            <a:r>
              <a:rPr lang="en-US" altLang="zh-CN" b="0" dirty="0">
                <a:solidFill>
                  <a:srgbClr val="CE9178"/>
                </a:solidFill>
                <a:effectLst/>
                <a:latin typeface="Menlo" panose="020B0609030804020204" pitchFamily="49" charset="0"/>
              </a:rPr>
              <a:t>`</a:t>
            </a:r>
            <a:r>
              <a:rPr lang="en" altLang="zh-CN" b="0" dirty="0">
                <a:solidFill>
                  <a:srgbClr val="CE9178"/>
                </a:solidFill>
                <a:effectLst/>
                <a:latin typeface="Menlo" panose="020B0609030804020204" pitchFamily="49" charset="0"/>
              </a:rPr>
              <a:t>docker login`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命令即可登录。</a:t>
            </a:r>
          </a:p>
          <a:p>
            <a:b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</a:b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接下来的命令是论如何拉取和推送镜像，以及如何搜索、删除和标记镜像。在构建镜像方面，我们稍后会详细讲解。此外，我们还将介绍如何使用</a:t>
            </a:r>
            <a:r>
              <a:rPr lang="en-US" altLang="zh-CN" b="0" dirty="0">
                <a:solidFill>
                  <a:srgbClr val="CE9178"/>
                </a:solidFill>
                <a:effectLst/>
                <a:latin typeface="Menlo" panose="020B0609030804020204" pitchFamily="49" charset="0"/>
              </a:rPr>
              <a:t>`</a:t>
            </a:r>
            <a:r>
              <a:rPr lang="en" altLang="zh-CN" b="0" dirty="0">
                <a:solidFill>
                  <a:srgbClr val="CE9178"/>
                </a:solidFill>
                <a:effectLst/>
                <a:latin typeface="Menlo" panose="020B0609030804020204" pitchFamily="49" charset="0"/>
              </a:rPr>
              <a:t>save`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命令进行镜像离线传递。</a:t>
            </a:r>
          </a:p>
          <a:p>
            <a:b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</a:b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在镜像传递方面，我们有几种方法可以实现。一种方法是将镜像打包成一个离线文件。例如，如果您的计算机与内网完全不通，且没有网络连接，只能通过一个</a:t>
            </a:r>
            <a:r>
              <a:rPr lang="en" altLang="zh-C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shell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终端进行操作。在这种情况下，您可以将镜像保存为离线文件，然后通过</a:t>
            </a:r>
            <a:r>
              <a:rPr lang="en" altLang="zh-C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FTP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或其他方式传输，最后使用</a:t>
            </a:r>
            <a:r>
              <a:rPr lang="en-US" altLang="zh-CN" b="0" dirty="0">
                <a:solidFill>
                  <a:srgbClr val="CE9178"/>
                </a:solidFill>
                <a:effectLst/>
                <a:latin typeface="Menlo" panose="020B0609030804020204" pitchFamily="49" charset="0"/>
              </a:rPr>
              <a:t>`</a:t>
            </a:r>
            <a:r>
              <a:rPr lang="en" altLang="zh-CN" b="0" dirty="0">
                <a:solidFill>
                  <a:srgbClr val="CE9178"/>
                </a:solidFill>
                <a:effectLst/>
                <a:latin typeface="Menlo" panose="020B0609030804020204" pitchFamily="49" charset="0"/>
              </a:rPr>
              <a:t>docker load`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命令将其转换为原始镜像。</a:t>
            </a:r>
          </a:p>
          <a:p>
            <a:b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</a:b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当然，如果您能够连接到互联网，我们通常会使用</a:t>
            </a:r>
            <a:r>
              <a:rPr lang="en-US" altLang="zh-CN" b="0" dirty="0">
                <a:solidFill>
                  <a:srgbClr val="CE9178"/>
                </a:solidFill>
                <a:effectLst/>
                <a:latin typeface="Menlo" panose="020B0609030804020204" pitchFamily="49" charset="0"/>
              </a:rPr>
              <a:t>`</a:t>
            </a:r>
            <a:r>
              <a:rPr lang="en" altLang="zh-CN" b="0" dirty="0">
                <a:solidFill>
                  <a:srgbClr val="CE9178"/>
                </a:solidFill>
                <a:effectLst/>
                <a:latin typeface="Menlo" panose="020B0609030804020204" pitchFamily="49" charset="0"/>
              </a:rPr>
              <a:t>pull`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和</a:t>
            </a:r>
            <a:r>
              <a:rPr lang="en-US" altLang="zh-CN" b="0" dirty="0">
                <a:solidFill>
                  <a:srgbClr val="CE9178"/>
                </a:solidFill>
                <a:effectLst/>
                <a:latin typeface="Menlo" panose="020B0609030804020204" pitchFamily="49" charset="0"/>
              </a:rPr>
              <a:t>`</a:t>
            </a:r>
            <a:r>
              <a:rPr lang="en" altLang="zh-CN" b="0" dirty="0">
                <a:solidFill>
                  <a:srgbClr val="CE9178"/>
                </a:solidFill>
                <a:effectLst/>
                <a:latin typeface="Menlo" panose="020B0609030804020204" pitchFamily="49" charset="0"/>
              </a:rPr>
              <a:t>push`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命令直接在镜像和仓库之间进行操作。仓库是用于存储镜像的地方。</a:t>
            </a:r>
          </a:p>
          <a:p>
            <a:endParaRPr kumimoji="1" lang="en-US" altLang="zh-CN" dirty="0"/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61756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/>
              <a:t>下面我们来谈谈</a:t>
            </a:r>
            <a:r>
              <a:rPr kumimoji="1" lang="en" altLang="zh-CN" dirty="0" err="1"/>
              <a:t>Dockerfile</a:t>
            </a:r>
            <a:r>
              <a:rPr kumimoji="1" lang="zh-CN" altLang="en" dirty="0"/>
              <a:t>。</a:t>
            </a:r>
            <a:r>
              <a:rPr kumimoji="1" lang="zh-CN" altLang="en-US" dirty="0"/>
              <a:t>在一般情况下，我们需要了解</a:t>
            </a:r>
            <a:r>
              <a:rPr kumimoji="1" lang="en" altLang="zh-CN" dirty="0" err="1"/>
              <a:t>Dockerfile</a:t>
            </a:r>
            <a:r>
              <a:rPr kumimoji="1" lang="zh-CN" altLang="en-US" dirty="0"/>
              <a:t>的编写。以这个为例，我们可以看到这个</a:t>
            </a:r>
            <a:r>
              <a:rPr kumimoji="1" lang="en" altLang="zh-CN" dirty="0" err="1"/>
              <a:t>Dockerfile</a:t>
            </a:r>
            <a:r>
              <a:rPr kumimoji="1" lang="zh-CN" altLang="en" dirty="0"/>
              <a:t>。</a:t>
            </a:r>
            <a:r>
              <a:rPr kumimoji="1" lang="zh-CN" altLang="en-US" dirty="0"/>
              <a:t>在</a:t>
            </a:r>
            <a:r>
              <a:rPr kumimoji="1" lang="en" altLang="zh-CN" dirty="0"/>
              <a:t>Cube Studio</a:t>
            </a:r>
            <a:r>
              <a:rPr kumimoji="1" lang="zh-CN" altLang="en-US" dirty="0"/>
              <a:t>中，有两个</a:t>
            </a:r>
            <a:r>
              <a:rPr kumimoji="1" lang="en" altLang="zh-CN" dirty="0" err="1"/>
              <a:t>Dockerfile</a:t>
            </a:r>
            <a:r>
              <a:rPr kumimoji="1" lang="zh-CN" altLang="en" dirty="0"/>
              <a:t>，</a:t>
            </a:r>
            <a:r>
              <a:rPr kumimoji="1" lang="zh-CN" altLang="en-US" dirty="0"/>
              <a:t>一个是基础环境，即与代码无关的基本镜像。为什么要这么做呢？因为在构建镜像时，</a:t>
            </a:r>
            <a:r>
              <a:rPr kumimoji="1" lang="en" altLang="zh-CN" dirty="0" err="1"/>
              <a:t>Dockerfile</a:t>
            </a:r>
            <a:r>
              <a:rPr kumimoji="1" lang="zh-CN" altLang="en-US" dirty="0"/>
              <a:t>有很多技巧。一个重要的技巧就是尽量将不变的部分写在前面。</a:t>
            </a:r>
          </a:p>
          <a:p>
            <a:endParaRPr kumimoji="1" lang="zh-CN" altLang="en-US" dirty="0"/>
          </a:p>
          <a:p>
            <a:r>
              <a:rPr kumimoji="1" lang="zh-CN" altLang="en-US" dirty="0"/>
              <a:t>在</a:t>
            </a:r>
            <a:r>
              <a:rPr kumimoji="1" lang="en" altLang="zh-CN" dirty="0"/>
              <a:t>Docker</a:t>
            </a:r>
            <a:r>
              <a:rPr kumimoji="1" lang="zh-CN" altLang="en-US" dirty="0"/>
              <a:t>最开始的时候，文件拷贝有一套逻辑，即在</a:t>
            </a:r>
            <a:r>
              <a:rPr kumimoji="1" lang="en" altLang="zh-CN" dirty="0"/>
              <a:t>COPY</a:t>
            </a:r>
            <a:r>
              <a:rPr kumimoji="1" lang="zh-CN" altLang="en-US" dirty="0"/>
              <a:t>后面的所有内容都会被清除。当然现在已经改进了，如果文件没有变化，后面的内容就不会被清除。所以，我们要将不变的部分放在前面，将变化的部分放在后面。</a:t>
            </a:r>
          </a:p>
          <a:p>
            <a:endParaRPr kumimoji="1" lang="zh-CN" altLang="en-US" dirty="0"/>
          </a:p>
          <a:p>
            <a:r>
              <a:rPr kumimoji="1" lang="zh-CN" altLang="en-US" dirty="0"/>
              <a:t>以这个</a:t>
            </a:r>
            <a:r>
              <a:rPr kumimoji="1" lang="en-US" altLang="zh-CN" dirty="0"/>
              <a:t>cube</a:t>
            </a:r>
            <a:r>
              <a:rPr kumimoji="1" lang="zh-CN" altLang="en-US" dirty="0"/>
              <a:t> </a:t>
            </a:r>
            <a:r>
              <a:rPr kumimoji="1" lang="en-US" altLang="zh-CN" dirty="0"/>
              <a:t>studio</a:t>
            </a:r>
            <a:r>
              <a:rPr kumimoji="1" lang="zh-CN" altLang="en-US" dirty="0"/>
              <a:t>的</a:t>
            </a:r>
            <a:r>
              <a:rPr kumimoji="1" lang="en" altLang="zh-CN" dirty="0" err="1"/>
              <a:t>Dockerfile</a:t>
            </a:r>
            <a:r>
              <a:rPr kumimoji="1" lang="zh-CN" altLang="en-US" dirty="0"/>
              <a:t>为例，整个基础环境是不变的，所以我们可以将其打包成一个专门的基础镜像，称为</a:t>
            </a:r>
            <a:r>
              <a:rPr kumimoji="1" lang="en" altLang="zh-CN" dirty="0"/>
              <a:t>base</a:t>
            </a:r>
            <a:r>
              <a:rPr kumimoji="1" lang="zh-CN" altLang="en-US" dirty="0"/>
              <a:t>镜像。目前已经升级到</a:t>
            </a:r>
            <a:r>
              <a:rPr kumimoji="1" lang="en-US" altLang="zh-CN" dirty="0"/>
              <a:t>3.9</a:t>
            </a:r>
            <a:r>
              <a:rPr kumimoji="1" lang="zh-CN" altLang="en-US" dirty="0"/>
              <a:t>版本，因为它可以在</a:t>
            </a:r>
            <a:r>
              <a:rPr kumimoji="1" lang="en" altLang="zh-CN" dirty="0"/>
              <a:t>ARM</a:t>
            </a:r>
            <a:r>
              <a:rPr kumimoji="1" lang="zh-CN" altLang="en-US" dirty="0"/>
              <a:t>上运行。然后我们的最终生产环境会使用这个</a:t>
            </a:r>
            <a:r>
              <a:rPr kumimoji="1" lang="en" altLang="zh-CN" dirty="0"/>
              <a:t>base</a:t>
            </a:r>
            <a:r>
              <a:rPr kumimoji="1" lang="zh-CN" altLang="en-US" dirty="0"/>
              <a:t>镜像，依赖于这个镜像来构建我们的应用。</a:t>
            </a:r>
          </a:p>
          <a:p>
            <a:endParaRPr kumimoji="1" lang="zh-CN" altLang="en-US" dirty="0"/>
          </a:p>
          <a:p>
            <a:r>
              <a:rPr kumimoji="1" lang="zh-CN" altLang="en-US" dirty="0"/>
              <a:t>当我们需要新增一个包或者今天的代码有变化时，只需要将这些变化的部分放在后面，然后构建镜像。这样，应用本身不需要重新构建，只需要拷贝文件即可。</a:t>
            </a:r>
          </a:p>
          <a:p>
            <a:endParaRPr kumimoji="1" lang="zh-CN" altLang="en-US" dirty="0"/>
          </a:p>
          <a:p>
            <a:r>
              <a:rPr kumimoji="1" lang="zh-CN" altLang="en-US" dirty="0"/>
              <a:t>在构建镜像时，有一个技巧就是要分多个镜像结构。这些结构可以是基础镜像，也可以是多个镜像。我们可以先创建一个新的基础镜像，然后再使用这个基础镜像来构建生产镜像。生产镜像就是将代码和一些少量变动的环境整合在一起。当然，少量变动的环境也可以重新封装到</a:t>
            </a:r>
            <a:r>
              <a:rPr kumimoji="1" lang="en" altLang="zh-CN" dirty="0"/>
              <a:t>base</a:t>
            </a:r>
            <a:r>
              <a:rPr kumimoji="1" lang="zh-CN" altLang="en-US" dirty="0"/>
              <a:t>环境中，然后重新构建。这样，我们可能每两三个月就需要重新构建环境镜像。</a:t>
            </a:r>
          </a:p>
          <a:p>
            <a:endParaRPr kumimoji="1" lang="zh-CN" altLang="en-US" dirty="0"/>
          </a:p>
          <a:p>
            <a:r>
              <a:rPr kumimoji="1" lang="en-US" altLang="zh-CN" dirty="0"/>
              <a:t>Cube</a:t>
            </a:r>
            <a:r>
              <a:rPr kumimoji="1" lang="zh-CN" altLang="en-US" dirty="0"/>
              <a:t> </a:t>
            </a:r>
            <a:r>
              <a:rPr kumimoji="1" lang="en-US" altLang="zh-CN" dirty="0"/>
              <a:t>studio</a:t>
            </a:r>
            <a:r>
              <a:rPr kumimoji="1" lang="zh-CN" altLang="en-US" dirty="0"/>
              <a:t>的</a:t>
            </a:r>
            <a:r>
              <a:rPr kumimoji="1" lang="en" altLang="zh-CN" dirty="0" err="1"/>
              <a:t>Dockerfile</a:t>
            </a:r>
            <a:r>
              <a:rPr kumimoji="1" lang="zh-CN" altLang="en-US" dirty="0"/>
              <a:t>为例</a:t>
            </a:r>
            <a:r>
              <a:rPr kumimoji="1" lang="zh-CN" altLang="en" dirty="0"/>
              <a:t>。</a:t>
            </a:r>
            <a:r>
              <a:rPr kumimoji="1" lang="en" altLang="zh-CN" dirty="0"/>
              <a:t>FROM</a:t>
            </a:r>
            <a:r>
              <a:rPr kumimoji="1" lang="zh-CN" altLang="en-US" dirty="0"/>
              <a:t>指令表示基于哪一个基础镜像来构建。这个基础镜像通常是系统镜像，如</a:t>
            </a:r>
            <a:r>
              <a:rPr kumimoji="1" lang="en" altLang="zh-CN" dirty="0"/>
              <a:t>Ubuntu</a:t>
            </a:r>
            <a:r>
              <a:rPr kumimoji="1" lang="zh-CN" altLang="en" dirty="0"/>
              <a:t>、</a:t>
            </a:r>
            <a:r>
              <a:rPr kumimoji="1" lang="en" altLang="zh-CN" dirty="0"/>
              <a:t>CentOS</a:t>
            </a:r>
            <a:r>
              <a:rPr kumimoji="1" lang="zh-CN" altLang="en-US" dirty="0"/>
              <a:t>或</a:t>
            </a:r>
            <a:r>
              <a:rPr kumimoji="1" lang="en" altLang="zh-CN" dirty="0"/>
              <a:t>Debian</a:t>
            </a:r>
            <a:r>
              <a:rPr kumimoji="1" lang="zh-CN" altLang="en" dirty="0"/>
              <a:t>。</a:t>
            </a:r>
            <a:r>
              <a:rPr kumimoji="1" lang="zh-CN" altLang="en-US" dirty="0"/>
              <a:t>在这里，我们习惯使用</a:t>
            </a:r>
            <a:r>
              <a:rPr kumimoji="1" lang="en" altLang="zh-CN" dirty="0"/>
              <a:t>Ubuntu</a:t>
            </a:r>
            <a:r>
              <a:rPr kumimoji="1" lang="zh-CN" altLang="en-US" dirty="0"/>
              <a:t>系统。</a:t>
            </a:r>
          </a:p>
          <a:p>
            <a:endParaRPr kumimoji="1" lang="zh-CN" altLang="en-US" dirty="0"/>
          </a:p>
          <a:p>
            <a:r>
              <a:rPr kumimoji="1" lang="en" altLang="zh-CN" dirty="0"/>
              <a:t>ENV</a:t>
            </a:r>
            <a:r>
              <a:rPr kumimoji="1" lang="zh-CN" altLang="en-US" dirty="0"/>
              <a:t>指令用于设置构建环境变量。有些人会将环境变量写在</a:t>
            </a:r>
            <a:r>
              <a:rPr kumimoji="1" lang="en-US" altLang="zh-CN" dirty="0"/>
              <a:t>.</a:t>
            </a:r>
            <a:r>
              <a:rPr kumimoji="1" lang="en" altLang="zh-CN" dirty="0" err="1"/>
              <a:t>baserc</a:t>
            </a:r>
            <a:r>
              <a:rPr kumimoji="1" lang="zh-CN" altLang="en-US" dirty="0"/>
              <a:t>文件中，但我们建议大家不要这么做，因为容器启动后，这些变量可能会被重置，导致设置失效。所以，最靠谱的方法是将环境变量写在</a:t>
            </a:r>
            <a:r>
              <a:rPr kumimoji="1" lang="en" altLang="zh-CN" dirty="0" err="1"/>
              <a:t>Dockerfile</a:t>
            </a:r>
            <a:r>
              <a:rPr kumimoji="1" lang="zh-CN" altLang="en-US" dirty="0"/>
              <a:t>中，这样可以确保它们生效，且在容器中启动多个进程时也能正常工作。</a:t>
            </a:r>
          </a:p>
          <a:p>
            <a:endParaRPr kumimoji="1" lang="zh-CN" altLang="en-US" dirty="0"/>
          </a:p>
          <a:p>
            <a:r>
              <a:rPr kumimoji="1" lang="zh-CN" altLang="en-US" dirty="0"/>
              <a:t>此外，在构建时，我们还可以使用构建参数。例如，如果我们想构建一个</a:t>
            </a:r>
            <a:r>
              <a:rPr kumimoji="1" lang="en-US" altLang="zh-CN" dirty="0"/>
              <a:t>3.8</a:t>
            </a:r>
            <a:r>
              <a:rPr kumimoji="1" lang="zh-CN" altLang="en-US" dirty="0"/>
              <a:t>版本的镜像，而不是</a:t>
            </a:r>
            <a:r>
              <a:rPr kumimoji="1" lang="en-US" altLang="zh-CN" dirty="0"/>
              <a:t>3.9</a:t>
            </a:r>
            <a:r>
              <a:rPr kumimoji="1" lang="zh-CN" altLang="en-US" dirty="0"/>
              <a:t>，我们可以在构建时添加构建参数。这里没有显示构建参数，但我们可以在构建时添加，如将</a:t>
            </a:r>
            <a:r>
              <a:rPr kumimoji="1" lang="en-US" altLang="zh-CN" dirty="0"/>
              <a:t>3.9</a:t>
            </a:r>
            <a:r>
              <a:rPr kumimoji="1" lang="zh-CN" altLang="en-US" dirty="0"/>
              <a:t>替换为</a:t>
            </a:r>
            <a:r>
              <a:rPr kumimoji="1" lang="en-US" altLang="zh-CN" dirty="0"/>
              <a:t>3.8</a:t>
            </a:r>
            <a:r>
              <a:rPr kumimoji="1" lang="zh-CN" altLang="en-US" dirty="0"/>
              <a:t>，就可以构建出</a:t>
            </a:r>
            <a:r>
              <a:rPr kumimoji="1" lang="en-US" altLang="zh-CN" dirty="0"/>
              <a:t>3.8</a:t>
            </a:r>
            <a:r>
              <a:rPr kumimoji="1" lang="zh-CN" altLang="en-US" dirty="0"/>
              <a:t>版本的镜像。整个过程就是这样。</a:t>
            </a:r>
            <a:endParaRPr kumimoji="1" lang="en-US" altLang="zh-CN" dirty="0"/>
          </a:p>
          <a:p>
            <a:endParaRPr kumimoji="1" lang="en-US" altLang="zh-CN" dirty="0"/>
          </a:p>
          <a:p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现在讨论环境镜像的构建。首先，我们需要选择适合的系统架构，例如，如果我们要构建基于</a:t>
            </a:r>
            <a:r>
              <a:rPr lang="en" altLang="zh-C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x86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架构的环境镜像，我们可以选择</a:t>
            </a:r>
            <a:r>
              <a:rPr lang="en" altLang="zh-C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AMD64</a:t>
            </a:r>
            <a:r>
              <a:rPr lang="zh-CN" altLang="e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；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而如果我们要构建基于</a:t>
            </a:r>
            <a:r>
              <a:rPr lang="en" altLang="zh-C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ARM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架构的环境镜像，我们可以选择</a:t>
            </a:r>
            <a:r>
              <a:rPr lang="en" altLang="zh-C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ARM64</a:t>
            </a:r>
            <a:r>
              <a:rPr lang="zh-CN" altLang="e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。</a:t>
            </a:r>
          </a:p>
          <a:p>
            <a:br>
              <a:rPr lang="zh-CN" altLang="e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</a:b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如果我们需要将本地文件复制到容器的路径中。在这个过程中，我们可以使用“</a:t>
            </a:r>
            <a:r>
              <a:rPr lang="en" altLang="zh-C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COPY”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命令。然后，我们需要执行一系列命令，这些命令将分别构成一个独立的层。需要注意的是，下层的命令不会改变上层的存储，但它们可以改变可见性。例如，如果我们在一个层中拷贝了一个文件，然后在下一层中将其删除，那么这个文件在存储大小中仍然会占据空间。</a:t>
            </a:r>
          </a:p>
          <a:p>
            <a:b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</a:b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因此，在构建环境镜像时，我们应尽量在单层中解决问题。例如，如果我们在一个层中安装了很多软件，那么我们应该在同一层中清理缓存。如果我们在下一层清理缓存，实际上存储大小不会发生变化。</a:t>
            </a:r>
          </a:p>
          <a:p>
            <a:b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</a:b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在构建环境镜像时，我们可能会遇到镜像大小的问题。有时候，为了提供更丰富的环境，我们的镜像可能会达到</a:t>
            </a:r>
            <a:r>
              <a:rPr lang="en-US" altLang="zh-C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10</a:t>
            </a:r>
            <a:r>
              <a:rPr lang="en" altLang="zh-C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GB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或</a:t>
            </a:r>
            <a:r>
              <a:rPr lang="en-US" altLang="zh-C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20</a:t>
            </a:r>
            <a:r>
              <a:rPr lang="en" altLang="zh-C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GB</a:t>
            </a:r>
            <a:r>
              <a:rPr lang="zh-CN" altLang="e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。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这对于一些用户来说可能是可以接受的，但对于其他用户来说可能希望镜像尽量小。因此，我们需要根据需求来平衡镜像大小。</a:t>
            </a:r>
          </a:p>
          <a:p>
            <a:b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</a:br>
            <a:r>
              <a:rPr lang="en-US" altLang="zh-CN" b="0" dirty="0" err="1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dockerfile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我们需要设置工作目录，这可以通过“</a:t>
            </a:r>
            <a:r>
              <a:rPr lang="en" altLang="zh-C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WORKDIR”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命令实现。这个命令相当于在容器中执行“</a:t>
            </a:r>
            <a:r>
              <a:rPr lang="en" altLang="zh-C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cd”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命令，它会影响后续所有“</a:t>
            </a:r>
            <a:r>
              <a:rPr lang="en" altLang="zh-C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RUN”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命令的执行路径。我们还需要设置用户、暴露端口等信息。</a:t>
            </a:r>
          </a:p>
          <a:p>
            <a:b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</a:b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需要注意的是，当我们使用</a:t>
            </a:r>
            <a:r>
              <a:rPr lang="en" altLang="zh-C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Kubernetes</a:t>
            </a:r>
            <a:r>
              <a:rPr lang="zh-CN" altLang="e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（</a:t>
            </a:r>
            <a:r>
              <a:rPr lang="en" altLang="zh-C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K8s</a:t>
            </a:r>
            <a:r>
              <a:rPr lang="zh-CN" altLang="e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）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时，很多设置都会被重置，例如挂载和暴露端口等。因此，在构建</a:t>
            </a:r>
            <a:r>
              <a:rPr lang="en" altLang="zh-CN" b="0" dirty="0" err="1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Dockerfile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时，我们通常不会在其中设置这些信息。</a:t>
            </a:r>
          </a:p>
          <a:p>
            <a:b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</a:b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最后，我们需要设置启动程序，这是容器使用者需要了解的信息。在</a:t>
            </a:r>
            <a:r>
              <a:rPr lang="en" altLang="zh-C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K8s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中，启动程序也会被重置。启动命令由两部分组成，一部分是实际的启动命令，另一部分是附加参数。</a:t>
            </a:r>
          </a:p>
          <a:p>
            <a:b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</a:b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总之，在构建环境镜像时，我们需要考虑系统架构、文件复制、命令执行、工作目录、用户设置、暴露端口和启动程序等方面。通过合理地设置这些参数，我们可以构建出适合不同需求的环境镜像。</a:t>
            </a:r>
          </a:p>
          <a:p>
            <a:endParaRPr kumimoji="1" lang="en-US" altLang="zh-CN" dirty="0"/>
          </a:p>
          <a:p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现在讨论如何使用</a:t>
            </a:r>
            <a:r>
              <a:rPr lang="en" altLang="zh-CN" b="0" dirty="0" err="1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Dockerfile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和</a:t>
            </a:r>
            <a:r>
              <a:rPr lang="en" altLang="zh-C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commit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操作来构建镜像。首先，我们可以通过</a:t>
            </a:r>
            <a:r>
              <a:rPr lang="en" altLang="zh-CN" b="0" dirty="0" err="1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Dockerfile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来构建镜像。例如，我们可以使用以下命令来构建一个镜像：</a:t>
            </a:r>
          </a:p>
          <a:p>
            <a:b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</a:br>
            <a:r>
              <a:rPr lang="en-US" altLang="zh-C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```</a:t>
            </a:r>
          </a:p>
          <a:p>
            <a:r>
              <a:rPr lang="en" altLang="zh-C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docker build -t &lt;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镜像名</a:t>
            </a:r>
            <a:r>
              <a:rPr lang="en-US" altLang="zh-C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&gt; -</a:t>
            </a:r>
            <a:r>
              <a:rPr lang="en" altLang="zh-C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f &lt;</a:t>
            </a:r>
            <a:r>
              <a:rPr lang="en" altLang="zh-CN" b="0" dirty="0" err="1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Dockerfile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路径</a:t>
            </a:r>
            <a:r>
              <a:rPr lang="en-US" altLang="zh-C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&gt; &lt;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上下文路径</a:t>
            </a:r>
            <a:r>
              <a:rPr lang="en-US" altLang="zh-C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&gt;</a:t>
            </a:r>
          </a:p>
          <a:p>
            <a:r>
              <a:rPr lang="en-US" altLang="zh-C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```</a:t>
            </a:r>
          </a:p>
          <a:p>
            <a:br>
              <a:rPr lang="en-US" altLang="zh-C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</a:b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其中，</a:t>
            </a:r>
            <a:r>
              <a:rPr lang="en-US" altLang="zh-CN" b="0" dirty="0">
                <a:solidFill>
                  <a:srgbClr val="CE9178"/>
                </a:solidFill>
                <a:effectLst/>
                <a:latin typeface="Menlo" panose="020B0609030804020204" pitchFamily="49" charset="0"/>
              </a:rPr>
              <a:t>`-</a:t>
            </a:r>
            <a:r>
              <a:rPr lang="en" altLang="zh-CN" b="0" dirty="0">
                <a:solidFill>
                  <a:srgbClr val="CE9178"/>
                </a:solidFill>
                <a:effectLst/>
                <a:latin typeface="Menlo" panose="020B0609030804020204" pitchFamily="49" charset="0"/>
              </a:rPr>
              <a:t>t`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选项指定要构建的镜像名；</a:t>
            </a:r>
            <a:r>
              <a:rPr lang="en-US" altLang="zh-CN" b="0" dirty="0">
                <a:solidFill>
                  <a:srgbClr val="CE9178"/>
                </a:solidFill>
                <a:effectLst/>
                <a:latin typeface="Menlo" panose="020B0609030804020204" pitchFamily="49" charset="0"/>
              </a:rPr>
              <a:t>`-</a:t>
            </a:r>
            <a:r>
              <a:rPr lang="en" altLang="zh-CN" b="0" dirty="0">
                <a:solidFill>
                  <a:srgbClr val="CE9178"/>
                </a:solidFill>
                <a:effectLst/>
                <a:latin typeface="Menlo" panose="020B0609030804020204" pitchFamily="49" charset="0"/>
              </a:rPr>
              <a:t>f`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选项用于指定</a:t>
            </a:r>
            <a:r>
              <a:rPr lang="en" altLang="zh-CN" b="0" dirty="0" err="1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Dockerfile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的路径，如果不填写，则默认使用当前目录下的</a:t>
            </a:r>
            <a:r>
              <a:rPr lang="en" altLang="zh-CN" b="0" dirty="0" err="1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Dockerfile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文件；最后，我们需要指定一个上下文路径，这里用一个点（</a:t>
            </a:r>
            <a:r>
              <a:rPr lang="en-US" altLang="zh-C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.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）表示当前目录。</a:t>
            </a:r>
          </a:p>
          <a:p>
            <a:b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</a:b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在构建过程中，例如</a:t>
            </a:r>
            <a:r>
              <a:rPr lang="en-US" altLang="zh-CN" b="0" dirty="0">
                <a:solidFill>
                  <a:srgbClr val="CE9178"/>
                </a:solidFill>
                <a:effectLst/>
                <a:latin typeface="Menlo" panose="020B0609030804020204" pitchFamily="49" charset="0"/>
              </a:rPr>
              <a:t>`</a:t>
            </a:r>
            <a:r>
              <a:rPr lang="en" altLang="zh-CN" b="0" dirty="0">
                <a:solidFill>
                  <a:srgbClr val="CE9178"/>
                </a:solidFill>
                <a:effectLst/>
                <a:latin typeface="Menlo" panose="020B0609030804020204" pitchFamily="49" charset="0"/>
              </a:rPr>
              <a:t>COPY`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指令，会根据上下文路径来确定要复制的文件。例如，如果我们想要从安装目录复制文件，那么上下文路径应该是根目录。在这种情况下，我们可以在根目录下执行构建命令，这样点（</a:t>
            </a:r>
            <a:r>
              <a:rPr lang="en-US" altLang="zh-C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.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）就表示根目录。</a:t>
            </a:r>
          </a:p>
          <a:p>
            <a:b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</a:b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除了使用</a:t>
            </a:r>
            <a:r>
              <a:rPr lang="en" altLang="zh-CN" b="0" dirty="0" err="1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Dockerfile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构建镜像外，我们还可以使用</a:t>
            </a:r>
            <a:r>
              <a:rPr lang="en" altLang="zh-C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commit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操作。这种方法适用于那些已经运行了一段时间的容器，并且我们希望将其状态保存为一个新的镜像。例如，我们可能已经在容器中安装了一些包，但是忘了将这些操作写入</a:t>
            </a:r>
            <a:r>
              <a:rPr lang="en" altLang="zh-CN" b="0" dirty="0" err="1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Dockerfile</a:t>
            </a:r>
            <a:r>
              <a:rPr lang="zh-CN" altLang="e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。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此时，我们可以使用以下命令将容器提交为一个新的镜像：</a:t>
            </a:r>
          </a:p>
          <a:p>
            <a:b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</a:br>
            <a:r>
              <a:rPr lang="en-US" altLang="zh-C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```</a:t>
            </a:r>
          </a:p>
          <a:p>
            <a:r>
              <a:rPr lang="en" altLang="zh-C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docker commit &lt;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容器</a:t>
            </a:r>
            <a:r>
              <a:rPr lang="en" altLang="zh-C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ID&gt; &lt;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新镜像名</a:t>
            </a:r>
            <a:r>
              <a:rPr lang="en-US" altLang="zh-C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&gt;</a:t>
            </a:r>
          </a:p>
          <a:p>
            <a:r>
              <a:rPr lang="en-US" altLang="zh-C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```</a:t>
            </a:r>
          </a:p>
          <a:p>
            <a:br>
              <a:rPr lang="en-US" altLang="zh-C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</a:b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这样，我们就可以将容器的状态保存为一个新的镜像，并将其推送到镜像仓库。这种方法与使用</a:t>
            </a:r>
            <a:r>
              <a:rPr lang="en" altLang="zh-CN" b="0" dirty="0" err="1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Dockerfile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构建的结果是相同的，但是它会将所有在容器中执行的命令作为一个新的镜像层。这就相当于在</a:t>
            </a:r>
            <a:r>
              <a:rPr lang="en-US" altLang="zh-CN" b="0" dirty="0">
                <a:solidFill>
                  <a:srgbClr val="CE9178"/>
                </a:solidFill>
                <a:effectLst/>
                <a:latin typeface="Menlo" panose="020B0609030804020204" pitchFamily="49" charset="0"/>
              </a:rPr>
              <a:t>`</a:t>
            </a:r>
            <a:r>
              <a:rPr lang="en" altLang="zh-CN" b="0" dirty="0">
                <a:solidFill>
                  <a:srgbClr val="CE9178"/>
                </a:solidFill>
                <a:effectLst/>
                <a:latin typeface="Menlo" panose="020B0609030804020204" pitchFamily="49" charset="0"/>
              </a:rPr>
              <a:t>docker run`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之后执行了一系列命令。</a:t>
            </a:r>
          </a:p>
          <a:p>
            <a:b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</a:b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总之，我们可以使用</a:t>
            </a:r>
            <a:r>
              <a:rPr lang="en" altLang="zh-CN" b="0" dirty="0" err="1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Dockerfile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和</a:t>
            </a:r>
            <a:r>
              <a:rPr lang="en" altLang="zh-C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commit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操作来构建镜像。</a:t>
            </a:r>
            <a:r>
              <a:rPr lang="en" altLang="zh-CN" b="0" dirty="0" err="1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Dockerfile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提供了一种更加结构化的方法，而</a:t>
            </a:r>
            <a:r>
              <a:rPr lang="en" altLang="zh-C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commit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操作则可以帮助我们在容器运行过程中保存状态。根据实际需求，我们可以选择合适的方法来构建和管理镜像。</a:t>
            </a:r>
          </a:p>
          <a:p>
            <a:endParaRPr kumimoji="1" lang="en-US" altLang="zh-CN" dirty="0"/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57469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现在向大家介绍私有仓库的概念和使用方法。首先，我们来看一下私有仓库是什么样的。我们可以看到，仓库有几种类型，其中一个是</a:t>
            </a:r>
            <a:r>
              <a:rPr lang="en" altLang="zh-C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Docker Hub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官方的仓库，这也是目前大家最常用的。</a:t>
            </a:r>
          </a:p>
          <a:p>
            <a:b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</a:b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官方仓库的优点在于，你几乎能找到任何你需要的镜像，而且它们有各种各样的版本供你选择。例如，在这里我们可以看到一个叫做架构的东西。某个版本下面可能有</a:t>
            </a:r>
            <a:r>
              <a:rPr lang="en-US" altLang="zh-C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5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个镜像，但它们都有一个共同的镜像名。这</a:t>
            </a:r>
            <a:r>
              <a:rPr lang="en-US" altLang="zh-C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5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个镜像里面都有一个标签，如果你在</a:t>
            </a:r>
            <a:r>
              <a:rPr lang="en" altLang="zh-C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Ubuntu x86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架构上拉取，你会得到对应的镜像。同样的，如果你在</a:t>
            </a:r>
            <a:r>
              <a:rPr lang="en" altLang="zh-C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arm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架构上拉取，你会得到另一个镜像。这种多架构镜像是如何构建出来的，我们稍后再讲。</a:t>
            </a:r>
          </a:p>
          <a:p>
            <a:b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</a:b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除了</a:t>
            </a:r>
            <a:r>
              <a:rPr lang="en" altLang="zh-C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Docker Hub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官方的镜像，我们还可以使用腾讯云的镜像。腾讯云镜像的使用方法类似，你只需复制一个前缀域名和地址，然后就可以拉取镜像了。在腾讯云镜像中，你同样可以找到各种版本和标签。</a:t>
            </a:r>
          </a:p>
          <a:p>
            <a:b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</a:b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此外，我们还可以使用私有仓库</a:t>
            </a:r>
            <a:r>
              <a:rPr lang="en-US" altLang="zh-C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harbor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。私有仓库让你不依赖于外部资源，你只需要使用</a:t>
            </a:r>
            <a:r>
              <a:rPr lang="en" altLang="zh-C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Docker Compose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部署一个私有仓库，然后就可以在其中存储各种版本的镜像了。在私有仓库中，你可以看到项目下面有仓库，仓库下面有版本，版本上面又有一个标签。例如，我这里有一个</a:t>
            </a:r>
            <a:r>
              <a:rPr lang="en-US" altLang="zh-C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2013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年</a:t>
            </a:r>
            <a:r>
              <a:rPr lang="en-US" altLang="zh-C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4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月份的版本。</a:t>
            </a:r>
          </a:p>
          <a:p>
            <a:b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</a:b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总的来说，我们可以将仓库分为几类：官方仓库、云仓库和私有仓库。大家可以根据自己的需求选择使用哪种仓库。一般情况下，官方仓库是最常用的。但如果你需要一个内部仓库，你可以考虑部署一个私有仓库，或者购买一个腾讯云或阿里云的仓库。这些云服务提供的仓库对个人用户来说是免费的，可以有</a:t>
            </a:r>
            <a:r>
              <a:rPr lang="en-US" altLang="zh-C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50</a:t>
            </a:r>
            <a:r>
              <a:rPr lang="en" altLang="zh-CN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G</a:t>
            </a:r>
            <a:r>
              <a:rPr lang="zh-CN" altLang="en-US" b="0" dirty="0">
                <a:solidFill>
                  <a:srgbClr val="CCCCCC"/>
                </a:solidFill>
                <a:effectLst/>
                <a:latin typeface="Menlo" panose="020B0609030804020204" pitchFamily="49" charset="0"/>
              </a:rPr>
              <a:t>的存储空间。实际上，我们现在使用的腾讯云仓库也是免费的。</a:t>
            </a:r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52779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现在向大家介绍英伟达</a:t>
            </a:r>
            <a:r>
              <a:rPr lang="en" altLang="zh-CN" dirty="0"/>
              <a:t>Docker</a:t>
            </a:r>
            <a:r>
              <a:rPr lang="zh-CN" altLang="en-US" dirty="0"/>
              <a:t>的使用方法。首先，我们需要了解在单个机器上使用</a:t>
            </a:r>
            <a:r>
              <a:rPr lang="en" altLang="zh-CN" dirty="0"/>
              <a:t>Docker</a:t>
            </a:r>
            <a:r>
              <a:rPr lang="zh-CN" altLang="en-US" dirty="0"/>
              <a:t>与在</a:t>
            </a:r>
            <a:r>
              <a:rPr lang="en" altLang="zh-CN" dirty="0"/>
              <a:t>Kubernetes</a:t>
            </a:r>
            <a:r>
              <a:rPr lang="zh-CN" altLang="en" dirty="0"/>
              <a:t>（</a:t>
            </a:r>
            <a:r>
              <a:rPr lang="en" altLang="zh-CN" dirty="0"/>
              <a:t>K8S</a:t>
            </a:r>
            <a:r>
              <a:rPr lang="zh-CN" altLang="en" dirty="0"/>
              <a:t>）</a:t>
            </a:r>
            <a:r>
              <a:rPr lang="zh-CN" altLang="en-US" dirty="0"/>
              <a:t>中使用</a:t>
            </a:r>
            <a:r>
              <a:rPr lang="en" altLang="zh-CN" dirty="0"/>
              <a:t>Docker</a:t>
            </a:r>
            <a:r>
              <a:rPr lang="zh-CN" altLang="en-US" dirty="0"/>
              <a:t>存在一定的差异。关于在</a:t>
            </a:r>
            <a:r>
              <a:rPr lang="en" altLang="zh-CN" dirty="0"/>
              <a:t>K8S</a:t>
            </a:r>
            <a:r>
              <a:rPr lang="zh-CN" altLang="en-US" dirty="0"/>
              <a:t>中使用</a:t>
            </a:r>
            <a:r>
              <a:rPr lang="en" altLang="zh-CN" dirty="0"/>
              <a:t>Docker</a:t>
            </a:r>
            <a:r>
              <a:rPr lang="zh-CN" altLang="en" dirty="0"/>
              <a:t>，</a:t>
            </a:r>
            <a:r>
              <a:rPr lang="zh-CN" altLang="en-US" dirty="0"/>
              <a:t>我们将在后面的云原生部分进行讲解。</a:t>
            </a:r>
          </a:p>
          <a:p>
            <a:endParaRPr lang="zh-CN" altLang="en-US" dirty="0"/>
          </a:p>
          <a:p>
            <a:r>
              <a:rPr lang="zh-CN" altLang="en-US" dirty="0"/>
              <a:t>在机器上通过</a:t>
            </a:r>
            <a:r>
              <a:rPr lang="en" altLang="zh-CN" dirty="0"/>
              <a:t>Docker</a:t>
            </a:r>
            <a:r>
              <a:rPr lang="zh-CN" altLang="en" dirty="0"/>
              <a:t>使用</a:t>
            </a:r>
            <a:r>
              <a:rPr lang="en-US" altLang="zh-CN" dirty="0" err="1"/>
              <a:t>gpu</a:t>
            </a:r>
            <a:r>
              <a:rPr lang="zh-CN" altLang="en-US" dirty="0"/>
              <a:t>时，首先需要确保机器上安装了相应的驱动。然而，我们并不需要在机器上安装</a:t>
            </a:r>
            <a:r>
              <a:rPr lang="en" altLang="zh-CN" dirty="0"/>
              <a:t>CUDA</a:t>
            </a:r>
            <a:r>
              <a:rPr lang="zh-CN" altLang="en" dirty="0"/>
              <a:t>，</a:t>
            </a:r>
            <a:r>
              <a:rPr lang="zh-CN" altLang="en-US" dirty="0"/>
              <a:t>因为</a:t>
            </a:r>
            <a:r>
              <a:rPr lang="en" altLang="zh-CN" dirty="0"/>
              <a:t>CUDA</a:t>
            </a:r>
            <a:r>
              <a:rPr lang="zh-CN" altLang="en-US" dirty="0"/>
              <a:t>是在容器内部进行安装的。在</a:t>
            </a:r>
            <a:r>
              <a:rPr lang="en" altLang="zh-CN" dirty="0"/>
              <a:t>Docker 19.03</a:t>
            </a:r>
            <a:r>
              <a:rPr lang="zh-CN" altLang="en-US" dirty="0"/>
              <a:t>版本之前，我们需要安装英伟达</a:t>
            </a:r>
            <a:r>
              <a:rPr lang="en" altLang="zh-CN" dirty="0"/>
              <a:t>Docker2</a:t>
            </a:r>
            <a:r>
              <a:rPr lang="zh-CN" altLang="en" dirty="0"/>
              <a:t>，</a:t>
            </a:r>
            <a:r>
              <a:rPr lang="zh-CN" altLang="en-US" dirty="0"/>
              <a:t>同时还需要安装</a:t>
            </a:r>
            <a:r>
              <a:rPr lang="en" altLang="zh-CN" dirty="0"/>
              <a:t>Docker</a:t>
            </a:r>
            <a:r>
              <a:rPr lang="zh-CN" altLang="en" dirty="0"/>
              <a:t>。</a:t>
            </a:r>
            <a:r>
              <a:rPr lang="zh-CN" altLang="en-US" dirty="0"/>
              <a:t>如果你想使用</a:t>
            </a:r>
            <a:r>
              <a:rPr lang="en" altLang="zh-CN" dirty="0"/>
              <a:t>Docker</a:t>
            </a:r>
            <a:r>
              <a:rPr lang="zh-CN" altLang="en-US" dirty="0"/>
              <a:t>并利用</a:t>
            </a:r>
            <a:r>
              <a:rPr lang="en" altLang="zh-CN" dirty="0"/>
              <a:t>GPU</a:t>
            </a:r>
            <a:r>
              <a:rPr lang="zh-CN" altLang="en" dirty="0"/>
              <a:t>，</a:t>
            </a:r>
            <a:r>
              <a:rPr lang="zh-CN" altLang="en-US" dirty="0"/>
              <a:t>可以使用英伟达</a:t>
            </a:r>
            <a:r>
              <a:rPr lang="en" altLang="zh-CN" dirty="0"/>
              <a:t>Docker</a:t>
            </a:r>
            <a:r>
              <a:rPr lang="zh-CN" altLang="en" dirty="0"/>
              <a:t>。</a:t>
            </a:r>
            <a:r>
              <a:rPr lang="zh-CN" altLang="en-US" dirty="0"/>
              <a:t>实际上，英伟达</a:t>
            </a:r>
            <a:r>
              <a:rPr lang="en" altLang="zh-CN" dirty="0"/>
              <a:t>Docker</a:t>
            </a:r>
            <a:r>
              <a:rPr lang="zh-CN" altLang="en-US" dirty="0"/>
              <a:t>的命令与</a:t>
            </a:r>
            <a:r>
              <a:rPr lang="en" altLang="zh-CN" dirty="0"/>
              <a:t>Docker</a:t>
            </a:r>
            <a:r>
              <a:rPr lang="zh-CN" altLang="en-US" dirty="0"/>
              <a:t>相同，只是在</a:t>
            </a:r>
            <a:r>
              <a:rPr lang="en-US" altLang="zh-CN" dirty="0"/>
              <a:t>"</a:t>
            </a:r>
            <a:r>
              <a:rPr lang="en" altLang="zh-CN" dirty="0"/>
              <a:t>docker run"</a:t>
            </a:r>
            <a:r>
              <a:rPr lang="zh-CN" altLang="en-US" dirty="0"/>
              <a:t>时需要使用</a:t>
            </a:r>
            <a:r>
              <a:rPr lang="en-US" altLang="zh-CN" dirty="0"/>
              <a:t>"</a:t>
            </a:r>
            <a:r>
              <a:rPr lang="zh-CN" altLang="en-US" dirty="0"/>
              <a:t>英伟达</a:t>
            </a:r>
            <a:r>
              <a:rPr lang="en" altLang="zh-CN" dirty="0"/>
              <a:t>docker run"</a:t>
            </a:r>
            <a:r>
              <a:rPr lang="zh-CN" altLang="en" dirty="0"/>
              <a:t>。</a:t>
            </a:r>
            <a:r>
              <a:rPr lang="zh-CN" altLang="en-US" dirty="0"/>
              <a:t>当然，你也可以在使用</a:t>
            </a:r>
            <a:r>
              <a:rPr lang="en-US" altLang="zh-CN" dirty="0"/>
              <a:t>"</a:t>
            </a:r>
            <a:r>
              <a:rPr lang="en" altLang="zh-CN" dirty="0"/>
              <a:t>docker run"</a:t>
            </a:r>
            <a:r>
              <a:rPr lang="zh-CN" altLang="en-US" dirty="0"/>
              <a:t>时添加超级权限，以使用本地驱动。</a:t>
            </a:r>
          </a:p>
          <a:p>
            <a:endParaRPr lang="zh-CN" altLang="en-US" dirty="0"/>
          </a:p>
          <a:p>
            <a:r>
              <a:rPr lang="zh-CN" altLang="en-US" dirty="0"/>
              <a:t>在</a:t>
            </a:r>
            <a:r>
              <a:rPr lang="en" altLang="zh-CN" dirty="0"/>
              <a:t>Docker 19.03</a:t>
            </a:r>
            <a:r>
              <a:rPr lang="zh-CN" altLang="en-US" dirty="0"/>
              <a:t>版本之后，我们不再需要安装英伟达</a:t>
            </a:r>
            <a:r>
              <a:rPr lang="en" altLang="zh-CN" dirty="0"/>
              <a:t>Docker2</a:t>
            </a:r>
            <a:r>
              <a:rPr lang="zh-CN" altLang="en-US" dirty="0"/>
              <a:t>等组件，只需要安装一个运行时环境。在运行时环境中，我们可以添加</a:t>
            </a:r>
            <a:r>
              <a:rPr lang="en-US" altLang="zh-CN" dirty="0"/>
              <a:t>"--</a:t>
            </a:r>
            <a:r>
              <a:rPr lang="en" altLang="zh-CN" dirty="0"/>
              <a:t>GPU"</a:t>
            </a:r>
            <a:r>
              <a:rPr lang="zh-CN" altLang="en-US" dirty="0"/>
              <a:t>参数，这样就可以使用英伟达</a:t>
            </a:r>
            <a:r>
              <a:rPr lang="en" altLang="zh-CN" dirty="0"/>
              <a:t>Docker</a:t>
            </a:r>
            <a:r>
              <a:rPr lang="zh-CN" altLang="en-US" dirty="0"/>
              <a:t>了。但是，由于</a:t>
            </a:r>
            <a:r>
              <a:rPr lang="en" altLang="zh-CN" dirty="0"/>
              <a:t>K8S</a:t>
            </a:r>
            <a:r>
              <a:rPr lang="zh-CN" altLang="en-US" dirty="0"/>
              <a:t>无法识别和支持这个参数，所以在</a:t>
            </a:r>
            <a:r>
              <a:rPr lang="en" altLang="zh-CN" dirty="0"/>
              <a:t>Docker 19.03</a:t>
            </a:r>
            <a:r>
              <a:rPr lang="zh-CN" altLang="en-US" dirty="0"/>
              <a:t>版本之后，我们仍然需要安装英伟达</a:t>
            </a:r>
            <a:r>
              <a:rPr lang="en" altLang="zh-CN" dirty="0"/>
              <a:t>Docker2</a:t>
            </a:r>
            <a:r>
              <a:rPr lang="zh-CN" altLang="en" dirty="0"/>
              <a:t>，</a:t>
            </a:r>
            <a:r>
              <a:rPr lang="zh-CN" altLang="en-US" dirty="0"/>
              <a:t>以便在</a:t>
            </a:r>
            <a:r>
              <a:rPr lang="en" altLang="zh-CN" dirty="0"/>
              <a:t>K8S</a:t>
            </a:r>
            <a:r>
              <a:rPr lang="zh-CN" altLang="en-US" dirty="0"/>
              <a:t>中使用机器上的</a:t>
            </a:r>
            <a:r>
              <a:rPr lang="en" altLang="zh-CN" dirty="0"/>
              <a:t>GPU</a:t>
            </a:r>
            <a:r>
              <a:rPr lang="zh-CN" altLang="en" dirty="0"/>
              <a:t>。</a:t>
            </a:r>
          </a:p>
          <a:p>
            <a:endParaRPr lang="zh-CN" altLang="en" dirty="0"/>
          </a:p>
          <a:p>
            <a:r>
              <a:rPr lang="zh-CN" altLang="en-US" dirty="0"/>
              <a:t>然而，在</a:t>
            </a:r>
            <a:r>
              <a:rPr lang="en" altLang="zh-CN" dirty="0"/>
              <a:t>K8S</a:t>
            </a:r>
            <a:r>
              <a:rPr lang="zh-CN" altLang="en-US" dirty="0"/>
              <a:t>中使用</a:t>
            </a:r>
            <a:r>
              <a:rPr lang="en" altLang="zh-CN" dirty="0"/>
              <a:t>GPU</a:t>
            </a:r>
            <a:r>
              <a:rPr lang="zh-CN" altLang="en-US" dirty="0"/>
              <a:t>不仅仅需要英伟达</a:t>
            </a:r>
            <a:r>
              <a:rPr lang="en" altLang="zh-CN" dirty="0"/>
              <a:t>Docker2</a:t>
            </a:r>
            <a:r>
              <a:rPr lang="zh-CN" altLang="en" dirty="0"/>
              <a:t>，</a:t>
            </a:r>
            <a:r>
              <a:rPr lang="zh-CN" altLang="en-US" dirty="0"/>
              <a:t>还需要安装英伟达插件和虚拟化插件。只有这样，</a:t>
            </a:r>
            <a:r>
              <a:rPr lang="en" altLang="zh-CN" dirty="0"/>
              <a:t>K8S</a:t>
            </a:r>
            <a:r>
              <a:rPr lang="zh-CN" altLang="en-US" dirty="0"/>
              <a:t>才能通过容器的形式使用主机上的</a:t>
            </a:r>
            <a:r>
              <a:rPr lang="en" altLang="zh-CN" dirty="0"/>
              <a:t>GPU</a:t>
            </a:r>
            <a:r>
              <a:rPr lang="zh-CN" altLang="en" dirty="0"/>
              <a:t>。</a:t>
            </a:r>
            <a:r>
              <a:rPr lang="zh-CN" altLang="en-US" dirty="0"/>
              <a:t>关于</a:t>
            </a:r>
            <a:r>
              <a:rPr lang="en" altLang="zh-CN" dirty="0"/>
              <a:t>K8S</a:t>
            </a:r>
            <a:r>
              <a:rPr lang="zh-CN" altLang="en-US" dirty="0"/>
              <a:t>的更多内容，我们将在后面的</a:t>
            </a:r>
            <a:r>
              <a:rPr lang="en" altLang="zh-CN" dirty="0"/>
              <a:t>K8S</a:t>
            </a:r>
            <a:r>
              <a:rPr lang="zh-CN" altLang="en-US" dirty="0"/>
              <a:t>部分进行讲解。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658552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/>
              <a:t>接下来，我们将讨论多镜像构建。在刚才提到的镜像构建中，我们首先构建了一个基础环境镜像，然后依赖它构建了一个生产镜像。除了这种构建方式，还有一种叫做多镜像构建。</a:t>
            </a:r>
          </a:p>
          <a:p>
            <a:endParaRPr kumimoji="1" lang="zh-CN" altLang="en-US" dirty="0"/>
          </a:p>
          <a:p>
            <a:r>
              <a:rPr kumimoji="1" lang="zh-CN" altLang="en-US" dirty="0"/>
              <a:t>以前端安装和运行为例，我们知道前端最终会生成一些</a:t>
            </a:r>
            <a:r>
              <a:rPr kumimoji="1" lang="en" altLang="zh-CN" dirty="0"/>
              <a:t>JS</a:t>
            </a:r>
            <a:r>
              <a:rPr kumimoji="1" lang="zh-CN" altLang="en-US" dirty="0"/>
              <a:t>和静态文件，如</a:t>
            </a:r>
            <a:r>
              <a:rPr kumimoji="1" lang="en" altLang="zh-CN" dirty="0"/>
              <a:t>JS</a:t>
            </a:r>
            <a:r>
              <a:rPr kumimoji="1" lang="zh-CN" altLang="en" dirty="0"/>
              <a:t>、</a:t>
            </a:r>
            <a:r>
              <a:rPr kumimoji="1" lang="en" altLang="zh-CN" dirty="0"/>
              <a:t>HTML</a:t>
            </a:r>
            <a:r>
              <a:rPr kumimoji="1" lang="zh-CN" altLang="en-US" dirty="0"/>
              <a:t>等。在前端的开发过程中，我们需要使用一些框架，如</a:t>
            </a:r>
            <a:r>
              <a:rPr kumimoji="1" lang="en" altLang="zh-CN" dirty="0"/>
              <a:t>React</a:t>
            </a:r>
            <a:r>
              <a:rPr kumimoji="1" lang="zh-CN" altLang="en-US" dirty="0"/>
              <a:t>或</a:t>
            </a:r>
            <a:r>
              <a:rPr kumimoji="1" lang="en" altLang="zh-CN" dirty="0"/>
              <a:t>Vue</a:t>
            </a:r>
            <a:r>
              <a:rPr kumimoji="1" lang="zh-CN" altLang="en-US" dirty="0"/>
              <a:t>等，它们需要一些</a:t>
            </a:r>
            <a:r>
              <a:rPr kumimoji="1" lang="en" altLang="zh-CN" dirty="0"/>
              <a:t>Node.js</a:t>
            </a:r>
            <a:r>
              <a:rPr kumimoji="1" lang="zh-CN" altLang="en-US" dirty="0"/>
              <a:t>包。这些</a:t>
            </a:r>
            <a:r>
              <a:rPr kumimoji="1" lang="en" altLang="zh-CN" dirty="0"/>
              <a:t>JS</a:t>
            </a:r>
            <a:r>
              <a:rPr kumimoji="1" lang="zh-CN" altLang="en-US" dirty="0"/>
              <a:t>包会在镜像环境中最终被编译。但是，在开发过程中，我们需要</a:t>
            </a:r>
            <a:r>
              <a:rPr kumimoji="1" lang="en" altLang="zh-CN" dirty="0"/>
              <a:t>Node.js</a:t>
            </a:r>
            <a:r>
              <a:rPr kumimoji="1" lang="zh-CN" altLang="en-US" dirty="0"/>
              <a:t>环境和包，以及编译环境。最终生成的</a:t>
            </a:r>
            <a:r>
              <a:rPr kumimoji="1" lang="en" altLang="zh-CN" dirty="0"/>
              <a:t>JS</a:t>
            </a:r>
            <a:r>
              <a:rPr kumimoji="1" lang="zh-CN" altLang="en-US" dirty="0"/>
              <a:t>文件才是生产环境中需要使用的。</a:t>
            </a:r>
          </a:p>
          <a:p>
            <a:endParaRPr kumimoji="1" lang="zh-CN" altLang="en-US" dirty="0"/>
          </a:p>
          <a:p>
            <a:r>
              <a:rPr kumimoji="1" lang="zh-CN" altLang="en-US" dirty="0"/>
              <a:t>在整个构建过程中，如果我们需要安装</a:t>
            </a:r>
            <a:r>
              <a:rPr kumimoji="1" lang="en" altLang="zh-CN" dirty="0"/>
              <a:t>Node.js</a:t>
            </a:r>
            <a:r>
              <a:rPr kumimoji="1" lang="zh-CN" altLang="en-US" dirty="0"/>
              <a:t>和其他杂项，对于普通开发者来说，他们可能需要学习如何复用前端同学的代码。例如，他们可能有一个基于</a:t>
            </a:r>
            <a:r>
              <a:rPr kumimoji="1" lang="en" altLang="zh-CN" dirty="0"/>
              <a:t>Node.js</a:t>
            </a:r>
            <a:r>
              <a:rPr kumimoji="1" lang="zh-CN" altLang="en-US" dirty="0"/>
              <a:t>的基础环境，将代码复制到这个环境后，他们可能需要执行一系列编译操作，如使用</a:t>
            </a:r>
            <a:r>
              <a:rPr kumimoji="1" lang="en" altLang="zh-CN" dirty="0"/>
              <a:t>Yarn</a:t>
            </a:r>
            <a:r>
              <a:rPr kumimoji="1" lang="zh-CN" altLang="en" dirty="0"/>
              <a:t>（</a:t>
            </a:r>
            <a:r>
              <a:rPr kumimoji="1" lang="zh-CN" altLang="en-US" dirty="0"/>
              <a:t>这里指的是</a:t>
            </a:r>
            <a:r>
              <a:rPr kumimoji="1" lang="en" altLang="zh-CN" dirty="0"/>
              <a:t>Node.js</a:t>
            </a:r>
            <a:r>
              <a:rPr kumimoji="1" lang="zh-CN" altLang="en-US" dirty="0"/>
              <a:t>的编译工具，而非</a:t>
            </a:r>
            <a:r>
              <a:rPr kumimoji="1" lang="en" altLang="zh-CN" dirty="0"/>
              <a:t>Spark</a:t>
            </a:r>
            <a:r>
              <a:rPr kumimoji="1" lang="zh-CN" altLang="en-US" dirty="0"/>
              <a:t>的</a:t>
            </a:r>
            <a:r>
              <a:rPr kumimoji="1" lang="en" altLang="zh-CN" dirty="0"/>
              <a:t>Yarn</a:t>
            </a:r>
            <a:r>
              <a:rPr kumimoji="1" lang="zh-CN" altLang="en" dirty="0"/>
              <a:t>）</a:t>
            </a:r>
            <a:r>
              <a:rPr kumimoji="1" lang="zh-CN" altLang="en-US" dirty="0"/>
              <a:t>将代码编译成静态文件。最终，这些静态文件将生成在当前目录下。</a:t>
            </a:r>
          </a:p>
          <a:p>
            <a:endParaRPr kumimoji="1" lang="zh-CN" altLang="en-US" dirty="0"/>
          </a:p>
          <a:p>
            <a:r>
              <a:rPr kumimoji="1" lang="zh-CN" altLang="en-US" dirty="0"/>
              <a:t>然而，在生产环境中，我们不需要运行整个编译过程，这个过程可能非常复杂且耗时。实际上，我们只需要使用当前目录下的生产文件。因此，在构建时，我们可以先从</a:t>
            </a:r>
            <a:r>
              <a:rPr kumimoji="1" lang="en" altLang="zh-CN" dirty="0"/>
              <a:t>Node.js</a:t>
            </a:r>
            <a:r>
              <a:rPr kumimoji="1" lang="zh-CN" altLang="en-US" dirty="0"/>
              <a:t>基础环境中获取所需文件，然后在生产环境中使用另一个镜像。为了将文件从一个镜像拷贝到另一个镜像，我们可以使用</a:t>
            </a:r>
            <a:r>
              <a:rPr kumimoji="1" lang="en" altLang="zh-CN" dirty="0"/>
              <a:t>COPY</a:t>
            </a:r>
            <a:r>
              <a:rPr kumimoji="1" lang="zh-CN" altLang="en-US" dirty="0"/>
              <a:t>命令，如“</a:t>
            </a:r>
            <a:r>
              <a:rPr kumimoji="1" lang="en" altLang="zh-CN" dirty="0"/>
              <a:t>COPY --from=0”</a:t>
            </a:r>
            <a:r>
              <a:rPr kumimoji="1" lang="zh-CN" altLang="en" dirty="0"/>
              <a:t>。</a:t>
            </a:r>
          </a:p>
          <a:p>
            <a:endParaRPr kumimoji="1" lang="zh-CN" altLang="en" dirty="0"/>
          </a:p>
          <a:p>
            <a:r>
              <a:rPr kumimoji="1" lang="zh-CN" altLang="en-US" dirty="0"/>
              <a:t>这种多镜像构建方式可以防止整个镜像过大或构建过程过于复杂。例如，在使用</a:t>
            </a:r>
            <a:r>
              <a:rPr kumimoji="1" lang="en" altLang="zh-CN" dirty="0" err="1"/>
              <a:t>conda</a:t>
            </a:r>
            <a:r>
              <a:rPr kumimoji="1" lang="zh-CN" altLang="en-US" dirty="0"/>
              <a:t>的情况下，我们也可以从一个镜像中拷贝一份前端文件。这里的拷贝过程是从之前的镜像中的某个目录拷贝到当前目录。这就是多镜像构建的概念。</a:t>
            </a:r>
          </a:p>
        </p:txBody>
      </p:sp>
    </p:spTree>
    <p:extLst>
      <p:ext uri="{BB962C8B-B14F-4D97-AF65-F5344CB8AC3E}">
        <p14:creationId xmlns:p14="http://schemas.microsoft.com/office/powerpoint/2010/main" val="4140490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/>
              <a:t>现在介绍</a:t>
            </a:r>
            <a:r>
              <a:rPr kumimoji="1" lang="en" altLang="zh-CN" dirty="0"/>
              <a:t>Docker Compose</a:t>
            </a:r>
            <a:r>
              <a:rPr kumimoji="1" lang="zh-CN" altLang="en-US" dirty="0"/>
              <a:t>的使用。</a:t>
            </a:r>
            <a:r>
              <a:rPr kumimoji="1" lang="en" altLang="zh-CN" dirty="0"/>
              <a:t>Docker Compose</a:t>
            </a:r>
            <a:r>
              <a:rPr kumimoji="1" lang="zh-CN" altLang="en-US" dirty="0"/>
              <a:t>是一个用于定义和运行多容器</a:t>
            </a:r>
            <a:r>
              <a:rPr kumimoji="1" lang="en" altLang="zh-CN" dirty="0"/>
              <a:t>Docker</a:t>
            </a:r>
            <a:r>
              <a:rPr kumimoji="1" lang="zh-CN" altLang="en-US" dirty="0"/>
              <a:t>应用程序的工具。以此为例，我们可以探讨如何在本地环境中运行和管理这些服务。</a:t>
            </a:r>
          </a:p>
          <a:p>
            <a:endParaRPr kumimoji="1" lang="zh-CN" altLang="en-US" dirty="0"/>
          </a:p>
          <a:p>
            <a:r>
              <a:rPr kumimoji="1" lang="zh-CN" altLang="en-US" dirty="0"/>
              <a:t>首先，我们可以使用</a:t>
            </a:r>
            <a:r>
              <a:rPr kumimoji="1" lang="en-US" altLang="zh-CN" dirty="0"/>
              <a:t>`</a:t>
            </a:r>
            <a:r>
              <a:rPr kumimoji="1" lang="en" altLang="zh-CN" dirty="0"/>
              <a:t>docker-compose down`</a:t>
            </a:r>
            <a:r>
              <a:rPr kumimoji="1" lang="zh-CN" altLang="en-US" dirty="0"/>
              <a:t>命令来关闭所有运行的服务。在</a:t>
            </a:r>
            <a:r>
              <a:rPr kumimoji="1" lang="en" altLang="zh-CN" dirty="0"/>
              <a:t>Docker Compose</a:t>
            </a:r>
            <a:r>
              <a:rPr kumimoji="1" lang="zh-CN" altLang="en-US" dirty="0"/>
              <a:t>中，我们可以定义多个服务，例如后端、前端和</a:t>
            </a:r>
            <a:r>
              <a:rPr kumimoji="1" lang="en" altLang="zh-CN" dirty="0"/>
              <a:t>Redis</a:t>
            </a:r>
            <a:r>
              <a:rPr kumimoji="1" lang="zh-CN" altLang="en" dirty="0"/>
              <a:t>。</a:t>
            </a:r>
            <a:r>
              <a:rPr kumimoji="1" lang="zh-CN" altLang="en-US" dirty="0"/>
              <a:t>通过查看</a:t>
            </a:r>
            <a:r>
              <a:rPr kumimoji="1" lang="en" altLang="zh-CN" dirty="0"/>
              <a:t>Docker Compose</a:t>
            </a:r>
            <a:r>
              <a:rPr kumimoji="1" lang="zh-CN" altLang="en-US" dirty="0"/>
              <a:t>的结构，我们可以看到服务下面直接定义了几个依赖组件，如</a:t>
            </a:r>
            <a:r>
              <a:rPr kumimoji="1" lang="en" altLang="zh-CN" dirty="0" err="1"/>
              <a:t>redis</a:t>
            </a:r>
            <a:r>
              <a:rPr kumimoji="1" lang="zh-CN" altLang="en-US" dirty="0"/>
              <a:t>组件，它包含了基于哪个镜像、启动方式、环境变量以及暴露的端口等信息。</a:t>
            </a:r>
          </a:p>
          <a:p>
            <a:endParaRPr kumimoji="1" lang="zh-CN" altLang="en-US" dirty="0"/>
          </a:p>
          <a:p>
            <a:r>
              <a:rPr kumimoji="1" lang="zh-CN" altLang="en-US" dirty="0"/>
              <a:t>在正常情况下，我们还可以包含</a:t>
            </a:r>
            <a:r>
              <a:rPr kumimoji="1" lang="en" altLang="zh-CN" dirty="0"/>
              <a:t>MySQL</a:t>
            </a:r>
            <a:r>
              <a:rPr kumimoji="1" lang="zh-CN" altLang="en-US" dirty="0"/>
              <a:t>服务。但由于在本地环境中可能会有多个项目同时使用</a:t>
            </a:r>
            <a:r>
              <a:rPr kumimoji="1" lang="en" altLang="zh-CN" dirty="0"/>
              <a:t>MySQL</a:t>
            </a:r>
            <a:r>
              <a:rPr kumimoji="1" lang="zh-CN" altLang="en" dirty="0"/>
              <a:t>，</a:t>
            </a:r>
            <a:r>
              <a:rPr kumimoji="1" lang="zh-CN" altLang="en-US" dirty="0"/>
              <a:t>所以在这里我们没有将其包含在内。在</a:t>
            </a:r>
            <a:r>
              <a:rPr kumimoji="1" lang="en" altLang="zh-CN" dirty="0"/>
              <a:t>Docker Compose</a:t>
            </a:r>
            <a:r>
              <a:rPr kumimoji="1" lang="zh-CN" altLang="en-US" dirty="0"/>
              <a:t>中，我们可以查看服务的参数，如启动命令、镜像、重启方式、环境变量、暴露端口和挂载等。</a:t>
            </a:r>
          </a:p>
          <a:p>
            <a:endParaRPr kumimoji="1" lang="zh-CN" altLang="en-US" dirty="0"/>
          </a:p>
          <a:p>
            <a:r>
              <a:rPr kumimoji="1" lang="zh-CN" altLang="en-US" dirty="0"/>
              <a:t>挂载功能允许我们将本地目录挂载到容器中，例如将本地的</a:t>
            </a:r>
            <a:r>
              <a:rPr kumimoji="1" lang="en" altLang="zh-CN" dirty="0"/>
              <a:t>MySQL</a:t>
            </a:r>
            <a:r>
              <a:rPr kumimoji="1" lang="zh-CN" altLang="en-US" dirty="0"/>
              <a:t>配置挂载到容器的</a:t>
            </a:r>
            <a:r>
              <a:rPr kumimoji="1" lang="en" altLang="zh-CN" dirty="0"/>
              <a:t>MySQL</a:t>
            </a:r>
            <a:r>
              <a:rPr kumimoji="1" lang="zh-CN" altLang="en-US" dirty="0"/>
              <a:t>中。此外，我们还可以根据当前的</a:t>
            </a:r>
            <a:r>
              <a:rPr kumimoji="1" lang="en" altLang="zh-CN" dirty="0" err="1"/>
              <a:t>Dockerfile</a:t>
            </a:r>
            <a:r>
              <a:rPr kumimoji="1" lang="zh-CN" altLang="en-US" dirty="0"/>
              <a:t>现场构建镜像，如果提供了镜像，则会直接使用该镜像，否则会现场构建。</a:t>
            </a:r>
          </a:p>
          <a:p>
            <a:endParaRPr kumimoji="1" lang="zh-CN" altLang="en-US" dirty="0"/>
          </a:p>
          <a:p>
            <a:r>
              <a:rPr kumimoji="1" lang="zh-CN" altLang="en-US" dirty="0"/>
              <a:t>在前端服务中，我们可以定义启动命令，如果没有指定启动命令，系统会使用默认的启动命令，例如</a:t>
            </a:r>
            <a:r>
              <a:rPr kumimoji="1" lang="en" altLang="zh-CN" dirty="0"/>
              <a:t>Nginx</a:t>
            </a:r>
            <a:r>
              <a:rPr kumimoji="1" lang="zh-CN" altLang="en-US" dirty="0"/>
              <a:t>服务会使用</a:t>
            </a:r>
            <a:r>
              <a:rPr kumimoji="1" lang="en" altLang="zh-CN" dirty="0"/>
              <a:t>Nginx</a:t>
            </a:r>
            <a:r>
              <a:rPr kumimoji="1" lang="zh-CN" altLang="en-US" dirty="0"/>
              <a:t>自带的启动命令。我们还可以在这里添加一些自定义的启动命令。</a:t>
            </a:r>
          </a:p>
          <a:p>
            <a:endParaRPr kumimoji="1" lang="zh-CN" altLang="en-US" dirty="0"/>
          </a:p>
          <a:p>
            <a:r>
              <a:rPr kumimoji="1" lang="zh-CN" altLang="en-US" dirty="0"/>
              <a:t>在服务中，我们可以定义依赖关系，例如在启动一个服务之前，需要确保</a:t>
            </a:r>
            <a:r>
              <a:rPr kumimoji="1" lang="en" altLang="zh-CN" dirty="0"/>
              <a:t>Redis</a:t>
            </a:r>
            <a:r>
              <a:rPr kumimoji="1" lang="zh-CN" altLang="en-US" dirty="0"/>
              <a:t>已经启动。此外，我们还可以使用挂载功能来实现一些特殊需求，例如修改容器中的某个包，例如</a:t>
            </a:r>
            <a:r>
              <a:rPr kumimoji="1" lang="en" altLang="zh-CN" dirty="0"/>
              <a:t>Pandas</a:t>
            </a:r>
            <a:r>
              <a:rPr kumimoji="1" lang="zh-CN" altLang="en-US" dirty="0"/>
              <a:t>包。我们可以将容器中的</a:t>
            </a:r>
            <a:r>
              <a:rPr kumimoji="1" lang="en" altLang="zh-CN" dirty="0"/>
              <a:t>Pandas</a:t>
            </a:r>
            <a:r>
              <a:rPr kumimoji="1" lang="zh-CN" altLang="en-US" dirty="0"/>
              <a:t>包挂载到本地，这样在本地修改后，容器中就可以直接调试了。</a:t>
            </a:r>
          </a:p>
          <a:p>
            <a:endParaRPr kumimoji="1" lang="zh-CN" altLang="en-US" dirty="0"/>
          </a:p>
          <a:p>
            <a:r>
              <a:rPr kumimoji="1" lang="zh-CN" altLang="en-US" dirty="0"/>
              <a:t>大部分情况下，挂载功能主要用于挂载本地的前端代码、静态文件、后端代码、</a:t>
            </a:r>
            <a:r>
              <a:rPr kumimoji="1" lang="en" altLang="zh-CN" dirty="0" err="1"/>
              <a:t>AIHub</a:t>
            </a:r>
            <a:r>
              <a:rPr kumimoji="1" lang="zh-CN" altLang="en-US" dirty="0"/>
              <a:t>以及上传下载的文件等。这样做的好处是可以实现类似于</a:t>
            </a:r>
            <a:r>
              <a:rPr kumimoji="1" lang="en" altLang="zh-CN" dirty="0"/>
              <a:t>Kubernetes </a:t>
            </a:r>
            <a:r>
              <a:rPr kumimoji="1" lang="en" altLang="zh-CN" dirty="0" err="1"/>
              <a:t>ConfigMap</a:t>
            </a:r>
            <a:r>
              <a:rPr kumimoji="1" lang="zh-CN" altLang="en-US" dirty="0"/>
              <a:t>的效果，本地修改配置后，容器中就可以立即生效。</a:t>
            </a:r>
          </a:p>
          <a:p>
            <a:endParaRPr kumimoji="1" lang="zh-CN" altLang="en-US" dirty="0"/>
          </a:p>
          <a:p>
            <a:r>
              <a:rPr kumimoji="1" lang="zh-CN" altLang="en-US" dirty="0"/>
              <a:t>关于</a:t>
            </a:r>
            <a:r>
              <a:rPr kumimoji="1" lang="en-US" altLang="zh-CN" dirty="0"/>
              <a:t>cube</a:t>
            </a:r>
            <a:r>
              <a:rPr kumimoji="1" lang="zh-CN" altLang="en-US" dirty="0"/>
              <a:t> </a:t>
            </a:r>
            <a:r>
              <a:rPr kumimoji="1" lang="en-US" altLang="zh-CN" dirty="0"/>
              <a:t>studio</a:t>
            </a:r>
            <a:r>
              <a:rPr kumimoji="1" lang="zh-CN" altLang="en-US" dirty="0"/>
              <a:t>的</a:t>
            </a:r>
            <a:r>
              <a:rPr kumimoji="1" lang="en-US" altLang="zh-CN" dirty="0"/>
              <a:t>docker-compose</a:t>
            </a:r>
            <a:r>
              <a:rPr kumimoji="1" lang="zh-CN" altLang="en-US" dirty="0"/>
              <a:t>中的调度器和执行器，它们的参数应该与前面讲述的类似。在日常开发中，我们在修改前后端代码时，通常不需要涉及到定时调度。如果需要调试定时调度，可以将其一起启动，否则可以将其注释掉。</a:t>
            </a:r>
          </a:p>
          <a:p>
            <a:endParaRPr kumimoji="1" lang="zh-CN" altLang="en-US" dirty="0"/>
          </a:p>
          <a:p>
            <a:r>
              <a:rPr kumimoji="1" lang="zh-CN" altLang="en-US" dirty="0"/>
              <a:t>总之，</a:t>
            </a:r>
            <a:r>
              <a:rPr kumimoji="1" lang="en" altLang="zh-CN" dirty="0"/>
              <a:t>Docker Compose</a:t>
            </a:r>
            <a:r>
              <a:rPr kumimoji="1" lang="zh-CN" altLang="en-US" dirty="0"/>
              <a:t>是一个非常实用的工具，尤其是在处理多个服务和容器的情况下。我们可以使用它来启动和关闭多个业务和容器，而在处理单一容器时，我们可以使用</a:t>
            </a:r>
            <a:r>
              <a:rPr kumimoji="1" lang="en" altLang="zh-CN" dirty="0"/>
              <a:t>Docker</a:t>
            </a:r>
            <a:r>
              <a:rPr kumimoji="1" lang="zh-CN" altLang="en-US" dirty="0"/>
              <a:t>命令来实现类似的功能。</a:t>
            </a:r>
          </a:p>
        </p:txBody>
      </p:sp>
    </p:spTree>
    <p:extLst>
      <p:ext uri="{BB962C8B-B14F-4D97-AF65-F5344CB8AC3E}">
        <p14:creationId xmlns:p14="http://schemas.microsoft.com/office/powerpoint/2010/main" val="33894905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/>
              <a:t>现在讨论容器在进程退出后的关闭过程。在</a:t>
            </a:r>
            <a:r>
              <a:rPr kumimoji="1" lang="en" altLang="zh-CN" dirty="0"/>
              <a:t>Kubernetes</a:t>
            </a:r>
            <a:r>
              <a:rPr kumimoji="1" lang="zh-CN" altLang="en" dirty="0"/>
              <a:t>（</a:t>
            </a:r>
            <a:r>
              <a:rPr kumimoji="1" lang="en" altLang="zh-CN" dirty="0"/>
              <a:t>K8S</a:t>
            </a:r>
            <a:r>
              <a:rPr kumimoji="1" lang="zh-CN" altLang="en" dirty="0"/>
              <a:t>）</a:t>
            </a:r>
            <a:r>
              <a:rPr kumimoji="1" lang="zh-CN" altLang="en-US" dirty="0"/>
              <a:t>中，容器的关闭过程与此类似。然而，在某些情况下，容器虽然已经关闭，但其中的数据仍然需要处理，例如，当我们向你发送一些数据，你需要对这些数据进行处理。在这种情况下，如果用户删除了容器，或者由于某些机制（如内存不足、弹性伸缩或健康检查）导致容器关闭，我们需要在此期间处理完最后一批数据。</a:t>
            </a:r>
          </a:p>
          <a:p>
            <a:endParaRPr kumimoji="1" lang="zh-CN" altLang="en-US" dirty="0"/>
          </a:p>
          <a:p>
            <a:r>
              <a:rPr kumimoji="1" lang="zh-CN" altLang="en-US" dirty="0"/>
              <a:t>为了处理这些数据，你的代码需要接收退出信号。虽然退出信号的种类不多，但你的代码需要在最佳情况下处理这些信号。例如，当系统发起关闭容器的请求时，你需要考虑如何处理尚未完成的数据。为此，你可以使用一个钩子（如网络钩子）来拦截并处理这些信号。</a:t>
            </a:r>
          </a:p>
          <a:p>
            <a:endParaRPr kumimoji="1" lang="zh-CN" altLang="en-US" dirty="0"/>
          </a:p>
          <a:p>
            <a:r>
              <a:rPr kumimoji="1" lang="zh-CN" altLang="en-US" dirty="0"/>
              <a:t>当然，如果你不关心最后一批数据，那么你可以不对这些信号进行处理，容器关闭后，就让这些数据丢失。</a:t>
            </a:r>
            <a:endParaRPr kumimoji="1" lang="en-US" altLang="zh-CN" dirty="0"/>
          </a:p>
          <a:p>
            <a:endParaRPr kumimoji="1" lang="en-US" altLang="zh-CN" dirty="0"/>
          </a:p>
          <a:p>
            <a:r>
              <a:rPr kumimoji="1" lang="zh-CN" altLang="en-US" dirty="0"/>
              <a:t>需要注意的是，在线推理过程中可能会遇到这样的问题，因为健康检查、弹性伸缩、用户操作和内存不足等因素都可能涉及到这些信号的发送。</a:t>
            </a:r>
          </a:p>
        </p:txBody>
      </p:sp>
    </p:spTree>
    <p:extLst>
      <p:ext uri="{BB962C8B-B14F-4D97-AF65-F5344CB8AC3E}">
        <p14:creationId xmlns:p14="http://schemas.microsoft.com/office/powerpoint/2010/main" val="19554598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/>
              <a:t>现在讨论多架构的概念。多架构主要涉及到</a:t>
            </a:r>
            <a:r>
              <a:rPr kumimoji="1" lang="en" altLang="zh-CN" dirty="0"/>
              <a:t>amd64</a:t>
            </a:r>
            <a:r>
              <a:rPr kumimoji="1" lang="zh-CN" altLang="en" dirty="0"/>
              <a:t>、</a:t>
            </a:r>
            <a:r>
              <a:rPr kumimoji="1" lang="en" altLang="zh-CN" dirty="0"/>
              <a:t>arm64</a:t>
            </a:r>
            <a:r>
              <a:rPr kumimoji="1" lang="zh-CN" altLang="en-US" dirty="0"/>
              <a:t>架构等不同类型的</a:t>
            </a:r>
            <a:r>
              <a:rPr kumimoji="1" lang="en" altLang="zh-CN" dirty="0"/>
              <a:t>CPU</a:t>
            </a:r>
            <a:r>
              <a:rPr kumimoji="1" lang="zh-CN" altLang="en" dirty="0"/>
              <a:t>架构。</a:t>
            </a:r>
            <a:r>
              <a:rPr kumimoji="1" lang="zh-CN" altLang="en-US" dirty="0"/>
              <a:t>在容器技术中，也可以支持多种架构。</a:t>
            </a:r>
          </a:p>
          <a:p>
            <a:endParaRPr kumimoji="1" lang="zh-CN" altLang="en-US" dirty="0"/>
          </a:p>
          <a:p>
            <a:r>
              <a:rPr kumimoji="1" lang="zh-CN" altLang="en-US" dirty="0"/>
              <a:t>在构建多架构的容器时，我们可以使用一种名为</a:t>
            </a:r>
            <a:r>
              <a:rPr kumimoji="1" lang="en" altLang="zh-CN" dirty="0" err="1"/>
              <a:t>Buildx</a:t>
            </a:r>
            <a:r>
              <a:rPr kumimoji="1" lang="zh-CN" altLang="en-US" dirty="0"/>
              <a:t>的新型工具。</a:t>
            </a:r>
            <a:r>
              <a:rPr kumimoji="1" lang="en" altLang="zh-CN" dirty="0" err="1"/>
              <a:t>Buildx</a:t>
            </a:r>
            <a:r>
              <a:rPr kumimoji="1" lang="zh-CN" altLang="en-US" dirty="0"/>
              <a:t>是一种实验性的工具，使用它可以方便地构建多架构的镜像。使用</a:t>
            </a:r>
            <a:r>
              <a:rPr kumimoji="1" lang="en" altLang="zh-CN" dirty="0" err="1"/>
              <a:t>Buildx</a:t>
            </a:r>
            <a:r>
              <a:rPr kumimoji="1" lang="zh-CN" altLang="en-US" dirty="0"/>
              <a:t>构建镜像的方法与普通的构建方法没有太大区别，只需在</a:t>
            </a:r>
            <a:r>
              <a:rPr kumimoji="1" lang="en" altLang="zh-CN" dirty="0"/>
              <a:t>build</a:t>
            </a:r>
            <a:r>
              <a:rPr kumimoji="1" lang="zh-CN" altLang="en-US" dirty="0"/>
              <a:t>命令前加上</a:t>
            </a:r>
            <a:r>
              <a:rPr kumimoji="1" lang="en" altLang="zh-CN" dirty="0" err="1"/>
              <a:t>buildx</a:t>
            </a:r>
            <a:r>
              <a:rPr kumimoji="1" lang="zh-CN" altLang="en" dirty="0"/>
              <a:t>，</a:t>
            </a:r>
            <a:r>
              <a:rPr kumimoji="1" lang="zh-CN" altLang="en-US" dirty="0"/>
              <a:t>然后将构建目标传递给它。例如，如果构建目标是</a:t>
            </a:r>
            <a:r>
              <a:rPr kumimoji="1" lang="en" altLang="zh-CN" dirty="0"/>
              <a:t>AMG 60</a:t>
            </a:r>
            <a:r>
              <a:rPr kumimoji="1" lang="zh-CN" altLang="en" dirty="0"/>
              <a:t>，</a:t>
            </a:r>
            <a:r>
              <a:rPr kumimoji="1" lang="zh-CN" altLang="en-US" dirty="0"/>
              <a:t>那么可以构建一个</a:t>
            </a:r>
            <a:r>
              <a:rPr kumimoji="1" lang="en" altLang="zh-CN" dirty="0"/>
              <a:t>AMG 60</a:t>
            </a:r>
            <a:r>
              <a:rPr kumimoji="1" lang="zh-CN" altLang="en-US" dirty="0"/>
              <a:t>架构的镜像；如果是</a:t>
            </a:r>
            <a:r>
              <a:rPr kumimoji="1" lang="en" altLang="zh-CN" dirty="0"/>
              <a:t>arm64</a:t>
            </a:r>
            <a:r>
              <a:rPr kumimoji="1" lang="zh-CN" altLang="en" dirty="0"/>
              <a:t>，</a:t>
            </a:r>
            <a:r>
              <a:rPr kumimoji="1" lang="zh-CN" altLang="en-US" dirty="0"/>
              <a:t>则构建一个</a:t>
            </a:r>
            <a:r>
              <a:rPr kumimoji="1" lang="en" altLang="zh-CN" dirty="0"/>
              <a:t>arm64</a:t>
            </a:r>
            <a:r>
              <a:rPr kumimoji="1" lang="zh-CN" altLang="en-US" dirty="0"/>
              <a:t>架构的镜像。</a:t>
            </a:r>
          </a:p>
          <a:p>
            <a:endParaRPr kumimoji="1" lang="zh-CN" altLang="en-US" dirty="0"/>
          </a:p>
          <a:p>
            <a:r>
              <a:rPr kumimoji="1" lang="zh-CN" altLang="en-US" dirty="0"/>
              <a:t>有时候，在构建多架构镜像时，我们可能会遇到一些难以解决的问题。除非你对这个领域非常了解，否则很难解决这些问题。在这种情况下，我们可以尝试单纯地在</a:t>
            </a:r>
            <a:r>
              <a:rPr kumimoji="1" lang="en" altLang="zh-CN" dirty="0"/>
              <a:t>arm</a:t>
            </a:r>
            <a:r>
              <a:rPr kumimoji="1" lang="zh-CN" altLang="en-US" dirty="0"/>
              <a:t>机器上构建一个</a:t>
            </a:r>
            <a:r>
              <a:rPr kumimoji="1" lang="en" altLang="zh-CN" dirty="0"/>
              <a:t>arm</a:t>
            </a:r>
            <a:r>
              <a:rPr kumimoji="1" lang="zh-CN" altLang="en-US" dirty="0"/>
              <a:t>架构的镜像，并将其推送到镜像仓库。然后，我们可以为这两个镜像分别命名，并合并为一个新的镜像。最后，将这个新的镜像推送到镜像仓库，即可完成多架构镜像的构建。</a:t>
            </a:r>
          </a:p>
          <a:p>
            <a:endParaRPr kumimoji="1" lang="zh-CN" altLang="en-US" dirty="0"/>
          </a:p>
          <a:p>
            <a:r>
              <a:rPr kumimoji="1" lang="zh-CN" altLang="en-US" dirty="0"/>
              <a:t>总之，多架构是容器技术中的一种实用方法，可以帮助我们更好地支持不同类型的</a:t>
            </a:r>
            <a:r>
              <a:rPr kumimoji="1" lang="en" altLang="zh-CN" dirty="0"/>
              <a:t>CPU</a:t>
            </a:r>
            <a:r>
              <a:rPr kumimoji="1" lang="zh-CN" altLang="en-US" dirty="0"/>
              <a:t>架构。通过使用</a:t>
            </a:r>
            <a:r>
              <a:rPr kumimoji="1" lang="en" altLang="zh-CN" dirty="0" err="1"/>
              <a:t>Buildx</a:t>
            </a:r>
            <a:r>
              <a:rPr kumimoji="1" lang="zh-CN" altLang="en-US" dirty="0"/>
              <a:t>等工具，我们可以更轻松地构建和管理多架构的镜像。</a:t>
            </a:r>
          </a:p>
        </p:txBody>
      </p:sp>
    </p:spTree>
    <p:extLst>
      <p:ext uri="{BB962C8B-B14F-4D97-AF65-F5344CB8AC3E}">
        <p14:creationId xmlns:p14="http://schemas.microsoft.com/office/powerpoint/2010/main" val="33450954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61785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/>
              <a:t>首先，我将用几分钟的时间来总结一下我们今天的演讲内容。</a:t>
            </a:r>
          </a:p>
          <a:p>
            <a:endParaRPr kumimoji="1" lang="zh-CN" altLang="en-US" dirty="0"/>
          </a:p>
          <a:p>
            <a:r>
              <a:rPr kumimoji="1" lang="zh-CN" altLang="en-US" dirty="0"/>
              <a:t>我们首先介绍了</a:t>
            </a:r>
            <a:r>
              <a:rPr kumimoji="1" lang="en" altLang="zh-CN" dirty="0" err="1"/>
              <a:t>MLOps</a:t>
            </a:r>
            <a:r>
              <a:rPr kumimoji="1" lang="zh-CN" altLang="en-US" dirty="0"/>
              <a:t>平台及其在云原生环境中的应用。接着，我们概述了整个社区的发展进程，以及我们社区的进展和规划。我们还讨论了一些基本的方向原则和平台的功能。</a:t>
            </a:r>
          </a:p>
          <a:p>
            <a:endParaRPr kumimoji="1" lang="zh-CN" altLang="en-US" dirty="0"/>
          </a:p>
          <a:p>
            <a:r>
              <a:rPr kumimoji="1" lang="zh-CN" altLang="en-US" dirty="0"/>
              <a:t>后面我们重点讲解了</a:t>
            </a:r>
            <a:r>
              <a:rPr kumimoji="1" lang="en" altLang="zh-CN" dirty="0"/>
              <a:t>Docker</a:t>
            </a:r>
            <a:r>
              <a:rPr kumimoji="1" lang="zh-CN" altLang="en-US" dirty="0"/>
              <a:t>的应用，因为在我们的平台中，</a:t>
            </a:r>
            <a:r>
              <a:rPr kumimoji="1" lang="en" altLang="zh-CN" dirty="0"/>
              <a:t>Docker</a:t>
            </a:r>
            <a:r>
              <a:rPr kumimoji="1" lang="zh-CN" altLang="en-US" dirty="0"/>
              <a:t>被广泛使用。</a:t>
            </a:r>
            <a:endParaRPr kumimoji="1" lang="en-US" altLang="zh-CN" dirty="0"/>
          </a:p>
          <a:p>
            <a:endParaRPr kumimoji="1" lang="zh-CN" altLang="en-US" dirty="0"/>
          </a:p>
          <a:p>
            <a:r>
              <a:rPr kumimoji="1" lang="zh-CN" altLang="en-US" dirty="0"/>
              <a:t>我们首先介绍了</a:t>
            </a:r>
            <a:r>
              <a:rPr kumimoji="1" lang="en" altLang="zh-CN" dirty="0"/>
              <a:t>Docker</a:t>
            </a:r>
            <a:r>
              <a:rPr kumimoji="1" lang="zh-CN" altLang="en-US" dirty="0"/>
              <a:t>镜像的概念，以及它的优点和与虚拟机的区别。接着，我们深入了解了</a:t>
            </a:r>
            <a:r>
              <a:rPr kumimoji="1" lang="en" altLang="zh-CN" dirty="0"/>
              <a:t>Docker</a:t>
            </a:r>
            <a:r>
              <a:rPr kumimoji="1" lang="zh-CN" altLang="en-US" dirty="0"/>
              <a:t>的原理结构，并学习了一些基础的命令操作。此外，我们还讲解了如何编写</a:t>
            </a:r>
            <a:r>
              <a:rPr kumimoji="1" lang="en" altLang="zh-CN" dirty="0" err="1"/>
              <a:t>Dockerfile</a:t>
            </a:r>
            <a:r>
              <a:rPr kumimoji="1" lang="zh-CN" altLang="en-US" dirty="0"/>
              <a:t>以及如何构建自己的镜像仓库。</a:t>
            </a:r>
          </a:p>
          <a:p>
            <a:endParaRPr kumimoji="1" lang="zh-CN" altLang="en-US" dirty="0"/>
          </a:p>
          <a:p>
            <a:r>
              <a:rPr kumimoji="1" lang="zh-CN" altLang="en-US" dirty="0"/>
              <a:t>我们还探讨了英伟达</a:t>
            </a:r>
            <a:r>
              <a:rPr kumimoji="1" lang="en" altLang="zh-CN" dirty="0"/>
              <a:t>GPU</a:t>
            </a:r>
            <a:r>
              <a:rPr kumimoji="1" lang="zh-CN" altLang="en-US" dirty="0"/>
              <a:t>在</a:t>
            </a:r>
            <a:r>
              <a:rPr kumimoji="1" lang="en" altLang="zh-CN" dirty="0"/>
              <a:t>Docker</a:t>
            </a:r>
            <a:r>
              <a:rPr kumimoji="1" lang="zh-CN" altLang="en-US" dirty="0"/>
              <a:t>中的应用，以及如何构建多镜像。如果构建速度较慢，我们还讲解了如何将文件分批构建，以提高效率。</a:t>
            </a:r>
          </a:p>
          <a:p>
            <a:endParaRPr kumimoji="1" lang="zh-CN" altLang="en-US" dirty="0"/>
          </a:p>
          <a:p>
            <a:r>
              <a:rPr kumimoji="1" lang="zh-CN" altLang="en-US" dirty="0"/>
              <a:t>最后，我们还介绍了</a:t>
            </a:r>
            <a:r>
              <a:rPr kumimoji="1" lang="en" altLang="zh-CN" dirty="0"/>
              <a:t>Docker Compose</a:t>
            </a:r>
            <a:r>
              <a:rPr kumimoji="1" lang="zh-CN" altLang="en-US" dirty="0"/>
              <a:t>的相关内容。</a:t>
            </a:r>
          </a:p>
        </p:txBody>
      </p:sp>
    </p:spTree>
    <p:extLst>
      <p:ext uri="{BB962C8B-B14F-4D97-AF65-F5344CB8AC3E}">
        <p14:creationId xmlns:p14="http://schemas.microsoft.com/office/powerpoint/2010/main" val="32433015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/>
              <a:t>接下来，我们将主要讨论</a:t>
            </a:r>
            <a:r>
              <a:rPr kumimoji="1" lang="en" altLang="zh-CN" dirty="0"/>
              <a:t>Docker</a:t>
            </a:r>
            <a:r>
              <a:rPr kumimoji="1" lang="zh-CN" altLang="en-US" dirty="0"/>
              <a:t>镜像。首先，我们将介绍</a:t>
            </a:r>
            <a:r>
              <a:rPr kumimoji="1" lang="en" altLang="zh-CN" dirty="0"/>
              <a:t>Docker</a:t>
            </a:r>
            <a:r>
              <a:rPr kumimoji="1" lang="zh-CN" altLang="en-US" dirty="0"/>
              <a:t>在哪些方面被应用到，例如在</a:t>
            </a:r>
            <a:r>
              <a:rPr kumimoji="1" lang="en" altLang="zh-CN" dirty="0"/>
              <a:t>Notebook</a:t>
            </a:r>
            <a:r>
              <a:rPr kumimoji="1" lang="zh-CN" altLang="en-US" dirty="0"/>
              <a:t>中。如果你想自定义</a:t>
            </a:r>
            <a:r>
              <a:rPr kumimoji="1" lang="en" altLang="zh-CN" dirty="0"/>
              <a:t>Notebook</a:t>
            </a:r>
            <a:r>
              <a:rPr kumimoji="1" lang="zh-CN" altLang="en" dirty="0"/>
              <a:t>，</a:t>
            </a:r>
            <a:r>
              <a:rPr kumimoji="1" lang="zh-CN" altLang="en-US" dirty="0"/>
              <a:t>你需要学习</a:t>
            </a:r>
            <a:r>
              <a:rPr kumimoji="1" lang="en" altLang="zh-CN" dirty="0"/>
              <a:t>Notebook</a:t>
            </a:r>
            <a:r>
              <a:rPr kumimoji="1" lang="zh-CN" altLang="en-US" dirty="0"/>
              <a:t>的构建方法。在开源项目中，有一个镜像可以让你了解如何在微软的</a:t>
            </a:r>
            <a:r>
              <a:rPr kumimoji="1" lang="en" altLang="zh-CN" dirty="0" err="1"/>
              <a:t>VSCode</a:t>
            </a:r>
            <a:r>
              <a:rPr kumimoji="1" lang="zh-CN" altLang="en-US" dirty="0"/>
              <a:t>中上线</a:t>
            </a:r>
            <a:r>
              <a:rPr kumimoji="1" lang="en" altLang="zh-CN" dirty="0" err="1"/>
              <a:t>Jupyter</a:t>
            </a:r>
            <a:r>
              <a:rPr kumimoji="1" lang="en" altLang="zh-CN" dirty="0"/>
              <a:t> Notebook</a:t>
            </a:r>
            <a:r>
              <a:rPr kumimoji="1" lang="zh-CN" altLang="en" dirty="0"/>
              <a:t>。</a:t>
            </a:r>
            <a:r>
              <a:rPr kumimoji="1" lang="zh-CN" altLang="en-US" dirty="0"/>
              <a:t>这个镜像包含了</a:t>
            </a:r>
            <a:r>
              <a:rPr kumimoji="1" lang="en" altLang="zh-CN" dirty="0" err="1"/>
              <a:t>Jupyter</a:t>
            </a:r>
            <a:r>
              <a:rPr kumimoji="1" lang="en" altLang="zh-CN" dirty="0"/>
              <a:t> Notebook</a:t>
            </a:r>
            <a:r>
              <a:rPr kumimoji="1" lang="zh-CN" altLang="en-US" dirty="0"/>
              <a:t>的所有构建过程，包括</a:t>
            </a:r>
            <a:r>
              <a:rPr kumimoji="1" lang="en" altLang="zh-CN" dirty="0"/>
              <a:t>CPU</a:t>
            </a:r>
            <a:r>
              <a:rPr kumimoji="1" lang="zh-CN" altLang="en-US" dirty="0"/>
              <a:t>基础版、</a:t>
            </a:r>
            <a:r>
              <a:rPr kumimoji="1" lang="en" altLang="zh-CN" dirty="0"/>
              <a:t>GPU</a:t>
            </a:r>
            <a:r>
              <a:rPr kumimoji="1" lang="zh-CN" altLang="en-US" dirty="0"/>
              <a:t>版、各种数据源、大数据版本、深度学习版本和机器学习版本等。你可以查看它们的构建脚本，并可以替换基础镜像来实现自定义功能。</a:t>
            </a:r>
          </a:p>
          <a:p>
            <a:endParaRPr kumimoji="1" lang="zh-CN" altLang="en-US" dirty="0"/>
          </a:p>
          <a:p>
            <a:r>
              <a:rPr kumimoji="1" lang="zh-CN" altLang="en-US" dirty="0"/>
              <a:t>例如，如果你的</a:t>
            </a:r>
            <a:r>
              <a:rPr kumimoji="1" lang="en" altLang="zh-CN" dirty="0"/>
              <a:t>GPU</a:t>
            </a:r>
            <a:r>
              <a:rPr kumimoji="1" lang="zh-CN" altLang="en-US" dirty="0"/>
              <a:t>版本与机器型号不匹配，你可以自己修改镜像，然后构建一个新版本。这样做比我们一一教你们如何修改可能更方便。此外，我们还提供了多</a:t>
            </a:r>
            <a:r>
              <a:rPr kumimoji="1" lang="en" altLang="zh-CN" dirty="0"/>
              <a:t>GPU</a:t>
            </a:r>
            <a:r>
              <a:rPr kumimoji="1" lang="zh-CN" altLang="en-US" dirty="0"/>
              <a:t>和多版本的支持。如果你的业务代码涉及到复杂的模型推理，但又没有上线，你可能需要在一个容器中安装多个</a:t>
            </a:r>
            <a:r>
              <a:rPr kumimoji="1" lang="en" altLang="zh-CN" dirty="0"/>
              <a:t>GPU</a:t>
            </a:r>
            <a:r>
              <a:rPr kumimoji="1" lang="zh-CN" altLang="en-US" dirty="0"/>
              <a:t>驱动和</a:t>
            </a:r>
            <a:r>
              <a:rPr kumimoji="1" lang="en" altLang="zh-CN" dirty="0"/>
              <a:t>CUDA</a:t>
            </a:r>
            <a:r>
              <a:rPr kumimoji="1" lang="zh-CN" altLang="en-US" dirty="0"/>
              <a:t>版本。值得注意的是，</a:t>
            </a:r>
            <a:r>
              <a:rPr kumimoji="1" lang="en" altLang="zh-CN" dirty="0"/>
              <a:t>Docker</a:t>
            </a:r>
            <a:r>
              <a:rPr kumimoji="1" lang="zh-CN" altLang="en-US" dirty="0"/>
              <a:t>在使用</a:t>
            </a:r>
            <a:r>
              <a:rPr kumimoji="1" lang="en" altLang="zh-CN" dirty="0"/>
              <a:t>GPU</a:t>
            </a:r>
            <a:r>
              <a:rPr kumimoji="1" lang="zh-CN" altLang="en-US" dirty="0"/>
              <a:t>时，驱动程序安装在机器上，而不是容器中。容器中只有</a:t>
            </a:r>
            <a:r>
              <a:rPr kumimoji="1" lang="en" altLang="zh-CN" dirty="0"/>
              <a:t>CUDA</a:t>
            </a:r>
            <a:r>
              <a:rPr kumimoji="1" lang="zh-CN" altLang="en-US" dirty="0"/>
              <a:t>版本，而你能使用的</a:t>
            </a:r>
            <a:r>
              <a:rPr kumimoji="1" lang="en" altLang="zh-CN" dirty="0"/>
              <a:t>CUDA</a:t>
            </a:r>
            <a:r>
              <a:rPr kumimoji="1" lang="zh-CN" altLang="en-US" dirty="0"/>
              <a:t>版本取决于容器中的</a:t>
            </a:r>
            <a:r>
              <a:rPr kumimoji="1" lang="en" altLang="zh-CN" dirty="0"/>
              <a:t>CUDA</a:t>
            </a:r>
            <a:r>
              <a:rPr kumimoji="1" lang="zh-CN" altLang="en-US" dirty="0"/>
              <a:t>版本和机器支持的最高</a:t>
            </a:r>
            <a:r>
              <a:rPr kumimoji="1" lang="en" altLang="zh-CN" dirty="0"/>
              <a:t>CUDA</a:t>
            </a:r>
            <a:r>
              <a:rPr kumimoji="1" lang="zh-CN" altLang="en-US" dirty="0"/>
              <a:t>版本。</a:t>
            </a:r>
          </a:p>
          <a:p>
            <a:endParaRPr kumimoji="1" lang="zh-CN" altLang="en-US" dirty="0"/>
          </a:p>
          <a:p>
            <a:r>
              <a:rPr kumimoji="1" lang="zh-CN" altLang="en-US" dirty="0"/>
              <a:t>我们还提供了</a:t>
            </a:r>
            <a:r>
              <a:rPr kumimoji="1" lang="en" altLang="zh-CN" dirty="0"/>
              <a:t>NNI</a:t>
            </a:r>
            <a:r>
              <a:rPr kumimoji="1" lang="zh-CN" altLang="en-US" dirty="0"/>
              <a:t>基础镜像，以及用于推理服务的</a:t>
            </a:r>
            <a:r>
              <a:rPr kumimoji="1" lang="en" altLang="zh-CN" dirty="0"/>
              <a:t>ONNX</a:t>
            </a:r>
            <a:r>
              <a:rPr kumimoji="1" lang="zh-CN" altLang="en" dirty="0"/>
              <a:t>、</a:t>
            </a:r>
            <a:r>
              <a:rPr kumimoji="1" lang="en" altLang="zh-CN" dirty="0"/>
              <a:t>TensorFlow Serving</a:t>
            </a:r>
            <a:r>
              <a:rPr kumimoji="1" lang="zh-CN" altLang="en" dirty="0"/>
              <a:t>、</a:t>
            </a:r>
            <a:r>
              <a:rPr kumimoji="1" lang="en" altLang="zh-CN" dirty="0" err="1"/>
              <a:t>PyTorch</a:t>
            </a:r>
            <a:r>
              <a:rPr kumimoji="1" lang="zh-CN" altLang="en-US" dirty="0"/>
              <a:t>和</a:t>
            </a:r>
            <a:r>
              <a:rPr kumimoji="1" lang="en" altLang="zh-CN" dirty="0"/>
              <a:t>Python</a:t>
            </a:r>
            <a:r>
              <a:rPr kumimoji="1" lang="zh-CN" altLang="en-US" dirty="0"/>
              <a:t>镜像。此外，我们还提供了</a:t>
            </a:r>
            <a:r>
              <a:rPr kumimoji="1" lang="en" altLang="zh-CN" dirty="0" err="1"/>
              <a:t>VSCode</a:t>
            </a:r>
            <a:r>
              <a:rPr kumimoji="1" lang="zh-CN" altLang="en-US" dirty="0"/>
              <a:t>镜像，它实际上是由另一个开源组件实现的。这些镜像包括</a:t>
            </a:r>
            <a:r>
              <a:rPr kumimoji="1" lang="en" altLang="zh-CN" dirty="0"/>
              <a:t>CPU</a:t>
            </a:r>
            <a:r>
              <a:rPr kumimoji="1" lang="zh-CN" altLang="en" dirty="0"/>
              <a:t>、</a:t>
            </a:r>
            <a:r>
              <a:rPr kumimoji="1" lang="en" altLang="zh-CN" dirty="0"/>
              <a:t>GPU</a:t>
            </a:r>
            <a:r>
              <a:rPr kumimoji="1" lang="zh-CN" altLang="en" dirty="0"/>
              <a:t>、</a:t>
            </a:r>
            <a:r>
              <a:rPr kumimoji="1" lang="en" altLang="zh-CN" dirty="0"/>
              <a:t>Node.js</a:t>
            </a:r>
            <a:r>
              <a:rPr kumimoji="1" lang="zh-CN" altLang="en-US" dirty="0"/>
              <a:t>前后端基础镜像等。此外，我们还提供了单个</a:t>
            </a:r>
            <a:r>
              <a:rPr kumimoji="1" lang="en" altLang="zh-CN" dirty="0"/>
              <a:t>GPU</a:t>
            </a:r>
            <a:r>
              <a:rPr kumimoji="1" lang="zh-CN" altLang="en-US" dirty="0"/>
              <a:t>版本和单个</a:t>
            </a:r>
            <a:r>
              <a:rPr kumimoji="1" lang="en" altLang="zh-CN" dirty="0"/>
              <a:t>CUDA</a:t>
            </a:r>
            <a:r>
              <a:rPr kumimoji="1" lang="zh-CN" altLang="en-US" dirty="0"/>
              <a:t>版本的</a:t>
            </a:r>
            <a:r>
              <a:rPr kumimoji="1" lang="en" altLang="zh-CN" dirty="0"/>
              <a:t>GPU</a:t>
            </a:r>
            <a:r>
              <a:rPr kumimoji="1" lang="zh-CN" altLang="en-US" dirty="0"/>
              <a:t>镜像。</a:t>
            </a:r>
          </a:p>
          <a:p>
            <a:endParaRPr kumimoji="1" lang="zh-CN" altLang="en-US" dirty="0"/>
          </a:p>
          <a:p>
            <a:r>
              <a:rPr kumimoji="1" lang="zh-CN" altLang="en-US" dirty="0"/>
              <a:t>在这里，你可以找到各种构建层次的示例，以及如何使用它们进行构建。随着时间的推移，你可能需要修改这些镜像，例如，当</a:t>
            </a:r>
            <a:r>
              <a:rPr kumimoji="1" lang="en" altLang="zh-CN" dirty="0"/>
              <a:t>GPU</a:t>
            </a:r>
            <a:r>
              <a:rPr kumimoji="1" lang="zh-CN" altLang="en-US" dirty="0"/>
              <a:t>版本过时，或者</a:t>
            </a:r>
            <a:r>
              <a:rPr kumimoji="1" lang="en" altLang="zh-CN" dirty="0"/>
              <a:t>Python</a:t>
            </a:r>
            <a:r>
              <a:rPr kumimoji="1" lang="zh-CN" altLang="en-US" dirty="0"/>
              <a:t>需要更新到更高版本时。在这种情况下，你需要学习镜像的基础知识，以便在开源项目中构建自己的镜像。</a:t>
            </a:r>
          </a:p>
        </p:txBody>
      </p:sp>
    </p:spTree>
    <p:extLst>
      <p:ext uri="{BB962C8B-B14F-4D97-AF65-F5344CB8AC3E}">
        <p14:creationId xmlns:p14="http://schemas.microsoft.com/office/powerpoint/2010/main" val="19113725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/>
              <a:t>跟下个页面一起说：</a:t>
            </a:r>
            <a:endParaRPr kumimoji="1" lang="en-US" altLang="zh-CN" dirty="0"/>
          </a:p>
          <a:p>
            <a:endParaRPr kumimoji="1" lang="en-US" altLang="zh-CN" dirty="0"/>
          </a:p>
          <a:p>
            <a:endParaRPr kumimoji="1" lang="en-US" altLang="zh-CN" dirty="0"/>
          </a:p>
          <a:p>
            <a:r>
              <a:rPr kumimoji="1" lang="zh-CN" altLang="en-US" dirty="0"/>
              <a:t>现在我们将探讨</a:t>
            </a:r>
            <a:r>
              <a:rPr kumimoji="1" lang="en" altLang="zh-CN" dirty="0"/>
              <a:t>Docker</a:t>
            </a:r>
            <a:r>
              <a:rPr kumimoji="1" lang="zh-CN" altLang="en-US" dirty="0"/>
              <a:t>的优点。如果你之前已经了解过</a:t>
            </a:r>
            <a:r>
              <a:rPr kumimoji="1" lang="en" altLang="zh-CN" dirty="0"/>
              <a:t>Docker</a:t>
            </a:r>
            <a:r>
              <a:rPr kumimoji="1" lang="zh-CN" altLang="en" dirty="0"/>
              <a:t>，</a:t>
            </a:r>
            <a:r>
              <a:rPr kumimoji="1" lang="zh-CN" altLang="en-US" dirty="0"/>
              <a:t>那么你会发现它与虚拟机有很大的不同。在过去，我们通常在</a:t>
            </a:r>
            <a:r>
              <a:rPr kumimoji="1" lang="en" altLang="zh-CN" dirty="0"/>
              <a:t>Windows</a:t>
            </a:r>
            <a:r>
              <a:rPr kumimoji="1" lang="zh-CN" altLang="en-US" dirty="0"/>
              <a:t>系统上使用虚拟机。然而，虚拟机与</a:t>
            </a:r>
            <a:r>
              <a:rPr kumimoji="1" lang="en" altLang="zh-CN" dirty="0"/>
              <a:t>Docker</a:t>
            </a:r>
            <a:r>
              <a:rPr kumimoji="1" lang="zh-CN" altLang="en-US" dirty="0"/>
              <a:t>的最大区别在于系统的环境。在虚拟机中，每个虚拟环境都是独立的，无论是</a:t>
            </a:r>
            <a:r>
              <a:rPr kumimoji="1" lang="en" altLang="zh-CN" dirty="0"/>
              <a:t>Python</a:t>
            </a:r>
            <a:r>
              <a:rPr kumimoji="1" lang="zh-CN" altLang="en-US" dirty="0"/>
              <a:t>的虚拟环境、虚拟机的虚拟环境还是</a:t>
            </a:r>
            <a:r>
              <a:rPr kumimoji="1" lang="en" altLang="zh-CN" dirty="0"/>
              <a:t>Docker</a:t>
            </a:r>
            <a:r>
              <a:rPr kumimoji="1" lang="zh-CN" altLang="en-US" dirty="0"/>
              <a:t>的虚拟环境。但这些环境通常都很大，占用的资源也比较多。因此，在一台机器上安装多个虚拟机是不现实的。</a:t>
            </a:r>
          </a:p>
          <a:p>
            <a:endParaRPr kumimoji="1" lang="zh-CN" altLang="en-US" dirty="0"/>
          </a:p>
          <a:p>
            <a:r>
              <a:rPr kumimoji="1" lang="zh-CN" altLang="en-US" dirty="0"/>
              <a:t>然而，</a:t>
            </a:r>
            <a:r>
              <a:rPr kumimoji="1" lang="en" altLang="zh-CN" dirty="0"/>
              <a:t>Docker</a:t>
            </a:r>
            <a:r>
              <a:rPr kumimoji="1" lang="zh-CN" altLang="en-US" dirty="0"/>
              <a:t>为我们提供了另一种选择。通过使用容器，我们可以部署</a:t>
            </a:r>
            <a:r>
              <a:rPr kumimoji="1" lang="en-US" altLang="zh-CN" dirty="0"/>
              <a:t>100</a:t>
            </a:r>
            <a:r>
              <a:rPr kumimoji="1" lang="zh-CN" altLang="en-US" dirty="0"/>
              <a:t>个甚至更多的应用。容器将系统层抽离出来，并通过</a:t>
            </a:r>
            <a:r>
              <a:rPr kumimoji="1" lang="en" altLang="zh-CN" dirty="0"/>
              <a:t>Linux</a:t>
            </a:r>
            <a:r>
              <a:rPr kumimoji="1" lang="zh-CN" altLang="en-US" dirty="0"/>
              <a:t>的一套权限体系进行管理。这意味着我们可以在容器中创建类似于独立环境的空间，但它却不会占用太多资源。这与</a:t>
            </a:r>
            <a:r>
              <a:rPr kumimoji="1" lang="en" altLang="zh-CN" dirty="0"/>
              <a:t>Python</a:t>
            </a:r>
            <a:r>
              <a:rPr kumimoji="1" lang="zh-CN" altLang="en-US" dirty="0"/>
              <a:t>的虚拟环境非常相似，但容器可以解决</a:t>
            </a:r>
            <a:r>
              <a:rPr kumimoji="1" lang="en" altLang="zh-CN" dirty="0"/>
              <a:t>Python</a:t>
            </a:r>
            <a:r>
              <a:rPr kumimoji="1" lang="zh-CN" altLang="en-US" dirty="0"/>
              <a:t>虚拟环境无法解决的问题，例如同时管理</a:t>
            </a:r>
            <a:r>
              <a:rPr kumimoji="1" lang="en" altLang="zh-CN" dirty="0"/>
              <a:t>Java</a:t>
            </a:r>
            <a:r>
              <a:rPr kumimoji="1" lang="zh-CN" altLang="en" dirty="0"/>
              <a:t>、</a:t>
            </a:r>
            <a:r>
              <a:rPr kumimoji="1" lang="en" altLang="zh-CN" dirty="0"/>
              <a:t>Go</a:t>
            </a:r>
            <a:r>
              <a:rPr kumimoji="1" lang="zh-CN" altLang="en-US" dirty="0"/>
              <a:t>和</a:t>
            </a:r>
            <a:r>
              <a:rPr kumimoji="1" lang="en" altLang="zh-CN" dirty="0"/>
              <a:t>Python</a:t>
            </a:r>
            <a:r>
              <a:rPr kumimoji="1" lang="zh-CN" altLang="en-US" dirty="0"/>
              <a:t>的环境。</a:t>
            </a:r>
          </a:p>
          <a:p>
            <a:endParaRPr kumimoji="1" lang="zh-CN" altLang="en-US" dirty="0"/>
          </a:p>
          <a:p>
            <a:r>
              <a:rPr kumimoji="1" lang="en" altLang="zh-CN" dirty="0"/>
              <a:t>Docker</a:t>
            </a:r>
            <a:r>
              <a:rPr kumimoji="1" lang="zh-CN" altLang="en-US" dirty="0"/>
              <a:t>的优点包括环境隔离、打包和仓库功能。我们可以将</a:t>
            </a:r>
            <a:r>
              <a:rPr kumimoji="1" lang="en" altLang="zh-CN" dirty="0"/>
              <a:t>Docker</a:t>
            </a:r>
            <a:r>
              <a:rPr kumimoji="1" lang="zh-CN" altLang="en-US" dirty="0"/>
              <a:t>镜像存储在仓库中，从而在环境转移过程中保持一致性。此外，应用之间可以相互隔离，无论是在虚拟机还是</a:t>
            </a:r>
            <a:r>
              <a:rPr kumimoji="1" lang="en" altLang="zh-CN" dirty="0"/>
              <a:t>Python</a:t>
            </a:r>
            <a:r>
              <a:rPr kumimoji="1" lang="zh-CN" altLang="en-US" dirty="0"/>
              <a:t>环境中。现在，容器已经成为云服务提供商的必备功能，而且容器还具有版本控制功能。通过</a:t>
            </a:r>
            <a:r>
              <a:rPr kumimoji="1" lang="en" altLang="zh-CN" dirty="0"/>
              <a:t>SHA-256</a:t>
            </a:r>
            <a:r>
              <a:rPr kumimoji="1" lang="zh-CN" altLang="en-US" dirty="0"/>
              <a:t>标签，我们可以轻松地回退到不同的版本。</a:t>
            </a:r>
          </a:p>
          <a:p>
            <a:endParaRPr kumimoji="1" lang="zh-CN" altLang="en-US" dirty="0"/>
          </a:p>
          <a:p>
            <a:r>
              <a:rPr kumimoji="1" lang="en" altLang="zh-CN" dirty="0"/>
              <a:t>Docker</a:t>
            </a:r>
            <a:r>
              <a:rPr kumimoji="1" lang="zh-CN" altLang="en-US" dirty="0"/>
              <a:t>还可以在构建过程中实现资源管理和权限控制。我们可以通过</a:t>
            </a:r>
            <a:r>
              <a:rPr kumimoji="1" lang="en" altLang="zh-CN" dirty="0"/>
              <a:t>Docker</a:t>
            </a:r>
            <a:r>
              <a:rPr kumimoji="1" lang="zh-CN" altLang="en-US" dirty="0"/>
              <a:t>引擎对接的系统来管理和隔离内存、</a:t>
            </a:r>
            <a:r>
              <a:rPr kumimoji="1" lang="en" altLang="zh-CN" dirty="0"/>
              <a:t>CPU</a:t>
            </a:r>
            <a:r>
              <a:rPr kumimoji="1" lang="zh-CN" altLang="en-US" dirty="0"/>
              <a:t>和</a:t>
            </a:r>
            <a:r>
              <a:rPr kumimoji="1" lang="en" altLang="zh-CN" dirty="0"/>
              <a:t>GPU</a:t>
            </a:r>
            <a:r>
              <a:rPr kumimoji="1" lang="zh-CN" altLang="en-US" dirty="0"/>
              <a:t>等资源。因此，</a:t>
            </a:r>
            <a:r>
              <a:rPr kumimoji="1" lang="en" altLang="zh-CN" dirty="0"/>
              <a:t>Docker</a:t>
            </a:r>
            <a:r>
              <a:rPr kumimoji="1" lang="zh-CN" altLang="en-US" dirty="0"/>
              <a:t>不仅可以管理环境，还可以管理资源和权限。</a:t>
            </a:r>
          </a:p>
          <a:p>
            <a:endParaRPr kumimoji="1" lang="zh-CN" altLang="en-US" dirty="0"/>
          </a:p>
          <a:p>
            <a:r>
              <a:rPr kumimoji="1" lang="zh-CN" altLang="en-US" dirty="0"/>
              <a:t>总之，</a:t>
            </a:r>
            <a:r>
              <a:rPr kumimoji="1" lang="en" altLang="zh-CN" dirty="0"/>
              <a:t>Docker</a:t>
            </a:r>
            <a:r>
              <a:rPr kumimoji="1" lang="zh-CN" altLang="en-US" dirty="0"/>
              <a:t>具有许多优点，使其成为虚拟化技术的理想选择。通过使用</a:t>
            </a:r>
            <a:r>
              <a:rPr kumimoji="1" lang="en" altLang="zh-CN" dirty="0"/>
              <a:t>Docker</a:t>
            </a:r>
            <a:r>
              <a:rPr kumimoji="1" lang="zh-CN" altLang="en" dirty="0"/>
              <a:t>，</a:t>
            </a:r>
            <a:r>
              <a:rPr kumimoji="1" lang="zh-CN" altLang="en-US" dirty="0"/>
              <a:t>我们可以更高效地部署和管理应用程序，同时节省资源和保持环境一致性。</a:t>
            </a:r>
          </a:p>
        </p:txBody>
      </p:sp>
    </p:spTree>
    <p:extLst>
      <p:ext uri="{BB962C8B-B14F-4D97-AF65-F5344CB8AC3E}">
        <p14:creationId xmlns:p14="http://schemas.microsoft.com/office/powerpoint/2010/main" val="42127666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/>
              <a:t>跟上个页面一起说： </a:t>
            </a:r>
          </a:p>
        </p:txBody>
      </p:sp>
    </p:spTree>
    <p:extLst>
      <p:ext uri="{BB962C8B-B14F-4D97-AF65-F5344CB8AC3E}">
        <p14:creationId xmlns:p14="http://schemas.microsoft.com/office/powerpoint/2010/main" val="38375282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/>
              <a:t>现在将向大家介绍</a:t>
            </a:r>
            <a:r>
              <a:rPr kumimoji="1" lang="en" altLang="zh-CN" dirty="0"/>
              <a:t>Docker</a:t>
            </a:r>
            <a:r>
              <a:rPr kumimoji="1" lang="zh-CN" altLang="en-US" dirty="0"/>
              <a:t>的演进。我们现在所使用的技术主要基于</a:t>
            </a:r>
            <a:r>
              <a:rPr kumimoji="1" lang="en" altLang="zh-CN" dirty="0"/>
              <a:t>Docker</a:t>
            </a:r>
            <a:r>
              <a:rPr kumimoji="1" lang="zh-CN" altLang="en-US" dirty="0"/>
              <a:t>和</a:t>
            </a:r>
            <a:r>
              <a:rPr kumimoji="1" lang="en" altLang="zh-CN" dirty="0"/>
              <a:t>Docker Compose</a:t>
            </a:r>
            <a:r>
              <a:rPr kumimoji="1" lang="zh-CN" altLang="en" dirty="0"/>
              <a:t>。</a:t>
            </a:r>
            <a:r>
              <a:rPr kumimoji="1" lang="en" altLang="zh-CN" dirty="0"/>
              <a:t>Docker</a:t>
            </a:r>
            <a:r>
              <a:rPr kumimoji="1" lang="zh-CN" altLang="en-US" dirty="0"/>
              <a:t>在我们的项目中主要应用于以下几个方面：构建</a:t>
            </a:r>
            <a:r>
              <a:rPr kumimoji="1" lang="en" altLang="zh-CN" dirty="0"/>
              <a:t>Notebook</a:t>
            </a:r>
            <a:r>
              <a:rPr kumimoji="1" lang="zh-CN" altLang="en" dirty="0"/>
              <a:t>、</a:t>
            </a:r>
            <a:r>
              <a:rPr kumimoji="1" lang="en" altLang="zh-CN" dirty="0"/>
              <a:t>GPU</a:t>
            </a:r>
            <a:r>
              <a:rPr kumimoji="1" lang="zh-CN" altLang="en" dirty="0"/>
              <a:t>、</a:t>
            </a:r>
            <a:r>
              <a:rPr kumimoji="1" lang="zh-CN" altLang="en-US" dirty="0"/>
              <a:t>推理服务以及</a:t>
            </a:r>
            <a:r>
              <a:rPr kumimoji="1" lang="en" altLang="zh-CN" dirty="0"/>
              <a:t>Cube Studio</a:t>
            </a:r>
            <a:r>
              <a:rPr kumimoji="1" lang="zh-CN" altLang="en-US" dirty="0"/>
              <a:t>的原始</a:t>
            </a:r>
            <a:r>
              <a:rPr kumimoji="1" lang="en" altLang="zh-CN" dirty="0"/>
              <a:t>Docker</a:t>
            </a:r>
            <a:r>
              <a:rPr kumimoji="1" lang="zh-CN" altLang="en-US" dirty="0"/>
              <a:t>镜像。由于在开发过程中，我们需要不断地修改这些组件，因此掌握</a:t>
            </a:r>
            <a:r>
              <a:rPr kumimoji="1" lang="en" altLang="zh-CN" dirty="0"/>
              <a:t>Docker</a:t>
            </a:r>
            <a:r>
              <a:rPr kumimoji="1" lang="zh-CN" altLang="en-US" dirty="0"/>
              <a:t>镜像的构建技巧是非常重要的。</a:t>
            </a:r>
          </a:p>
          <a:p>
            <a:endParaRPr kumimoji="1" lang="zh-CN" altLang="en-US" dirty="0"/>
          </a:p>
          <a:p>
            <a:r>
              <a:rPr kumimoji="1" lang="zh-CN" altLang="en-US" dirty="0"/>
              <a:t>此外，我们的项目还涉及到</a:t>
            </a:r>
            <a:r>
              <a:rPr kumimoji="1" lang="en" altLang="zh-CN" dirty="0"/>
              <a:t>Pipeline</a:t>
            </a:r>
            <a:r>
              <a:rPr kumimoji="1" lang="zh-CN" altLang="en-US" dirty="0"/>
              <a:t>模板。每个模板都是一个独立的镜像，需要我们学会如何构建。同样，</a:t>
            </a:r>
            <a:r>
              <a:rPr kumimoji="1" lang="en" altLang="zh-CN" dirty="0"/>
              <a:t>AI Hub</a:t>
            </a:r>
            <a:r>
              <a:rPr kumimoji="1" lang="zh-CN" altLang="en-US" dirty="0"/>
              <a:t>中的每个组件也都是一个独立的镜像。虽然代码层面的问题可以通过推理服务解决，但由于推理服务对环境要求较高，尤其是不同推理服务模型对环境版本的要求可能较严格，因此我们需要在</a:t>
            </a:r>
            <a:r>
              <a:rPr kumimoji="1" lang="en" altLang="zh-CN" dirty="0"/>
              <a:t>AI Hub</a:t>
            </a:r>
            <a:r>
              <a:rPr kumimoji="1" lang="zh-CN" altLang="en-US" dirty="0"/>
              <a:t>中采用容器化技术来实现。这样，我们就可以不用担心环境问题，因为容器已经帮我们处理好了。</a:t>
            </a:r>
          </a:p>
          <a:p>
            <a:endParaRPr kumimoji="1" lang="zh-CN" altLang="en-US" dirty="0"/>
          </a:p>
          <a:p>
            <a:r>
              <a:rPr kumimoji="1" lang="zh-CN" altLang="en-US" dirty="0"/>
              <a:t>借助</a:t>
            </a:r>
            <a:r>
              <a:rPr kumimoji="1" lang="en" altLang="zh-CN" dirty="0"/>
              <a:t>Docker</a:t>
            </a:r>
            <a:r>
              <a:rPr kumimoji="1" lang="zh-CN" altLang="en" dirty="0"/>
              <a:t>，</a:t>
            </a:r>
            <a:r>
              <a:rPr kumimoji="1" lang="zh-CN" altLang="en-US" dirty="0"/>
              <a:t>我们可以实现单个组件的构建和独立应用。当然，现在市场上还有许多其他类似</a:t>
            </a:r>
            <a:r>
              <a:rPr kumimoji="1" lang="en" altLang="zh-CN" dirty="0"/>
              <a:t>Docker</a:t>
            </a:r>
            <a:r>
              <a:rPr kumimoji="1" lang="zh-CN" altLang="en-US" dirty="0"/>
              <a:t>的竞品，但在我们的平台中，仍以</a:t>
            </a:r>
            <a:r>
              <a:rPr kumimoji="1" lang="en" altLang="zh-CN" dirty="0"/>
              <a:t>Docker</a:t>
            </a:r>
            <a:r>
              <a:rPr kumimoji="1" lang="zh-CN" altLang="en-US" dirty="0"/>
              <a:t>为主。所有的单体应用都以</a:t>
            </a:r>
            <a:r>
              <a:rPr kumimoji="1" lang="en" altLang="zh-CN" dirty="0"/>
              <a:t>Docker</a:t>
            </a:r>
            <a:r>
              <a:rPr kumimoji="1" lang="zh-CN" altLang="en-US" dirty="0"/>
              <a:t>形式存在。</a:t>
            </a:r>
          </a:p>
          <a:p>
            <a:endParaRPr kumimoji="1" lang="zh-CN" altLang="en-US" dirty="0"/>
          </a:p>
          <a:p>
            <a:r>
              <a:rPr kumimoji="1" lang="zh-CN" altLang="en-US" dirty="0"/>
              <a:t>当我们涉及到单机多应用时，就需要使用</a:t>
            </a:r>
            <a:r>
              <a:rPr kumimoji="1" lang="en" altLang="zh-CN" dirty="0"/>
              <a:t>Docker Compose</a:t>
            </a:r>
            <a:r>
              <a:rPr kumimoji="1" lang="zh-CN" altLang="en" dirty="0"/>
              <a:t>。</a:t>
            </a:r>
            <a:r>
              <a:rPr kumimoji="1" lang="zh-CN" altLang="en-US" dirty="0"/>
              <a:t>例如，在</a:t>
            </a:r>
            <a:r>
              <a:rPr kumimoji="1" lang="en" altLang="zh-CN" dirty="0"/>
              <a:t>Cube Studio</a:t>
            </a:r>
            <a:r>
              <a:rPr kumimoji="1" lang="zh-CN" altLang="en-US" dirty="0"/>
              <a:t>的本地调试中，我们需要</a:t>
            </a:r>
            <a:r>
              <a:rPr kumimoji="1" lang="en" altLang="zh-CN" dirty="0"/>
              <a:t>Redis</a:t>
            </a:r>
            <a:r>
              <a:rPr kumimoji="1" lang="zh-CN" altLang="en" dirty="0"/>
              <a:t>、</a:t>
            </a:r>
            <a:r>
              <a:rPr kumimoji="1" lang="zh-CN" altLang="en-US" dirty="0"/>
              <a:t>前端、后端、调度器和执行器等组件。在这种情况下，我们可以使用本地的</a:t>
            </a:r>
            <a:r>
              <a:rPr kumimoji="1" lang="en" altLang="zh-CN" dirty="0"/>
              <a:t>Docker Compose</a:t>
            </a:r>
            <a:r>
              <a:rPr kumimoji="1" lang="zh-CN" altLang="en-US" dirty="0"/>
              <a:t>来执行。部署</a:t>
            </a:r>
            <a:r>
              <a:rPr kumimoji="1" lang="en" altLang="zh-CN" dirty="0"/>
              <a:t>K8S</a:t>
            </a:r>
            <a:r>
              <a:rPr kumimoji="1" lang="zh-CN" altLang="en-US" dirty="0"/>
              <a:t>虽然学习成本较高，但通过</a:t>
            </a:r>
            <a:r>
              <a:rPr kumimoji="1" lang="en" altLang="zh-CN" dirty="0"/>
              <a:t>Docker Compose</a:t>
            </a:r>
            <a:r>
              <a:rPr kumimoji="1" lang="zh-CN" altLang="en" dirty="0"/>
              <a:t>，</a:t>
            </a:r>
            <a:r>
              <a:rPr kumimoji="1" lang="zh-CN" altLang="en-US" dirty="0"/>
              <a:t>我们可以快速地在本地运行项目。</a:t>
            </a:r>
          </a:p>
          <a:p>
            <a:endParaRPr kumimoji="1" lang="zh-CN" altLang="en-US" dirty="0"/>
          </a:p>
          <a:p>
            <a:r>
              <a:rPr kumimoji="1" lang="en" altLang="zh-CN" dirty="0"/>
              <a:t>Docker</a:t>
            </a:r>
            <a:r>
              <a:rPr kumimoji="1" lang="zh-CN" altLang="en-US" dirty="0"/>
              <a:t>还推出了多机应用的解决方案</a:t>
            </a:r>
            <a:r>
              <a:rPr kumimoji="1" lang="en-US" altLang="zh-CN" dirty="0"/>
              <a:t>——</a:t>
            </a:r>
            <a:r>
              <a:rPr kumimoji="1" lang="en" altLang="zh-CN" dirty="0"/>
              <a:t>Docker Swarm</a:t>
            </a:r>
            <a:r>
              <a:rPr kumimoji="1" lang="zh-CN" altLang="en" dirty="0"/>
              <a:t>。</a:t>
            </a:r>
            <a:r>
              <a:rPr kumimoji="1" lang="zh-CN" altLang="en-US" dirty="0"/>
              <a:t>它与</a:t>
            </a:r>
            <a:r>
              <a:rPr kumimoji="1" lang="en" altLang="zh-CN" dirty="0"/>
              <a:t>Docker Compose</a:t>
            </a:r>
            <a:r>
              <a:rPr kumimoji="1" lang="zh-CN" altLang="en-US" dirty="0"/>
              <a:t>类似，也使用</a:t>
            </a:r>
            <a:r>
              <a:rPr kumimoji="1" lang="en" altLang="zh-CN" dirty="0"/>
              <a:t>YAML</a:t>
            </a:r>
            <a:r>
              <a:rPr kumimoji="1" lang="zh-CN" altLang="en-US" dirty="0"/>
              <a:t>文件进行配置。</a:t>
            </a:r>
            <a:r>
              <a:rPr kumimoji="1" lang="en" altLang="zh-CN" dirty="0"/>
              <a:t>Docker Swarm</a:t>
            </a:r>
            <a:r>
              <a:rPr kumimoji="1" lang="zh-CN" altLang="en-US" dirty="0"/>
              <a:t>主要关注单体应用、单机多应用和多机多应用。虽然现在</a:t>
            </a:r>
            <a:r>
              <a:rPr kumimoji="1" lang="en" altLang="zh-CN" dirty="0"/>
              <a:t>Docker Swarm</a:t>
            </a:r>
            <a:r>
              <a:rPr kumimoji="1" lang="zh-CN" altLang="en-US" dirty="0"/>
              <a:t>的使用并不普遍，但由于其简单易用，命令简洁，学习成本较低，因此对于有兴趣的同学，可以尝试学习一下。</a:t>
            </a:r>
          </a:p>
        </p:txBody>
      </p:sp>
    </p:spTree>
    <p:extLst>
      <p:ext uri="{BB962C8B-B14F-4D97-AF65-F5344CB8AC3E}">
        <p14:creationId xmlns:p14="http://schemas.microsoft.com/office/powerpoint/2010/main" val="21139072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/>
              <a:t>目前，市场上的主导力量无疑是</a:t>
            </a:r>
            <a:r>
              <a:rPr kumimoji="1" lang="en" altLang="zh-CN" dirty="0"/>
              <a:t>Kubernetes</a:t>
            </a:r>
            <a:r>
              <a:rPr kumimoji="1" lang="zh-CN" altLang="en" dirty="0"/>
              <a:t>（</a:t>
            </a:r>
            <a:r>
              <a:rPr kumimoji="1" lang="zh-CN" altLang="en-US" dirty="0"/>
              <a:t>简称</a:t>
            </a:r>
            <a:r>
              <a:rPr kumimoji="1" lang="en" altLang="zh-CN" dirty="0"/>
              <a:t>K8S</a:t>
            </a:r>
            <a:r>
              <a:rPr kumimoji="1" lang="zh-CN" altLang="en" dirty="0"/>
              <a:t>），</a:t>
            </a:r>
            <a:r>
              <a:rPr kumimoji="1" lang="zh-CN" altLang="en-US" dirty="0"/>
              <a:t>它几乎统治了整个云原生领域。因此，我们的解决方案也采用了基于</a:t>
            </a:r>
            <a:r>
              <a:rPr kumimoji="1" lang="en" altLang="zh-CN" dirty="0"/>
              <a:t>Kubernetes</a:t>
            </a:r>
            <a:r>
              <a:rPr kumimoji="1" lang="zh-CN" altLang="en-US" dirty="0"/>
              <a:t>的一整套架构。然而，</a:t>
            </a:r>
            <a:r>
              <a:rPr kumimoji="1" lang="en" altLang="zh-CN" dirty="0"/>
              <a:t>Kubernetes</a:t>
            </a:r>
            <a:r>
              <a:rPr kumimoji="1" lang="zh-CN" altLang="en-US" dirty="0"/>
              <a:t>本身只是一种容器编排工具，部署和管理</a:t>
            </a:r>
            <a:r>
              <a:rPr kumimoji="1" lang="en" altLang="zh-CN" dirty="0"/>
              <a:t>K8S</a:t>
            </a:r>
            <a:r>
              <a:rPr kumimoji="1" lang="zh-CN" altLang="en-US" dirty="0"/>
              <a:t>可能是一项非常繁琐的任务。</a:t>
            </a:r>
          </a:p>
          <a:p>
            <a:endParaRPr kumimoji="1" lang="zh-CN" altLang="en-US" dirty="0"/>
          </a:p>
          <a:p>
            <a:r>
              <a:rPr kumimoji="1" lang="zh-CN" altLang="en-US" dirty="0"/>
              <a:t>为了解决这个问题，衍生出了许多容器集成厂商，如</a:t>
            </a:r>
            <a:r>
              <a:rPr kumimoji="1" lang="en" altLang="zh-CN" dirty="0"/>
              <a:t>Rancher</a:t>
            </a:r>
            <a:r>
              <a:rPr kumimoji="1" lang="zh-CN" altLang="en" dirty="0"/>
              <a:t>、</a:t>
            </a:r>
            <a:r>
              <a:rPr kumimoji="1" lang="en" altLang="zh-CN" dirty="0" err="1"/>
              <a:t>Kubesphere</a:t>
            </a:r>
            <a:r>
              <a:rPr kumimoji="1" lang="zh-CN" altLang="en" dirty="0"/>
              <a:t>、</a:t>
            </a:r>
            <a:r>
              <a:rPr kumimoji="1" lang="zh-CN" altLang="en-US" dirty="0"/>
              <a:t>腾讯的</a:t>
            </a:r>
            <a:r>
              <a:rPr kumimoji="1" lang="en" altLang="zh-CN" dirty="0"/>
              <a:t>TKE</a:t>
            </a:r>
            <a:r>
              <a:rPr kumimoji="1" lang="zh-CN" altLang="en" dirty="0"/>
              <a:t>、</a:t>
            </a:r>
            <a:r>
              <a:rPr kumimoji="1" lang="zh-CN" altLang="en-US" dirty="0"/>
              <a:t>谷歌的</a:t>
            </a:r>
            <a:r>
              <a:rPr kumimoji="1" lang="en" altLang="zh-CN" dirty="0"/>
              <a:t>GKE</a:t>
            </a:r>
            <a:r>
              <a:rPr kumimoji="1" lang="zh-CN" altLang="en-US" dirty="0"/>
              <a:t>以及</a:t>
            </a:r>
            <a:r>
              <a:rPr kumimoji="1" lang="en" altLang="zh-CN" dirty="0"/>
              <a:t>Rancher</a:t>
            </a:r>
            <a:r>
              <a:rPr kumimoji="1" lang="zh-CN" altLang="en-US" dirty="0"/>
              <a:t>的</a:t>
            </a:r>
            <a:r>
              <a:rPr kumimoji="1" lang="en" altLang="zh-CN" dirty="0"/>
              <a:t>RKE</a:t>
            </a:r>
            <a:r>
              <a:rPr kumimoji="1" lang="zh-CN" altLang="en-US" dirty="0"/>
              <a:t>等。这些厂商的主要任务是帮助用户更好地管理多个</a:t>
            </a:r>
            <a:r>
              <a:rPr kumimoji="1" lang="en" altLang="zh-CN" dirty="0"/>
              <a:t>Kubernetes</a:t>
            </a:r>
            <a:r>
              <a:rPr kumimoji="1" lang="zh-CN" altLang="en-US" dirty="0"/>
              <a:t>集群，部署</a:t>
            </a:r>
            <a:r>
              <a:rPr kumimoji="1" lang="en" altLang="zh-CN" dirty="0"/>
              <a:t>Kubernetes</a:t>
            </a:r>
            <a:r>
              <a:rPr kumimoji="1" lang="zh-CN" altLang="en-US" dirty="0"/>
              <a:t>集群以及监控和运维</a:t>
            </a:r>
            <a:r>
              <a:rPr kumimoji="1" lang="en" altLang="zh-CN" dirty="0"/>
              <a:t>Kubernetes</a:t>
            </a:r>
            <a:r>
              <a:rPr kumimoji="1" lang="zh-CN" altLang="en-US" dirty="0"/>
              <a:t>集群。</a:t>
            </a:r>
          </a:p>
          <a:p>
            <a:endParaRPr kumimoji="1" lang="zh-CN" altLang="en-US" dirty="0"/>
          </a:p>
          <a:p>
            <a:r>
              <a:rPr kumimoji="1" lang="zh-CN" altLang="en-US" dirty="0"/>
              <a:t>值得一提的是，这些解决方案通常都提供了一套</a:t>
            </a:r>
            <a:r>
              <a:rPr kumimoji="1" lang="en" altLang="zh-CN" dirty="0"/>
              <a:t>Web</a:t>
            </a:r>
            <a:r>
              <a:rPr kumimoji="1" lang="zh-CN" altLang="en-US" dirty="0"/>
              <a:t>界面，让用户能够更方便地进行操作。因为</a:t>
            </a:r>
            <a:r>
              <a:rPr kumimoji="1" lang="en" altLang="zh-CN" dirty="0"/>
              <a:t>Kubernetes</a:t>
            </a:r>
            <a:r>
              <a:rPr kumimoji="1" lang="zh-CN" altLang="en-US" dirty="0"/>
              <a:t>本身是一套组件结构，甚至都没有自带的</a:t>
            </a:r>
            <a:r>
              <a:rPr kumimoji="1" lang="en" altLang="zh-CN" dirty="0"/>
              <a:t>Web</a:t>
            </a:r>
            <a:r>
              <a:rPr kumimoji="1" lang="zh-CN" altLang="en-US" dirty="0"/>
              <a:t>界面，用户只能通过命令行来理解和操作它。</a:t>
            </a:r>
          </a:p>
        </p:txBody>
      </p:sp>
    </p:spTree>
    <p:extLst>
      <p:ext uri="{BB962C8B-B14F-4D97-AF65-F5344CB8AC3E}">
        <p14:creationId xmlns:p14="http://schemas.microsoft.com/office/powerpoint/2010/main" val="24513125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/>
              <a:t>现在讨论云原生领域。在这个领域中，有一个名为</a:t>
            </a:r>
            <a:r>
              <a:rPr kumimoji="1" lang="en" altLang="zh-CN" dirty="0"/>
              <a:t>CNCF</a:t>
            </a:r>
            <a:r>
              <a:rPr kumimoji="1" lang="zh-CN" altLang="en-US" dirty="0"/>
              <a:t>的基金会，大家可以去了解一下。对于熟悉云原生的同学来说，这个基金会涵盖了许多组件，包括各种厂商。这些组件包括网关、</a:t>
            </a:r>
            <a:r>
              <a:rPr kumimoji="1" lang="en" altLang="zh-CN" dirty="0"/>
              <a:t>GRPC</a:t>
            </a:r>
            <a:r>
              <a:rPr kumimoji="1" lang="zh-CN" altLang="en" dirty="0"/>
              <a:t>、</a:t>
            </a:r>
            <a:r>
              <a:rPr kumimoji="1" lang="zh-CN" altLang="en-US" dirty="0"/>
              <a:t>数据库等，还有一些监控体系，例如</a:t>
            </a:r>
            <a:r>
              <a:rPr kumimoji="1" lang="en" altLang="zh-CN" dirty="0"/>
              <a:t>Prometheus</a:t>
            </a:r>
            <a:r>
              <a:rPr kumimoji="1" lang="zh-CN" altLang="en" dirty="0"/>
              <a:t>。</a:t>
            </a:r>
            <a:r>
              <a:rPr kumimoji="1" lang="zh-CN" altLang="en-US" dirty="0"/>
              <a:t>此外，谷歌云、阿里云和腾讯等主要云厂商也都在其中。因此，我们可以说，采用云原生技术已经成为一种趋势，目前大多数公司都在遵循这种模式。</a:t>
            </a:r>
          </a:p>
        </p:txBody>
      </p:sp>
    </p:spTree>
    <p:extLst>
      <p:ext uri="{BB962C8B-B14F-4D97-AF65-F5344CB8AC3E}">
        <p14:creationId xmlns:p14="http://schemas.microsoft.com/office/powerpoint/2010/main" val="17719006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/>
              <a:t>接下来，我们将讨论</a:t>
            </a:r>
            <a:r>
              <a:rPr kumimoji="1" lang="en" altLang="zh-CN" dirty="0"/>
              <a:t>Docker</a:t>
            </a:r>
            <a:r>
              <a:rPr kumimoji="1" lang="zh-CN" altLang="en" dirty="0"/>
              <a:t>，</a:t>
            </a:r>
            <a:r>
              <a:rPr kumimoji="1" lang="zh-CN" altLang="en-US" dirty="0"/>
              <a:t>包括其结构和用法。值得注意的是，</a:t>
            </a:r>
            <a:r>
              <a:rPr kumimoji="1" lang="en" altLang="zh-CN" dirty="0"/>
              <a:t>Docker</a:t>
            </a:r>
            <a:r>
              <a:rPr kumimoji="1" lang="zh-CN" altLang="en-US" dirty="0"/>
              <a:t>并非唯一的容器技术，当前市场上还有其他替代方案。特别是在</a:t>
            </a:r>
            <a:r>
              <a:rPr kumimoji="1" lang="en" altLang="zh-CN" dirty="0"/>
              <a:t>Kubernetes 1.20</a:t>
            </a:r>
            <a:r>
              <a:rPr kumimoji="1" lang="zh-CN" altLang="en-US" dirty="0"/>
              <a:t>版本之后，</a:t>
            </a:r>
            <a:r>
              <a:rPr kumimoji="1" lang="en" altLang="zh-CN" dirty="0"/>
              <a:t>Docker</a:t>
            </a:r>
            <a:r>
              <a:rPr kumimoji="1" lang="zh-CN" altLang="en-US" dirty="0"/>
              <a:t>作为默认的容器运行时已被移除，其他替代方案逐渐崭露头角。尽管这些替代方案在之前就已存在，但目前</a:t>
            </a:r>
            <a:r>
              <a:rPr kumimoji="1" lang="en" altLang="zh-CN" dirty="0"/>
              <a:t>Docker</a:t>
            </a:r>
            <a:r>
              <a:rPr kumimoji="1" lang="zh-CN" altLang="en" dirty="0"/>
              <a:t>、</a:t>
            </a:r>
            <a:r>
              <a:rPr kumimoji="1" lang="en" altLang="zh-CN" dirty="0" err="1"/>
              <a:t>Podman</a:t>
            </a:r>
            <a:r>
              <a:rPr kumimoji="1" lang="zh-CN" altLang="en-US" dirty="0"/>
              <a:t>和</a:t>
            </a:r>
            <a:r>
              <a:rPr kumimoji="1" lang="en" altLang="zh-CN" dirty="0" err="1"/>
              <a:t>Containerd</a:t>
            </a:r>
            <a:r>
              <a:rPr kumimoji="1" lang="zh-CN" altLang="en-US" dirty="0"/>
              <a:t>三者共同占据市场主导地位。</a:t>
            </a:r>
          </a:p>
          <a:p>
            <a:endParaRPr kumimoji="1" lang="zh-CN" altLang="en-US" dirty="0"/>
          </a:p>
          <a:p>
            <a:r>
              <a:rPr kumimoji="1" lang="en" altLang="zh-CN" dirty="0"/>
              <a:t>Docker</a:t>
            </a:r>
            <a:r>
              <a:rPr kumimoji="1" lang="zh-CN" altLang="en-US" dirty="0"/>
              <a:t>的结构包括一个客户端、一个守护进程（也可以称之为服务端），以及一个运行时。运行时是负责实际操作容器的部分。而</a:t>
            </a:r>
            <a:r>
              <a:rPr kumimoji="1" lang="en" altLang="zh-CN" dirty="0" err="1"/>
              <a:t>Podman</a:t>
            </a:r>
            <a:r>
              <a:rPr kumimoji="1" lang="zh-CN" altLang="en-US" dirty="0"/>
              <a:t>和</a:t>
            </a:r>
            <a:r>
              <a:rPr kumimoji="1" lang="en" altLang="zh-CN" dirty="0" err="1"/>
              <a:t>Containerd</a:t>
            </a:r>
            <a:r>
              <a:rPr kumimoji="1" lang="zh-CN" altLang="en-US" dirty="0"/>
              <a:t>的结构可能更加直接，它们直接操作容器。这种差异可能是为什么某些厂商选择移除</a:t>
            </a:r>
            <a:r>
              <a:rPr kumimoji="1" lang="en" altLang="zh-CN" dirty="0"/>
              <a:t>Docker</a:t>
            </a:r>
            <a:r>
              <a:rPr kumimoji="1" lang="zh-CN" altLang="en-US" dirty="0"/>
              <a:t>的原因之一。</a:t>
            </a:r>
          </a:p>
          <a:p>
            <a:endParaRPr kumimoji="1" lang="zh-CN" altLang="en-US" dirty="0"/>
          </a:p>
          <a:p>
            <a:r>
              <a:rPr kumimoji="1" lang="zh-CN" altLang="en-US" dirty="0"/>
              <a:t>此外，</a:t>
            </a:r>
            <a:r>
              <a:rPr kumimoji="1" lang="en" altLang="zh-CN" dirty="0"/>
              <a:t>Docker</a:t>
            </a:r>
            <a:r>
              <a:rPr kumimoji="1" lang="zh-CN" altLang="en-US" dirty="0"/>
              <a:t>官方现已开始收费，这意味着用户可能会在使用过程中遇到限制，例如需要注册会员才能下载某些</a:t>
            </a:r>
            <a:r>
              <a:rPr kumimoji="1" lang="en" altLang="zh-CN" dirty="0"/>
              <a:t>Docker</a:t>
            </a:r>
            <a:r>
              <a:rPr kumimoji="1" lang="zh-CN" altLang="en-US" dirty="0"/>
              <a:t>镜像。因此，企业通常需要内部的</a:t>
            </a:r>
            <a:r>
              <a:rPr kumimoji="1" lang="en" altLang="zh-CN" dirty="0"/>
              <a:t>Docker</a:t>
            </a:r>
            <a:r>
              <a:rPr kumimoji="1" lang="zh-CN" altLang="en-US" dirty="0"/>
              <a:t>仓库来存储和推送镜像。在大多数情况下，拥有内部仓库的</a:t>
            </a:r>
            <a:r>
              <a:rPr kumimoji="1" lang="en" altLang="zh-CN" dirty="0" err="1"/>
              <a:t>MLOps</a:t>
            </a:r>
            <a:r>
              <a:rPr kumimoji="1" lang="zh-CN" altLang="en-US" dirty="0"/>
              <a:t>团队可以避免因为拉取镜像而遇到的问题。</a:t>
            </a:r>
          </a:p>
        </p:txBody>
      </p:sp>
    </p:spTree>
    <p:extLst>
      <p:ext uri="{BB962C8B-B14F-4D97-AF65-F5344CB8AC3E}">
        <p14:creationId xmlns:p14="http://schemas.microsoft.com/office/powerpoint/2010/main" val="1328399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/>
              <a:t>现在介绍</a:t>
            </a:r>
            <a:r>
              <a:rPr kumimoji="1" lang="en" altLang="zh-CN" dirty="0"/>
              <a:t>Docker</a:t>
            </a:r>
            <a:r>
              <a:rPr kumimoji="1" lang="zh-CN" altLang="en-US" dirty="0"/>
              <a:t>的架构。</a:t>
            </a:r>
            <a:r>
              <a:rPr kumimoji="1" lang="en" altLang="zh-CN" dirty="0"/>
              <a:t>Docker</a:t>
            </a:r>
            <a:r>
              <a:rPr kumimoji="1" lang="zh-CN" altLang="en-US" dirty="0"/>
              <a:t>架构主要包括三个部分：客户端、守护进程和仓库。仓库可以是内部仓库，也可以是</a:t>
            </a:r>
            <a:r>
              <a:rPr kumimoji="1" lang="en" altLang="zh-CN" dirty="0"/>
              <a:t>Docker Hub</a:t>
            </a:r>
            <a:r>
              <a:rPr kumimoji="1" lang="zh-CN" altLang="en-US" dirty="0"/>
              <a:t>的官方仓库。需要注意的是，</a:t>
            </a:r>
            <a:r>
              <a:rPr kumimoji="1" lang="en" altLang="zh-CN" dirty="0"/>
              <a:t>Docker Hub</a:t>
            </a:r>
            <a:r>
              <a:rPr kumimoji="1" lang="zh-CN" altLang="en-US" dirty="0"/>
              <a:t>官方仓库在一定程度上可能会限制访问频率，并且部分功能是收费的。</a:t>
            </a:r>
          </a:p>
        </p:txBody>
      </p:sp>
    </p:spTree>
    <p:extLst>
      <p:ext uri="{BB962C8B-B14F-4D97-AF65-F5344CB8AC3E}">
        <p14:creationId xmlns:p14="http://schemas.microsoft.com/office/powerpoint/2010/main" val="13112214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与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文本"/>
          <p:cNvSpPr txBox="1">
            <a:spLocks noGrp="1"/>
          </p:cNvSpPr>
          <p:nvPr>
            <p:ph type="title"/>
          </p:nvPr>
        </p:nvSpPr>
        <p:spPr>
          <a:xfrm>
            <a:off x="1693385" y="1638300"/>
            <a:ext cx="13953493" cy="3302000"/>
          </a:xfrm>
          <a:prstGeom prst="rect">
            <a:avLst/>
          </a:prstGeom>
        </p:spPr>
        <p:txBody>
          <a:bodyPr anchor="b"/>
          <a:lstStyle/>
          <a:p>
            <a:r>
              <a:t>标题文本</a:t>
            </a:r>
          </a:p>
        </p:txBody>
      </p:sp>
      <p:sp>
        <p:nvSpPr>
          <p:cNvPr id="12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1693385" y="5041900"/>
            <a:ext cx="13953493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934"/>
            </a:lvl1pPr>
            <a:lvl2pPr marL="0" indent="0" algn="ctr">
              <a:spcBef>
                <a:spcPts val="0"/>
              </a:spcBef>
              <a:buSzTx/>
              <a:buNone/>
              <a:defRPr sz="4934"/>
            </a:lvl2pPr>
            <a:lvl3pPr marL="0" indent="0" algn="ctr">
              <a:spcBef>
                <a:spcPts val="0"/>
              </a:spcBef>
              <a:buSzTx/>
              <a:buNone/>
              <a:defRPr sz="4934"/>
            </a:lvl3pPr>
            <a:lvl4pPr marL="0" indent="0" algn="ctr">
              <a:spcBef>
                <a:spcPts val="0"/>
              </a:spcBef>
              <a:buSzTx/>
              <a:buNone/>
              <a:defRPr sz="4934"/>
            </a:lvl4pPr>
            <a:lvl5pPr marL="0" indent="0" algn="ctr">
              <a:spcBef>
                <a:spcPts val="0"/>
              </a:spcBef>
              <a:buSzTx/>
              <a:buNone/>
              <a:defRPr sz="4934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3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3112" y="2431628"/>
            <a:ext cx="14955977" cy="4057226"/>
          </a:xfrm>
          <a:prstGeom prst="rect">
            <a:avLst/>
          </a:prstGeom>
        </p:spPr>
        <p:txBody>
          <a:bodyPr anchor="b"/>
          <a:lstStyle>
            <a:lvl1pPr>
              <a:defRPr sz="8533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83112" y="6527237"/>
            <a:ext cx="14955977" cy="21335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413">
                <a:solidFill>
                  <a:schemeClr val="tx1">
                    <a:tint val="75000"/>
                  </a:schemeClr>
                </a:solidFill>
              </a:defRPr>
            </a:lvl1pPr>
            <a:lvl2pPr marL="650230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2pPr>
            <a:lvl3pPr marL="1300460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3pPr>
            <a:lvl4pPr marL="1950690" indent="0">
              <a:buNone/>
              <a:defRPr sz="2276">
                <a:solidFill>
                  <a:schemeClr val="tx1">
                    <a:tint val="75000"/>
                  </a:schemeClr>
                </a:solidFill>
              </a:defRPr>
            </a:lvl4pPr>
            <a:lvl5pPr marL="2600919" indent="0">
              <a:buNone/>
              <a:defRPr sz="2276">
                <a:solidFill>
                  <a:schemeClr val="tx1">
                    <a:tint val="75000"/>
                  </a:schemeClr>
                </a:solidFill>
              </a:defRPr>
            </a:lvl5pPr>
            <a:lvl6pPr marL="3251149" indent="0">
              <a:buNone/>
              <a:defRPr sz="2276">
                <a:solidFill>
                  <a:schemeClr val="tx1">
                    <a:tint val="75000"/>
                  </a:schemeClr>
                </a:solidFill>
              </a:defRPr>
            </a:lvl6pPr>
            <a:lvl7pPr marL="3901379" indent="0">
              <a:buNone/>
              <a:defRPr sz="2276">
                <a:solidFill>
                  <a:schemeClr val="tx1">
                    <a:tint val="75000"/>
                  </a:schemeClr>
                </a:solidFill>
              </a:defRPr>
            </a:lvl7pPr>
            <a:lvl8pPr marL="4551609" indent="0">
              <a:buNone/>
              <a:defRPr sz="2276">
                <a:solidFill>
                  <a:schemeClr val="tx1">
                    <a:tint val="75000"/>
                  </a:schemeClr>
                </a:solidFill>
              </a:defRPr>
            </a:lvl8pPr>
            <a:lvl9pPr marL="5201839" indent="0">
              <a:buNone/>
              <a:defRPr sz="227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192143" y="9040143"/>
            <a:ext cx="3901559" cy="519289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smtClean="0"/>
              <a:t>8/3/23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43962" y="9040143"/>
            <a:ext cx="5852339" cy="519289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246561" y="9040143"/>
            <a:ext cx="3901559" cy="519289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43374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2143" y="519290"/>
            <a:ext cx="14955977" cy="188524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92143" y="2596444"/>
            <a:ext cx="7369612" cy="618857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778508" y="2596444"/>
            <a:ext cx="7369612" cy="618857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192143" y="9040143"/>
            <a:ext cx="3901559" cy="519289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smtClean="0"/>
              <a:t>8/3/23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743962" y="9040143"/>
            <a:ext cx="5852339" cy="519289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46561" y="9040143"/>
            <a:ext cx="3901559" cy="519289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02888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402" y="519290"/>
            <a:ext cx="14955977" cy="188524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94403" y="2390987"/>
            <a:ext cx="7335743" cy="117178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413" b="1"/>
            </a:lvl1pPr>
            <a:lvl2pPr marL="650230" indent="0">
              <a:buNone/>
              <a:defRPr sz="2844" b="1"/>
            </a:lvl2pPr>
            <a:lvl3pPr marL="1300460" indent="0">
              <a:buNone/>
              <a:defRPr sz="2560" b="1"/>
            </a:lvl3pPr>
            <a:lvl4pPr marL="1950690" indent="0">
              <a:buNone/>
              <a:defRPr sz="2276" b="1"/>
            </a:lvl4pPr>
            <a:lvl5pPr marL="2600919" indent="0">
              <a:buNone/>
              <a:defRPr sz="2276" b="1"/>
            </a:lvl5pPr>
            <a:lvl6pPr marL="3251149" indent="0">
              <a:buNone/>
              <a:defRPr sz="2276" b="1"/>
            </a:lvl6pPr>
            <a:lvl7pPr marL="3901379" indent="0">
              <a:buNone/>
              <a:defRPr sz="2276" b="1"/>
            </a:lvl7pPr>
            <a:lvl8pPr marL="4551609" indent="0">
              <a:buNone/>
              <a:defRPr sz="2276" b="1"/>
            </a:lvl8pPr>
            <a:lvl9pPr marL="5201839" indent="0">
              <a:buNone/>
              <a:defRPr sz="2276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94403" y="3562773"/>
            <a:ext cx="7335743" cy="524030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778508" y="2390987"/>
            <a:ext cx="7371870" cy="117178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413" b="1"/>
            </a:lvl1pPr>
            <a:lvl2pPr marL="650230" indent="0">
              <a:buNone/>
              <a:defRPr sz="2844" b="1"/>
            </a:lvl2pPr>
            <a:lvl3pPr marL="1300460" indent="0">
              <a:buNone/>
              <a:defRPr sz="2560" b="1"/>
            </a:lvl3pPr>
            <a:lvl4pPr marL="1950690" indent="0">
              <a:buNone/>
              <a:defRPr sz="2276" b="1"/>
            </a:lvl4pPr>
            <a:lvl5pPr marL="2600919" indent="0">
              <a:buNone/>
              <a:defRPr sz="2276" b="1"/>
            </a:lvl5pPr>
            <a:lvl6pPr marL="3251149" indent="0">
              <a:buNone/>
              <a:defRPr sz="2276" b="1"/>
            </a:lvl6pPr>
            <a:lvl7pPr marL="3901379" indent="0">
              <a:buNone/>
              <a:defRPr sz="2276" b="1"/>
            </a:lvl7pPr>
            <a:lvl8pPr marL="4551609" indent="0">
              <a:buNone/>
              <a:defRPr sz="2276" b="1"/>
            </a:lvl8pPr>
            <a:lvl9pPr marL="5201839" indent="0">
              <a:buNone/>
              <a:defRPr sz="2276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778508" y="3562773"/>
            <a:ext cx="7371870" cy="524030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192143" y="9040143"/>
            <a:ext cx="3901559" cy="519289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smtClean="0"/>
              <a:t>8/3/23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743962" y="9040143"/>
            <a:ext cx="5852339" cy="519289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2246561" y="9040143"/>
            <a:ext cx="3901559" cy="519289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4944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2143" y="519290"/>
            <a:ext cx="14955977" cy="188524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192143" y="9040143"/>
            <a:ext cx="3901559" cy="519289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smtClean="0"/>
              <a:t>8/3/23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743962" y="9040143"/>
            <a:ext cx="5852339" cy="519289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2246561" y="9040143"/>
            <a:ext cx="3901559" cy="519289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41850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1192143" y="9040143"/>
            <a:ext cx="3901559" cy="519289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smtClean="0"/>
              <a:t>8/3/23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5743962" y="9040143"/>
            <a:ext cx="5852339" cy="519289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2246561" y="9040143"/>
            <a:ext cx="3901559" cy="519289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5" name="Picture 2" descr="https://gss2.bdstatic.com/-fo3dSag_xI4khGkpoWK1HF6hhy/baike/c0%3Dbaike80%2C5%2C5%2C80%2C26/sign=3a7eacadc7ef7609280691cd4fb4c8a9/5366d0160924ab18a1a1490739fae6cd7b890b4e.jpg">
            <a:extLst>
              <a:ext uri="{FF2B5EF4-FFF2-40B4-BE49-F238E27FC236}">
                <a16:creationId xmlns:a16="http://schemas.microsoft.com/office/drawing/2014/main" id="{2DAF9E4F-1446-4C48-B141-E84C31F2524B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14" b="32982"/>
          <a:stretch/>
        </p:blipFill>
        <p:spPr bwMode="auto">
          <a:xfrm>
            <a:off x="14435423" y="8660495"/>
            <a:ext cx="1671071" cy="669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1B617465-11C3-DF4D-B757-682A4FF10A21}"/>
              </a:ext>
            </a:extLst>
          </p:cNvPr>
          <p:cNvSpPr/>
          <p:nvPr userDrawn="1"/>
        </p:nvSpPr>
        <p:spPr>
          <a:xfrm>
            <a:off x="745887" y="379755"/>
            <a:ext cx="204806" cy="768000"/>
          </a:xfrm>
          <a:prstGeom prst="rect">
            <a:avLst/>
          </a:prstGeom>
          <a:solidFill>
            <a:srgbClr val="1672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20"/>
          </a:p>
        </p:txBody>
      </p:sp>
    </p:spTree>
    <p:extLst>
      <p:ext uri="{BB962C8B-B14F-4D97-AF65-F5344CB8AC3E}">
        <p14:creationId xmlns:p14="http://schemas.microsoft.com/office/powerpoint/2010/main" val="18738530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402" y="650240"/>
            <a:ext cx="5592686" cy="2275840"/>
          </a:xfrm>
          <a:prstGeom prst="rect">
            <a:avLst/>
          </a:prstGeom>
        </p:spPr>
        <p:txBody>
          <a:bodyPr anchor="b"/>
          <a:lstStyle>
            <a:lvl1pPr>
              <a:defRPr sz="4551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71870" y="1404338"/>
            <a:ext cx="8778508" cy="6931378"/>
          </a:xfrm>
          <a:prstGeom prst="rect">
            <a:avLst/>
          </a:prstGeom>
        </p:spPr>
        <p:txBody>
          <a:bodyPr/>
          <a:lstStyle>
            <a:lvl1pPr>
              <a:defRPr sz="4551"/>
            </a:lvl1pPr>
            <a:lvl2pPr>
              <a:defRPr sz="3982"/>
            </a:lvl2pPr>
            <a:lvl3pPr>
              <a:defRPr sz="3413"/>
            </a:lvl3pPr>
            <a:lvl4pPr>
              <a:defRPr sz="2844"/>
            </a:lvl4pPr>
            <a:lvl5pPr>
              <a:defRPr sz="2844"/>
            </a:lvl5pPr>
            <a:lvl6pPr>
              <a:defRPr sz="2844"/>
            </a:lvl6pPr>
            <a:lvl7pPr>
              <a:defRPr sz="2844"/>
            </a:lvl7pPr>
            <a:lvl8pPr>
              <a:defRPr sz="2844"/>
            </a:lvl8pPr>
            <a:lvl9pPr>
              <a:defRPr sz="2844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402" y="2926080"/>
            <a:ext cx="5592686" cy="54209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76"/>
            </a:lvl1pPr>
            <a:lvl2pPr marL="650230" indent="0">
              <a:buNone/>
              <a:defRPr sz="1991"/>
            </a:lvl2pPr>
            <a:lvl3pPr marL="1300460" indent="0">
              <a:buNone/>
              <a:defRPr sz="1707"/>
            </a:lvl3pPr>
            <a:lvl4pPr marL="1950690" indent="0">
              <a:buNone/>
              <a:defRPr sz="1422"/>
            </a:lvl4pPr>
            <a:lvl5pPr marL="2600919" indent="0">
              <a:buNone/>
              <a:defRPr sz="1422"/>
            </a:lvl5pPr>
            <a:lvl6pPr marL="3251149" indent="0">
              <a:buNone/>
              <a:defRPr sz="1422"/>
            </a:lvl6pPr>
            <a:lvl7pPr marL="3901379" indent="0">
              <a:buNone/>
              <a:defRPr sz="1422"/>
            </a:lvl7pPr>
            <a:lvl8pPr marL="4551609" indent="0">
              <a:buNone/>
              <a:defRPr sz="1422"/>
            </a:lvl8pPr>
            <a:lvl9pPr marL="5201839" indent="0">
              <a:buNone/>
              <a:defRPr sz="1422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192143" y="9040143"/>
            <a:ext cx="3901559" cy="519289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smtClean="0"/>
              <a:t>8/3/23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743962" y="9040143"/>
            <a:ext cx="5852339" cy="519289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46561" y="9040143"/>
            <a:ext cx="3901559" cy="519289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66811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402" y="650240"/>
            <a:ext cx="5592686" cy="2275840"/>
          </a:xfrm>
          <a:prstGeom prst="rect">
            <a:avLst/>
          </a:prstGeom>
        </p:spPr>
        <p:txBody>
          <a:bodyPr anchor="b"/>
          <a:lstStyle>
            <a:lvl1pPr>
              <a:defRPr sz="4551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71870" y="1404338"/>
            <a:ext cx="8778508" cy="6931378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4551"/>
            </a:lvl1pPr>
            <a:lvl2pPr marL="650230" indent="0">
              <a:buNone/>
              <a:defRPr sz="3982"/>
            </a:lvl2pPr>
            <a:lvl3pPr marL="1300460" indent="0">
              <a:buNone/>
              <a:defRPr sz="3413"/>
            </a:lvl3pPr>
            <a:lvl4pPr marL="1950690" indent="0">
              <a:buNone/>
              <a:defRPr sz="2844"/>
            </a:lvl4pPr>
            <a:lvl5pPr marL="2600919" indent="0">
              <a:buNone/>
              <a:defRPr sz="2844"/>
            </a:lvl5pPr>
            <a:lvl6pPr marL="3251149" indent="0">
              <a:buNone/>
              <a:defRPr sz="2844"/>
            </a:lvl6pPr>
            <a:lvl7pPr marL="3901379" indent="0">
              <a:buNone/>
              <a:defRPr sz="2844"/>
            </a:lvl7pPr>
            <a:lvl8pPr marL="4551609" indent="0">
              <a:buNone/>
              <a:defRPr sz="2844"/>
            </a:lvl8pPr>
            <a:lvl9pPr marL="5201839" indent="0">
              <a:buNone/>
              <a:defRPr sz="2844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402" y="2926080"/>
            <a:ext cx="5592686" cy="54209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76"/>
            </a:lvl1pPr>
            <a:lvl2pPr marL="650230" indent="0">
              <a:buNone/>
              <a:defRPr sz="1991"/>
            </a:lvl2pPr>
            <a:lvl3pPr marL="1300460" indent="0">
              <a:buNone/>
              <a:defRPr sz="1707"/>
            </a:lvl3pPr>
            <a:lvl4pPr marL="1950690" indent="0">
              <a:buNone/>
              <a:defRPr sz="1422"/>
            </a:lvl4pPr>
            <a:lvl5pPr marL="2600919" indent="0">
              <a:buNone/>
              <a:defRPr sz="1422"/>
            </a:lvl5pPr>
            <a:lvl6pPr marL="3251149" indent="0">
              <a:buNone/>
              <a:defRPr sz="1422"/>
            </a:lvl6pPr>
            <a:lvl7pPr marL="3901379" indent="0">
              <a:buNone/>
              <a:defRPr sz="1422"/>
            </a:lvl7pPr>
            <a:lvl8pPr marL="4551609" indent="0">
              <a:buNone/>
              <a:defRPr sz="1422"/>
            </a:lvl8pPr>
            <a:lvl9pPr marL="5201839" indent="0">
              <a:buNone/>
              <a:defRPr sz="1422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192143" y="9040143"/>
            <a:ext cx="3901559" cy="519289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smtClean="0"/>
              <a:t>8/3/23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743962" y="9040143"/>
            <a:ext cx="5852339" cy="519289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46561" y="9040143"/>
            <a:ext cx="3901559" cy="519289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70916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2143" y="519290"/>
            <a:ext cx="14955977" cy="188524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92143" y="2596444"/>
            <a:ext cx="14955977" cy="618857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192143" y="9040143"/>
            <a:ext cx="3901559" cy="519289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smtClean="0"/>
              <a:t>8/3/23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43962" y="9040143"/>
            <a:ext cx="5852339" cy="519289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246561" y="9040143"/>
            <a:ext cx="3901559" cy="519289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02781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409126" y="519289"/>
            <a:ext cx="3738994" cy="82657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92143" y="519289"/>
            <a:ext cx="11000229" cy="826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192143" y="9040143"/>
            <a:ext cx="3901559" cy="519289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smtClean="0"/>
              <a:t>8/3/23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43962" y="9040143"/>
            <a:ext cx="5852339" cy="519289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246561" y="9040143"/>
            <a:ext cx="3901559" cy="519289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96544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323549E2-B0F0-494E-A752-C6FEADC24AF2}"/>
              </a:ext>
            </a:extLst>
          </p:cNvPr>
          <p:cNvGrpSpPr/>
          <p:nvPr userDrawn="1"/>
        </p:nvGrpSpPr>
        <p:grpSpPr>
          <a:xfrm>
            <a:off x="0" y="4571424"/>
            <a:ext cx="17288402" cy="959674"/>
            <a:chOff x="0" y="5570867"/>
            <a:chExt cx="12155536" cy="674771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183BD0B0-F9ED-4119-88EC-B3F301EFEAB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930328" y="5779737"/>
              <a:ext cx="228083" cy="450850"/>
            </a:xfrm>
            <a:prstGeom prst="line">
              <a:avLst/>
            </a:prstGeom>
            <a:ln w="28575">
              <a:solidFill>
                <a:srgbClr val="1672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036757DB-4A06-49FE-9DC1-2807CE1F3F5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907585" y="5779737"/>
              <a:ext cx="250825" cy="0"/>
            </a:xfrm>
            <a:prstGeom prst="line">
              <a:avLst/>
            </a:prstGeom>
            <a:ln w="28575">
              <a:solidFill>
                <a:srgbClr val="1672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77EB1D84-90AF-4298-A887-33E71585980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907585" y="5586061"/>
              <a:ext cx="95249" cy="193676"/>
            </a:xfrm>
            <a:prstGeom prst="line">
              <a:avLst/>
            </a:prstGeom>
            <a:ln w="28575">
              <a:solidFill>
                <a:srgbClr val="1672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425C58DF-5D93-4343-B94B-9668BD117E2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006008" y="5586061"/>
              <a:ext cx="558000" cy="0"/>
            </a:xfrm>
            <a:prstGeom prst="line">
              <a:avLst/>
            </a:prstGeom>
            <a:ln w="28575">
              <a:solidFill>
                <a:srgbClr val="1672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26D1FCA1-A177-40C9-9949-BFCF908BBFE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824338" y="5585266"/>
              <a:ext cx="396000" cy="0"/>
            </a:xfrm>
            <a:prstGeom prst="line">
              <a:avLst/>
            </a:prstGeom>
            <a:ln w="28575">
              <a:solidFill>
                <a:srgbClr val="1672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81C2DDFE-0576-4421-ABC8-AE1682E3EAC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0222036" y="5582886"/>
              <a:ext cx="324000" cy="647701"/>
            </a:xfrm>
            <a:prstGeom prst="line">
              <a:avLst/>
            </a:prstGeom>
            <a:ln w="28575">
              <a:solidFill>
                <a:srgbClr val="1672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A6712833-C61F-4AC7-8C4B-58EB44F62C9D}"/>
                </a:ext>
              </a:extLst>
            </p:cNvPr>
            <p:cNvCxnSpPr>
              <a:cxnSpLocks/>
            </p:cNvCxnSpPr>
            <p:nvPr/>
          </p:nvCxnSpPr>
          <p:spPr>
            <a:xfrm>
              <a:off x="9564008" y="5582886"/>
              <a:ext cx="128169" cy="244914"/>
            </a:xfrm>
            <a:prstGeom prst="line">
              <a:avLst/>
            </a:prstGeom>
            <a:ln w="28575">
              <a:solidFill>
                <a:srgbClr val="1672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0CCC99FF-F1B8-47BC-8DB4-EB0003711DD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696169" y="5582886"/>
              <a:ext cx="128169" cy="244914"/>
            </a:xfrm>
            <a:prstGeom prst="line">
              <a:avLst/>
            </a:prstGeom>
            <a:ln w="28575">
              <a:solidFill>
                <a:srgbClr val="1672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A8C38220-B5A7-4DBF-9E4E-B039BFB76E9F}"/>
                </a:ext>
              </a:extLst>
            </p:cNvPr>
            <p:cNvSpPr/>
            <p:nvPr/>
          </p:nvSpPr>
          <p:spPr>
            <a:xfrm>
              <a:off x="8892717" y="5764812"/>
              <a:ext cx="28800" cy="28800"/>
            </a:xfrm>
            <a:prstGeom prst="ellipse">
              <a:avLst/>
            </a:prstGeom>
            <a:solidFill>
              <a:srgbClr val="1672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20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CDB7C186-13CC-4583-9DA8-26DAE497F190}"/>
                </a:ext>
              </a:extLst>
            </p:cNvPr>
            <p:cNvSpPr/>
            <p:nvPr/>
          </p:nvSpPr>
          <p:spPr>
            <a:xfrm>
              <a:off x="9142040" y="5764812"/>
              <a:ext cx="28800" cy="28800"/>
            </a:xfrm>
            <a:prstGeom prst="ellipse">
              <a:avLst/>
            </a:prstGeom>
            <a:solidFill>
              <a:srgbClr val="1672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20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88659E4B-432D-4ADF-8902-978452DBE08F}"/>
                </a:ext>
              </a:extLst>
            </p:cNvPr>
            <p:cNvSpPr/>
            <p:nvPr/>
          </p:nvSpPr>
          <p:spPr>
            <a:xfrm>
              <a:off x="8989283" y="5570867"/>
              <a:ext cx="28800" cy="28800"/>
            </a:xfrm>
            <a:prstGeom prst="ellipse">
              <a:avLst/>
            </a:prstGeom>
            <a:solidFill>
              <a:srgbClr val="1672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20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63D23B16-2A92-4973-9B19-F81D7C9778F7}"/>
                </a:ext>
              </a:extLst>
            </p:cNvPr>
            <p:cNvSpPr/>
            <p:nvPr/>
          </p:nvSpPr>
          <p:spPr>
            <a:xfrm>
              <a:off x="9549962" y="5570867"/>
              <a:ext cx="28800" cy="28800"/>
            </a:xfrm>
            <a:prstGeom prst="ellipse">
              <a:avLst/>
            </a:prstGeom>
            <a:solidFill>
              <a:srgbClr val="1672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20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EDA06FCF-0D57-4E0D-9D75-C7ADEACE1F24}"/>
                </a:ext>
              </a:extLst>
            </p:cNvPr>
            <p:cNvSpPr/>
            <p:nvPr/>
          </p:nvSpPr>
          <p:spPr>
            <a:xfrm>
              <a:off x="9680592" y="5814625"/>
              <a:ext cx="28800" cy="28800"/>
            </a:xfrm>
            <a:prstGeom prst="ellipse">
              <a:avLst/>
            </a:prstGeom>
            <a:solidFill>
              <a:srgbClr val="1672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20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EA1F80C8-C006-4944-B388-66E5548BAB9C}"/>
                </a:ext>
              </a:extLst>
            </p:cNvPr>
            <p:cNvSpPr/>
            <p:nvPr/>
          </p:nvSpPr>
          <p:spPr>
            <a:xfrm>
              <a:off x="9807138" y="5570867"/>
              <a:ext cx="28800" cy="28800"/>
            </a:xfrm>
            <a:prstGeom prst="ellipse">
              <a:avLst/>
            </a:prstGeom>
            <a:solidFill>
              <a:srgbClr val="1672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20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28E9CFFD-181B-4FC2-9E1D-14A55F7E6CCA}"/>
                </a:ext>
              </a:extLst>
            </p:cNvPr>
            <p:cNvSpPr/>
            <p:nvPr/>
          </p:nvSpPr>
          <p:spPr>
            <a:xfrm>
              <a:off x="10205938" y="5570867"/>
              <a:ext cx="28800" cy="28800"/>
            </a:xfrm>
            <a:prstGeom prst="ellipse">
              <a:avLst/>
            </a:prstGeom>
            <a:solidFill>
              <a:srgbClr val="1672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20"/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395AA2E3-4CC0-4476-8363-F452F9EA003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6230587"/>
              <a:ext cx="8921517" cy="0"/>
            </a:xfrm>
            <a:prstGeom prst="line">
              <a:avLst/>
            </a:prstGeom>
            <a:ln w="28575">
              <a:solidFill>
                <a:srgbClr val="1672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D523C280-1576-4E18-BC50-687173138C2A}"/>
                </a:ext>
              </a:extLst>
            </p:cNvPr>
            <p:cNvSpPr/>
            <p:nvPr/>
          </p:nvSpPr>
          <p:spPr>
            <a:xfrm>
              <a:off x="8913577" y="6216838"/>
              <a:ext cx="28800" cy="28800"/>
            </a:xfrm>
            <a:prstGeom prst="ellipse">
              <a:avLst/>
            </a:prstGeom>
            <a:solidFill>
              <a:srgbClr val="1672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20"/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6D142209-3968-4D80-A2AF-4014A9CF278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535536" y="6230587"/>
              <a:ext cx="1620000" cy="0"/>
            </a:xfrm>
            <a:prstGeom prst="line">
              <a:avLst/>
            </a:prstGeom>
            <a:ln w="28575">
              <a:solidFill>
                <a:srgbClr val="1672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A2ACCCA4-3606-4924-BE2F-0757CCA3C977}"/>
                </a:ext>
              </a:extLst>
            </p:cNvPr>
            <p:cNvSpPr/>
            <p:nvPr/>
          </p:nvSpPr>
          <p:spPr>
            <a:xfrm>
              <a:off x="10530760" y="6216838"/>
              <a:ext cx="28800" cy="28800"/>
            </a:xfrm>
            <a:prstGeom prst="ellipse">
              <a:avLst/>
            </a:prstGeom>
            <a:solidFill>
              <a:srgbClr val="1672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20"/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90954600-5773-41D9-9A0D-F49FD03875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746" y="4211773"/>
            <a:ext cx="9979536" cy="1270967"/>
          </a:xfrm>
          <a:prstGeom prst="rect">
            <a:avLst/>
          </a:prstGeom>
        </p:spPr>
        <p:txBody>
          <a:bodyPr/>
          <a:lstStyle>
            <a:lvl1pPr>
              <a:defRPr sz="4267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158925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 - 顶部对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49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与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文本"/>
          <p:cNvSpPr txBox="1">
            <a:spLocks noGrp="1"/>
          </p:cNvSpPr>
          <p:nvPr>
            <p:ph type="title" hasCustomPrompt="1"/>
          </p:nvPr>
        </p:nvSpPr>
        <p:spPr>
          <a:xfrm>
            <a:off x="1693385" y="1638301"/>
            <a:ext cx="13953493" cy="3302000"/>
          </a:xfrm>
          <a:prstGeom prst="rect">
            <a:avLst/>
          </a:prstGeom>
        </p:spPr>
        <p:txBody>
          <a:bodyPr anchor="b"/>
          <a:lstStyle/>
          <a:p>
            <a:r>
              <a:t>标题文本</a:t>
            </a:r>
          </a:p>
        </p:txBody>
      </p:sp>
      <p:sp>
        <p:nvSpPr>
          <p:cNvPr id="12" name="正文级别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693385" y="5041900"/>
            <a:ext cx="13953493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ct val="0"/>
              </a:spcBef>
              <a:buSzTx/>
              <a:buNone/>
              <a:defRPr sz="3698"/>
            </a:lvl1pPr>
            <a:lvl2pPr marL="0" indent="0" algn="ctr">
              <a:spcBef>
                <a:spcPct val="0"/>
              </a:spcBef>
              <a:buSzTx/>
              <a:buNone/>
              <a:defRPr sz="3698"/>
            </a:lvl2pPr>
            <a:lvl3pPr marL="0" indent="0" algn="ctr">
              <a:spcBef>
                <a:spcPct val="0"/>
              </a:spcBef>
              <a:buSzTx/>
              <a:buNone/>
              <a:defRPr sz="3698"/>
            </a:lvl3pPr>
            <a:lvl4pPr marL="0" indent="0" algn="ctr">
              <a:spcBef>
                <a:spcPct val="0"/>
              </a:spcBef>
              <a:buSzTx/>
              <a:buNone/>
              <a:defRPr sz="3698"/>
            </a:lvl4pPr>
            <a:lvl5pPr marL="0" indent="0" algn="ctr">
              <a:spcBef>
                <a:spcPct val="0"/>
              </a:spcBef>
              <a:buSzTx/>
              <a:buNone/>
              <a:defRPr sz="3698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3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fld id="{86CB4B4D-7CA3-9044-876B-883B54F8677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55521363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与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文本"/>
          <p:cNvSpPr txBox="1">
            <a:spLocks noGrp="1"/>
          </p:cNvSpPr>
          <p:nvPr>
            <p:ph type="title"/>
          </p:nvPr>
        </p:nvSpPr>
        <p:spPr>
          <a:xfrm>
            <a:off x="1693385" y="1638300"/>
            <a:ext cx="13953493" cy="3302000"/>
          </a:xfrm>
          <a:prstGeom prst="rect">
            <a:avLst/>
          </a:prstGeom>
        </p:spPr>
        <p:txBody>
          <a:bodyPr anchor="b"/>
          <a:lstStyle/>
          <a:p>
            <a:r>
              <a:t>标题文本</a:t>
            </a:r>
          </a:p>
        </p:txBody>
      </p:sp>
      <p:sp>
        <p:nvSpPr>
          <p:cNvPr id="12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1693385" y="5041900"/>
            <a:ext cx="13953493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934"/>
            </a:lvl1pPr>
            <a:lvl2pPr marL="0" indent="0" algn="ctr">
              <a:spcBef>
                <a:spcPts val="0"/>
              </a:spcBef>
              <a:buSzTx/>
              <a:buNone/>
              <a:defRPr sz="4934"/>
            </a:lvl2pPr>
            <a:lvl3pPr marL="0" indent="0" algn="ctr">
              <a:spcBef>
                <a:spcPts val="0"/>
              </a:spcBef>
              <a:buSzTx/>
              <a:buNone/>
              <a:defRPr sz="4934"/>
            </a:lvl3pPr>
            <a:lvl4pPr marL="0" indent="0" algn="ctr">
              <a:spcBef>
                <a:spcPts val="0"/>
              </a:spcBef>
              <a:buSzTx/>
              <a:buNone/>
              <a:defRPr sz="4934"/>
            </a:lvl4pPr>
            <a:lvl5pPr marL="0" indent="0" algn="ctr">
              <a:spcBef>
                <a:spcPts val="0"/>
              </a:spcBef>
              <a:buSzTx/>
              <a:buNone/>
              <a:defRPr sz="4934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3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80191462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 - 顶部对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49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23242609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57" name="正文级别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58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33531388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、项目符号与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图像"/>
          <p:cNvSpPr>
            <a:spLocks noGrp="1"/>
          </p:cNvSpPr>
          <p:nvPr>
            <p:ph type="pic" sz="half" idx="13"/>
          </p:nvPr>
        </p:nvSpPr>
        <p:spPr>
          <a:xfrm>
            <a:off x="8958007" y="2590800"/>
            <a:ext cx="7112217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67" name="正文级别 1…"/>
          <p:cNvSpPr txBox="1">
            <a:spLocks noGrp="1"/>
          </p:cNvSpPr>
          <p:nvPr>
            <p:ph type="body" sz="half" idx="1"/>
          </p:nvPr>
        </p:nvSpPr>
        <p:spPr>
          <a:xfrm>
            <a:off x="1270039" y="2590800"/>
            <a:ext cx="7112217" cy="6286500"/>
          </a:xfrm>
          <a:prstGeom prst="rect">
            <a:avLst/>
          </a:prstGeom>
        </p:spPr>
        <p:txBody>
          <a:bodyPr/>
          <a:lstStyle>
            <a:lvl1pPr marL="457223" indent="-457223">
              <a:spcBef>
                <a:spcPts val="4267"/>
              </a:spcBef>
              <a:defRPr sz="3734"/>
            </a:lvl1pPr>
            <a:lvl2pPr marL="914446" indent="-457223">
              <a:spcBef>
                <a:spcPts val="4267"/>
              </a:spcBef>
              <a:defRPr sz="3734"/>
            </a:lvl2pPr>
            <a:lvl3pPr marL="1371669" indent="-457223">
              <a:spcBef>
                <a:spcPts val="4267"/>
              </a:spcBef>
              <a:defRPr sz="3734"/>
            </a:lvl3pPr>
            <a:lvl4pPr marL="1828891" indent="-457223">
              <a:spcBef>
                <a:spcPts val="4267"/>
              </a:spcBef>
              <a:defRPr sz="3734"/>
            </a:lvl4pPr>
            <a:lvl5pPr marL="2286114" indent="-457223">
              <a:spcBef>
                <a:spcPts val="4267"/>
              </a:spcBef>
              <a:defRPr sz="3734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68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8432380" y="9296400"/>
            <a:ext cx="466474" cy="430824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65262996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正文级别 1…"/>
          <p:cNvSpPr txBox="1">
            <a:spLocks noGrp="1"/>
          </p:cNvSpPr>
          <p:nvPr>
            <p:ph type="body" idx="1"/>
          </p:nvPr>
        </p:nvSpPr>
        <p:spPr>
          <a:xfrm>
            <a:off x="1270039" y="1270000"/>
            <a:ext cx="14800185" cy="7213600"/>
          </a:xfrm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76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3946771"/>
      </p:ext>
    </p:extLst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3 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图像"/>
          <p:cNvSpPr>
            <a:spLocks noGrp="1"/>
          </p:cNvSpPr>
          <p:nvPr>
            <p:ph type="pic" sz="quarter" idx="13"/>
          </p:nvPr>
        </p:nvSpPr>
        <p:spPr>
          <a:xfrm>
            <a:off x="8958007" y="5092700"/>
            <a:ext cx="7112217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图像"/>
          <p:cNvSpPr>
            <a:spLocks noGrp="1"/>
          </p:cNvSpPr>
          <p:nvPr>
            <p:ph type="pic" sz="quarter" idx="14"/>
          </p:nvPr>
        </p:nvSpPr>
        <p:spPr>
          <a:xfrm>
            <a:off x="8958007" y="889000"/>
            <a:ext cx="7112217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图像"/>
          <p:cNvSpPr>
            <a:spLocks noGrp="1"/>
          </p:cNvSpPr>
          <p:nvPr>
            <p:ph type="pic" sz="half" idx="15"/>
          </p:nvPr>
        </p:nvSpPr>
        <p:spPr>
          <a:xfrm>
            <a:off x="1270039" y="889000"/>
            <a:ext cx="7112217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94602008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引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13"/>
          </p:nvPr>
        </p:nvSpPr>
        <p:spPr>
          <a:xfrm>
            <a:off x="1693385" y="6362700"/>
            <a:ext cx="13953493" cy="595035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在此键入引文。”"/>
          <p:cNvSpPr txBox="1">
            <a:spLocks noGrp="1"/>
          </p:cNvSpPr>
          <p:nvPr>
            <p:ph type="body" sz="quarter" idx="14"/>
          </p:nvPr>
        </p:nvSpPr>
        <p:spPr>
          <a:xfrm>
            <a:off x="1693385" y="4171828"/>
            <a:ext cx="13953493" cy="800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534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“在此键入引文。”</a:t>
            </a:r>
          </a:p>
        </p:txBody>
      </p:sp>
      <p:sp>
        <p:nvSpPr>
          <p:cNvPr id="95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0204276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51302650"/>
      </p:ext>
    </p:extLst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8/3/23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67644" y="9296401"/>
            <a:ext cx="395941" cy="430824"/>
          </a:xfrm>
        </p:spPr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7453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57" name="正文级别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58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95834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、项目符号与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图像"/>
          <p:cNvSpPr>
            <a:spLocks noGrp="1"/>
          </p:cNvSpPr>
          <p:nvPr>
            <p:ph type="pic" sz="half" idx="13"/>
          </p:nvPr>
        </p:nvSpPr>
        <p:spPr>
          <a:xfrm>
            <a:off x="8958007" y="2590800"/>
            <a:ext cx="7112217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67" name="正文级别 1…"/>
          <p:cNvSpPr txBox="1">
            <a:spLocks noGrp="1"/>
          </p:cNvSpPr>
          <p:nvPr>
            <p:ph type="body" sz="half" idx="1"/>
          </p:nvPr>
        </p:nvSpPr>
        <p:spPr>
          <a:xfrm>
            <a:off x="1270039" y="2590800"/>
            <a:ext cx="7112217" cy="6286500"/>
          </a:xfrm>
          <a:prstGeom prst="rect">
            <a:avLst/>
          </a:prstGeom>
        </p:spPr>
        <p:txBody>
          <a:bodyPr/>
          <a:lstStyle>
            <a:lvl1pPr marL="457223" indent="-457223">
              <a:spcBef>
                <a:spcPts val="4267"/>
              </a:spcBef>
              <a:defRPr sz="3734"/>
            </a:lvl1pPr>
            <a:lvl2pPr marL="914446" indent="-457223">
              <a:spcBef>
                <a:spcPts val="4267"/>
              </a:spcBef>
              <a:defRPr sz="3734"/>
            </a:lvl2pPr>
            <a:lvl3pPr marL="1371669" indent="-457223">
              <a:spcBef>
                <a:spcPts val="4267"/>
              </a:spcBef>
              <a:defRPr sz="3734"/>
            </a:lvl3pPr>
            <a:lvl4pPr marL="1828891" indent="-457223">
              <a:spcBef>
                <a:spcPts val="4267"/>
              </a:spcBef>
              <a:defRPr sz="3734"/>
            </a:lvl4pPr>
            <a:lvl5pPr marL="2286114" indent="-457223">
              <a:spcBef>
                <a:spcPts val="4267"/>
              </a:spcBef>
              <a:defRPr sz="3734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68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8432380" y="9296400"/>
            <a:ext cx="466474" cy="430824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正文级别 1…"/>
          <p:cNvSpPr txBox="1">
            <a:spLocks noGrp="1"/>
          </p:cNvSpPr>
          <p:nvPr>
            <p:ph type="body" idx="1"/>
          </p:nvPr>
        </p:nvSpPr>
        <p:spPr>
          <a:xfrm>
            <a:off x="1270039" y="1270000"/>
            <a:ext cx="14800185" cy="7213600"/>
          </a:xfrm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76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3 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图像"/>
          <p:cNvSpPr>
            <a:spLocks noGrp="1"/>
          </p:cNvSpPr>
          <p:nvPr>
            <p:ph type="pic" sz="quarter" idx="13"/>
          </p:nvPr>
        </p:nvSpPr>
        <p:spPr>
          <a:xfrm>
            <a:off x="8958007" y="5092700"/>
            <a:ext cx="7112217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图像"/>
          <p:cNvSpPr>
            <a:spLocks noGrp="1"/>
          </p:cNvSpPr>
          <p:nvPr>
            <p:ph type="pic" sz="quarter" idx="14"/>
          </p:nvPr>
        </p:nvSpPr>
        <p:spPr>
          <a:xfrm>
            <a:off x="8958007" y="889000"/>
            <a:ext cx="7112217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图像"/>
          <p:cNvSpPr>
            <a:spLocks noGrp="1"/>
          </p:cNvSpPr>
          <p:nvPr>
            <p:ph type="pic" sz="half" idx="15"/>
          </p:nvPr>
        </p:nvSpPr>
        <p:spPr>
          <a:xfrm>
            <a:off x="1270039" y="889000"/>
            <a:ext cx="7112217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引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13"/>
          </p:nvPr>
        </p:nvSpPr>
        <p:spPr>
          <a:xfrm>
            <a:off x="1693385" y="6362700"/>
            <a:ext cx="13953493" cy="595035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在此键入引文。”"/>
          <p:cNvSpPr txBox="1">
            <a:spLocks noGrp="1"/>
          </p:cNvSpPr>
          <p:nvPr>
            <p:ph type="body" sz="quarter" idx="14"/>
          </p:nvPr>
        </p:nvSpPr>
        <p:spPr>
          <a:xfrm>
            <a:off x="1693385" y="4171828"/>
            <a:ext cx="13953493" cy="800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534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“在此键入引文。”</a:t>
            </a:r>
          </a:p>
        </p:txBody>
      </p:sp>
      <p:sp>
        <p:nvSpPr>
          <p:cNvPr id="95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48534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2793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文本"/>
          <p:cNvSpPr txBox="1">
            <a:spLocks noGrp="1"/>
          </p:cNvSpPr>
          <p:nvPr>
            <p:ph type="title"/>
          </p:nvPr>
        </p:nvSpPr>
        <p:spPr>
          <a:xfrm>
            <a:off x="1270039" y="254000"/>
            <a:ext cx="14800185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标题文本</a:t>
            </a:r>
          </a:p>
        </p:txBody>
      </p:sp>
      <p:sp>
        <p:nvSpPr>
          <p:cNvPr id="3" name="正文级别 1…"/>
          <p:cNvSpPr txBox="1">
            <a:spLocks noGrp="1"/>
          </p:cNvSpPr>
          <p:nvPr>
            <p:ph type="body" idx="1"/>
          </p:nvPr>
        </p:nvSpPr>
        <p:spPr>
          <a:xfrm>
            <a:off x="1270039" y="2590800"/>
            <a:ext cx="14800185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8467646" y="9296400"/>
            <a:ext cx="395941" cy="430824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133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</p:sldLayoutIdLst>
  <p:transition spd="med"/>
  <p:txStyles>
    <p:titleStyle>
      <a:lvl1pPr marL="0" marR="0" indent="0" algn="ctr" defTabSz="77897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667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77897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667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77897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667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77897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667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77897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667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77897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667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77897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667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77897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667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77897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667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592696" marR="0" indent="-592696" algn="l" defTabSz="778972" rtl="0" latinLnBrk="0">
        <a:lnSpc>
          <a:spcPct val="100000"/>
        </a:lnSpc>
        <a:spcBef>
          <a:spcPts val="5600"/>
        </a:spcBef>
        <a:spcAft>
          <a:spcPts val="0"/>
        </a:spcAft>
        <a:buClrTx/>
        <a:buSzPct val="145000"/>
        <a:buFontTx/>
        <a:buChar char="•"/>
        <a:tabLst/>
        <a:defRPr sz="4267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185393" marR="0" indent="-592696" algn="l" defTabSz="778972" rtl="0" latinLnBrk="0">
        <a:lnSpc>
          <a:spcPct val="100000"/>
        </a:lnSpc>
        <a:spcBef>
          <a:spcPts val="5600"/>
        </a:spcBef>
        <a:spcAft>
          <a:spcPts val="0"/>
        </a:spcAft>
        <a:buClrTx/>
        <a:buSzPct val="145000"/>
        <a:buFontTx/>
        <a:buChar char="•"/>
        <a:tabLst/>
        <a:defRPr sz="4267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778089" marR="0" indent="-592696" algn="l" defTabSz="778972" rtl="0" latinLnBrk="0">
        <a:lnSpc>
          <a:spcPct val="100000"/>
        </a:lnSpc>
        <a:spcBef>
          <a:spcPts val="5600"/>
        </a:spcBef>
        <a:spcAft>
          <a:spcPts val="0"/>
        </a:spcAft>
        <a:buClrTx/>
        <a:buSzPct val="145000"/>
        <a:buFontTx/>
        <a:buChar char="•"/>
        <a:tabLst/>
        <a:defRPr sz="4267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370785" marR="0" indent="-592696" algn="l" defTabSz="778972" rtl="0" latinLnBrk="0">
        <a:lnSpc>
          <a:spcPct val="100000"/>
        </a:lnSpc>
        <a:spcBef>
          <a:spcPts val="5600"/>
        </a:spcBef>
        <a:spcAft>
          <a:spcPts val="0"/>
        </a:spcAft>
        <a:buClrTx/>
        <a:buSzPct val="145000"/>
        <a:buFontTx/>
        <a:buChar char="•"/>
        <a:tabLst/>
        <a:defRPr sz="4267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2963482" marR="0" indent="-592696" algn="l" defTabSz="778972" rtl="0" latinLnBrk="0">
        <a:lnSpc>
          <a:spcPct val="100000"/>
        </a:lnSpc>
        <a:spcBef>
          <a:spcPts val="5600"/>
        </a:spcBef>
        <a:spcAft>
          <a:spcPts val="0"/>
        </a:spcAft>
        <a:buClrTx/>
        <a:buSzPct val="145000"/>
        <a:buFontTx/>
        <a:buChar char="•"/>
        <a:tabLst/>
        <a:defRPr sz="4267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556178" marR="0" indent="-592696" algn="l" defTabSz="778972" rtl="0" latinLnBrk="0">
        <a:lnSpc>
          <a:spcPct val="100000"/>
        </a:lnSpc>
        <a:spcBef>
          <a:spcPts val="5600"/>
        </a:spcBef>
        <a:spcAft>
          <a:spcPts val="0"/>
        </a:spcAft>
        <a:buClrTx/>
        <a:buSzPct val="145000"/>
        <a:buFontTx/>
        <a:buChar char="•"/>
        <a:tabLst/>
        <a:defRPr sz="4267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148874" marR="0" indent="-592696" algn="l" defTabSz="778972" rtl="0" latinLnBrk="0">
        <a:lnSpc>
          <a:spcPct val="100000"/>
        </a:lnSpc>
        <a:spcBef>
          <a:spcPts val="5600"/>
        </a:spcBef>
        <a:spcAft>
          <a:spcPts val="0"/>
        </a:spcAft>
        <a:buClrTx/>
        <a:buSzPct val="145000"/>
        <a:buFontTx/>
        <a:buChar char="•"/>
        <a:tabLst/>
        <a:defRPr sz="4267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4741570" marR="0" indent="-592696" algn="l" defTabSz="778972" rtl="0" latinLnBrk="0">
        <a:lnSpc>
          <a:spcPct val="100000"/>
        </a:lnSpc>
        <a:spcBef>
          <a:spcPts val="5600"/>
        </a:spcBef>
        <a:spcAft>
          <a:spcPts val="0"/>
        </a:spcAft>
        <a:buClrTx/>
        <a:buSzPct val="145000"/>
        <a:buFontTx/>
        <a:buChar char="•"/>
        <a:tabLst/>
        <a:defRPr sz="4267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334267" marR="0" indent="-592696" algn="l" defTabSz="778972" rtl="0" latinLnBrk="0">
        <a:lnSpc>
          <a:spcPct val="100000"/>
        </a:lnSpc>
        <a:spcBef>
          <a:spcPts val="5600"/>
        </a:spcBef>
        <a:spcAft>
          <a:spcPts val="0"/>
        </a:spcAft>
        <a:buClrTx/>
        <a:buSzPct val="145000"/>
        <a:buFontTx/>
        <a:buChar char="•"/>
        <a:tabLst/>
        <a:defRPr sz="4267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77897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133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304815" algn="ctr" defTabSz="77897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133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609630" algn="ctr" defTabSz="77897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133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914446" algn="ctr" defTabSz="77897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133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219261" algn="ctr" defTabSz="77897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133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524076" algn="ctr" defTabSz="77897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133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828891" algn="ctr" defTabSz="77897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133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2133707" algn="ctr" defTabSz="77897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133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2438522" algn="ctr" defTabSz="77897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133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908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</p:sldLayoutIdLst>
  <p:txStyles>
    <p:titleStyle>
      <a:lvl1pPr algn="l" defTabSz="1300460" rtl="0" eaLnBrk="1" latinLnBrk="0" hangingPunct="1">
        <a:lnSpc>
          <a:spcPct val="90000"/>
        </a:lnSpc>
        <a:spcBef>
          <a:spcPct val="0"/>
        </a:spcBef>
        <a:buNone/>
        <a:defRPr sz="625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5115" indent="-325115" algn="l" defTabSz="1300460" rtl="0" eaLnBrk="1" latinLnBrk="0" hangingPunct="1">
        <a:lnSpc>
          <a:spcPct val="90000"/>
        </a:lnSpc>
        <a:spcBef>
          <a:spcPts val="1422"/>
        </a:spcBef>
        <a:buFont typeface="Arial" panose="020B0604020202020204" pitchFamily="34" charset="0"/>
        <a:buChar char="•"/>
        <a:defRPr sz="3982" kern="1200">
          <a:solidFill>
            <a:schemeClr val="tx1"/>
          </a:solidFill>
          <a:latin typeface="+mn-lt"/>
          <a:ea typeface="+mn-ea"/>
          <a:cs typeface="+mn-cs"/>
        </a:defRPr>
      </a:lvl1pPr>
      <a:lvl2pPr marL="975345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3413" kern="1200">
          <a:solidFill>
            <a:schemeClr val="tx1"/>
          </a:solidFill>
          <a:latin typeface="+mn-lt"/>
          <a:ea typeface="+mn-ea"/>
          <a:cs typeface="+mn-cs"/>
        </a:defRPr>
      </a:lvl2pPr>
      <a:lvl3pPr marL="1625575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844" kern="1200">
          <a:solidFill>
            <a:schemeClr val="tx1"/>
          </a:solidFill>
          <a:latin typeface="+mn-lt"/>
          <a:ea typeface="+mn-ea"/>
          <a:cs typeface="+mn-cs"/>
        </a:defRPr>
      </a:lvl3pPr>
      <a:lvl4pPr marL="2275804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926034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576264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4226494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876724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526954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1pPr>
      <a:lvl2pPr marL="650230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2pPr>
      <a:lvl3pPr marL="1300460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3pPr>
      <a:lvl4pPr marL="1950690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60091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25114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390137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55160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20183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文本"/>
          <p:cNvSpPr txBox="1">
            <a:spLocks noGrp="1"/>
          </p:cNvSpPr>
          <p:nvPr>
            <p:ph type="title"/>
          </p:nvPr>
        </p:nvSpPr>
        <p:spPr>
          <a:xfrm>
            <a:off x="1270039" y="254000"/>
            <a:ext cx="14800185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标题文本</a:t>
            </a:r>
          </a:p>
        </p:txBody>
      </p:sp>
      <p:sp>
        <p:nvSpPr>
          <p:cNvPr id="3" name="正文级别 1…"/>
          <p:cNvSpPr txBox="1">
            <a:spLocks noGrp="1"/>
          </p:cNvSpPr>
          <p:nvPr>
            <p:ph type="body" idx="1"/>
          </p:nvPr>
        </p:nvSpPr>
        <p:spPr>
          <a:xfrm>
            <a:off x="1270039" y="2590800"/>
            <a:ext cx="14800185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8467646" y="9296400"/>
            <a:ext cx="395941" cy="430824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133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79511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</p:sldLayoutIdLst>
  <p:transition spd="med"/>
  <p:txStyles>
    <p:titleStyle>
      <a:lvl1pPr marL="0" marR="0" indent="0" algn="ctr" defTabSz="77897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667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77897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667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77897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667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77897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667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77897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667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77897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667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77897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667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77897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667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77897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667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592696" marR="0" indent="-592696" algn="l" defTabSz="778972" rtl="0" latinLnBrk="0">
        <a:lnSpc>
          <a:spcPct val="100000"/>
        </a:lnSpc>
        <a:spcBef>
          <a:spcPts val="5600"/>
        </a:spcBef>
        <a:spcAft>
          <a:spcPts val="0"/>
        </a:spcAft>
        <a:buClrTx/>
        <a:buSzPct val="145000"/>
        <a:buFontTx/>
        <a:buChar char="•"/>
        <a:tabLst/>
        <a:defRPr sz="4267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185393" marR="0" indent="-592696" algn="l" defTabSz="778972" rtl="0" latinLnBrk="0">
        <a:lnSpc>
          <a:spcPct val="100000"/>
        </a:lnSpc>
        <a:spcBef>
          <a:spcPts val="5600"/>
        </a:spcBef>
        <a:spcAft>
          <a:spcPts val="0"/>
        </a:spcAft>
        <a:buClrTx/>
        <a:buSzPct val="145000"/>
        <a:buFontTx/>
        <a:buChar char="•"/>
        <a:tabLst/>
        <a:defRPr sz="4267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778089" marR="0" indent="-592696" algn="l" defTabSz="778972" rtl="0" latinLnBrk="0">
        <a:lnSpc>
          <a:spcPct val="100000"/>
        </a:lnSpc>
        <a:spcBef>
          <a:spcPts val="5600"/>
        </a:spcBef>
        <a:spcAft>
          <a:spcPts val="0"/>
        </a:spcAft>
        <a:buClrTx/>
        <a:buSzPct val="145000"/>
        <a:buFontTx/>
        <a:buChar char="•"/>
        <a:tabLst/>
        <a:defRPr sz="4267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370785" marR="0" indent="-592696" algn="l" defTabSz="778972" rtl="0" latinLnBrk="0">
        <a:lnSpc>
          <a:spcPct val="100000"/>
        </a:lnSpc>
        <a:spcBef>
          <a:spcPts val="5600"/>
        </a:spcBef>
        <a:spcAft>
          <a:spcPts val="0"/>
        </a:spcAft>
        <a:buClrTx/>
        <a:buSzPct val="145000"/>
        <a:buFontTx/>
        <a:buChar char="•"/>
        <a:tabLst/>
        <a:defRPr sz="4267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2963482" marR="0" indent="-592696" algn="l" defTabSz="778972" rtl="0" latinLnBrk="0">
        <a:lnSpc>
          <a:spcPct val="100000"/>
        </a:lnSpc>
        <a:spcBef>
          <a:spcPts val="5600"/>
        </a:spcBef>
        <a:spcAft>
          <a:spcPts val="0"/>
        </a:spcAft>
        <a:buClrTx/>
        <a:buSzPct val="145000"/>
        <a:buFontTx/>
        <a:buChar char="•"/>
        <a:tabLst/>
        <a:defRPr sz="4267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556178" marR="0" indent="-592696" algn="l" defTabSz="778972" rtl="0" latinLnBrk="0">
        <a:lnSpc>
          <a:spcPct val="100000"/>
        </a:lnSpc>
        <a:spcBef>
          <a:spcPts val="5600"/>
        </a:spcBef>
        <a:spcAft>
          <a:spcPts val="0"/>
        </a:spcAft>
        <a:buClrTx/>
        <a:buSzPct val="145000"/>
        <a:buFontTx/>
        <a:buChar char="•"/>
        <a:tabLst/>
        <a:defRPr sz="4267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148874" marR="0" indent="-592696" algn="l" defTabSz="778972" rtl="0" latinLnBrk="0">
        <a:lnSpc>
          <a:spcPct val="100000"/>
        </a:lnSpc>
        <a:spcBef>
          <a:spcPts val="5600"/>
        </a:spcBef>
        <a:spcAft>
          <a:spcPts val="0"/>
        </a:spcAft>
        <a:buClrTx/>
        <a:buSzPct val="145000"/>
        <a:buFontTx/>
        <a:buChar char="•"/>
        <a:tabLst/>
        <a:defRPr sz="4267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4741570" marR="0" indent="-592696" algn="l" defTabSz="778972" rtl="0" latinLnBrk="0">
        <a:lnSpc>
          <a:spcPct val="100000"/>
        </a:lnSpc>
        <a:spcBef>
          <a:spcPts val="5600"/>
        </a:spcBef>
        <a:spcAft>
          <a:spcPts val="0"/>
        </a:spcAft>
        <a:buClrTx/>
        <a:buSzPct val="145000"/>
        <a:buFontTx/>
        <a:buChar char="•"/>
        <a:tabLst/>
        <a:defRPr sz="4267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334267" marR="0" indent="-592696" algn="l" defTabSz="778972" rtl="0" latinLnBrk="0">
        <a:lnSpc>
          <a:spcPct val="100000"/>
        </a:lnSpc>
        <a:spcBef>
          <a:spcPts val="5600"/>
        </a:spcBef>
        <a:spcAft>
          <a:spcPts val="0"/>
        </a:spcAft>
        <a:buClrTx/>
        <a:buSzPct val="145000"/>
        <a:buFontTx/>
        <a:buChar char="•"/>
        <a:tabLst/>
        <a:defRPr sz="4267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77897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133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304815" algn="ctr" defTabSz="77897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133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609630" algn="ctr" defTabSz="77897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133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914446" algn="ctr" defTabSz="77897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133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219261" algn="ctr" defTabSz="77897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133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524076" algn="ctr" defTabSz="77897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133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828891" algn="ctr" defTabSz="77897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133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2133707" algn="ctr" defTabSz="77897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133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2438522" algn="ctr" defTabSz="77897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133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km.oa.com/group/50708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runoob.com/docker/docker-create-command.html" TargetMode="External"/><Relationship Id="rId13" Type="http://schemas.openxmlformats.org/officeDocument/2006/relationships/hyperlink" Target="https://www.runoob.com/docker/docker-attach-command.html" TargetMode="External"/><Relationship Id="rId18" Type="http://schemas.openxmlformats.org/officeDocument/2006/relationships/hyperlink" Target="https://www.runoob.com/docker/docker-port-command.html" TargetMode="External"/><Relationship Id="rId26" Type="http://schemas.openxmlformats.org/officeDocument/2006/relationships/hyperlink" Target="https://www.runoob.com/docker/docker-build-command.html" TargetMode="External"/><Relationship Id="rId3" Type="http://schemas.openxmlformats.org/officeDocument/2006/relationships/hyperlink" Target="https://www.runoob.com/docker/docker-run-command.html" TargetMode="External"/><Relationship Id="rId21" Type="http://schemas.openxmlformats.org/officeDocument/2006/relationships/hyperlink" Target="https://www.runoob.com/docker/docker-push-command.html" TargetMode="External"/><Relationship Id="rId7" Type="http://schemas.openxmlformats.org/officeDocument/2006/relationships/hyperlink" Target="https://www.runoob.com/docker/docker-pause-unpause-command.html" TargetMode="External"/><Relationship Id="rId12" Type="http://schemas.openxmlformats.org/officeDocument/2006/relationships/hyperlink" Target="https://www.runoob.com/docker/docker-top-command.html" TargetMode="External"/><Relationship Id="rId17" Type="http://schemas.openxmlformats.org/officeDocument/2006/relationships/hyperlink" Target="https://www.runoob.com/docker/docker-export-command.html" TargetMode="External"/><Relationship Id="rId25" Type="http://schemas.openxmlformats.org/officeDocument/2006/relationships/hyperlink" Target="https://www.runoob.com/docker/docker-tag-command.html" TargetMode="External"/><Relationship Id="rId2" Type="http://schemas.openxmlformats.org/officeDocument/2006/relationships/notesSlide" Target="../notesSlides/notesSlide10.xml"/><Relationship Id="rId16" Type="http://schemas.openxmlformats.org/officeDocument/2006/relationships/hyperlink" Target="https://www.runoob.com/docker/docker-wait-command.html" TargetMode="External"/><Relationship Id="rId20" Type="http://schemas.openxmlformats.org/officeDocument/2006/relationships/hyperlink" Target="https://www.runoob.com/docker/docker-pull-command.html" TargetMode="External"/><Relationship Id="rId29" Type="http://schemas.openxmlformats.org/officeDocument/2006/relationships/hyperlink" Target="https://www.runoob.com/docker/docker-load-command.html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www.runoob.com/docker/docker-rm-command.html" TargetMode="External"/><Relationship Id="rId11" Type="http://schemas.openxmlformats.org/officeDocument/2006/relationships/hyperlink" Target="https://www.runoob.com/docker/docker-inspect-command.html" TargetMode="External"/><Relationship Id="rId24" Type="http://schemas.openxmlformats.org/officeDocument/2006/relationships/hyperlink" Target="https://www.runoob.com/docker/docker-rmi-command.html" TargetMode="External"/><Relationship Id="rId5" Type="http://schemas.openxmlformats.org/officeDocument/2006/relationships/hyperlink" Target="https://www.runoob.com/docker/docker-kill-command.html" TargetMode="External"/><Relationship Id="rId15" Type="http://schemas.openxmlformats.org/officeDocument/2006/relationships/hyperlink" Target="https://www.runoob.com/docker/docker-logs-command.html" TargetMode="External"/><Relationship Id="rId23" Type="http://schemas.openxmlformats.org/officeDocument/2006/relationships/hyperlink" Target="https://www.runoob.com/docker/docker-images-command.html" TargetMode="External"/><Relationship Id="rId28" Type="http://schemas.openxmlformats.org/officeDocument/2006/relationships/hyperlink" Target="https://www.runoob.com/docker/docker-save-command.html" TargetMode="External"/><Relationship Id="rId10" Type="http://schemas.openxmlformats.org/officeDocument/2006/relationships/hyperlink" Target="https://www.runoob.com/docker/docker-ps-command.html" TargetMode="External"/><Relationship Id="rId19" Type="http://schemas.openxmlformats.org/officeDocument/2006/relationships/hyperlink" Target="https://www.runoob.com/docker/docker-login-command.html" TargetMode="External"/><Relationship Id="rId31" Type="http://schemas.openxmlformats.org/officeDocument/2006/relationships/image" Target="../media/image3.png"/><Relationship Id="rId4" Type="http://schemas.openxmlformats.org/officeDocument/2006/relationships/hyperlink" Target="https://www.runoob.com/docker/docker-start-stop-restart-command.html" TargetMode="External"/><Relationship Id="rId9" Type="http://schemas.openxmlformats.org/officeDocument/2006/relationships/hyperlink" Target="https://www.runoob.com/docker/docker-exec-command.html" TargetMode="External"/><Relationship Id="rId14" Type="http://schemas.openxmlformats.org/officeDocument/2006/relationships/hyperlink" Target="https://www.runoob.com/docker/docker-events-command.html" TargetMode="External"/><Relationship Id="rId22" Type="http://schemas.openxmlformats.org/officeDocument/2006/relationships/hyperlink" Target="https://www.runoob.com/docker/docker-search-command.html" TargetMode="External"/><Relationship Id="rId27" Type="http://schemas.openxmlformats.org/officeDocument/2006/relationships/hyperlink" Target="https://www.runoob.com/docker/docker-history-command.html" TargetMode="External"/><Relationship Id="rId30" Type="http://schemas.openxmlformats.org/officeDocument/2006/relationships/hyperlink" Target="https://www.runoob.com/docker/docker-import-command.html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.xml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3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diagramData" Target="../diagrams/data3.xml"/><Relationship Id="rId18" Type="http://schemas.openxmlformats.org/officeDocument/2006/relationships/image" Target="../media/image3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17" Type="http://schemas.microsoft.com/office/2007/relationships/diagramDrawing" Target="../diagrams/drawing3.xml"/><Relationship Id="rId2" Type="http://schemas.openxmlformats.org/officeDocument/2006/relationships/notesSlide" Target="../notesSlides/notesSlide2.xml"/><Relationship Id="rId16" Type="http://schemas.openxmlformats.org/officeDocument/2006/relationships/diagramColors" Target="../diagrams/colors3.xml"/><Relationship Id="rId1" Type="http://schemas.openxmlformats.org/officeDocument/2006/relationships/slideLayout" Target="../slideLayouts/slideLayout29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diagramLayout" Target="../diagrams/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.png"/><Relationship Id="rId5" Type="http://schemas.openxmlformats.org/officeDocument/2006/relationships/image" Target="../media/image7.tiff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png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hyperlink" Target="https://landscape.cncf.io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0491006-6E42-274E-B614-873208602D9C}"/>
              </a:ext>
            </a:extLst>
          </p:cNvPr>
          <p:cNvSpPr txBox="1"/>
          <p:nvPr/>
        </p:nvSpPr>
        <p:spPr>
          <a:xfrm>
            <a:off x="-216316" y="5708415"/>
            <a:ext cx="17993580" cy="30914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5" tIns="67735" rIns="67735" bIns="67735" numCol="1" spcCol="38100" rtlCol="0" anchor="ctr">
            <a:spAutoFit/>
          </a:bodyPr>
          <a:lstStyle/>
          <a:p>
            <a:r>
              <a:rPr lang="en-US" altLang="zh-CN" sz="9600" b="0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cube-studio</a:t>
            </a:r>
            <a:r>
              <a:rPr lang="zh-CN" altLang="en-US" sz="9600" b="0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机器学习平台</a:t>
            </a:r>
            <a:endParaRPr lang="en-US" altLang="zh-CN" sz="9600" b="0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defTabSz="778972"/>
            <a:endParaRPr lang="en-US" altLang="zh-CN" sz="3200" b="0" dirty="0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defTabSz="778972"/>
            <a:endParaRPr lang="en-US" altLang="zh-CN" sz="3200" b="0" dirty="0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defTabSz="778972"/>
            <a:r>
              <a:rPr lang="zh-CN" altLang="en-US" sz="3200" b="0" dirty="0">
                <a:latin typeface="FangSong" panose="02010609060101010101" pitchFamily="49" charset="-122"/>
                <a:ea typeface="FangSong" panose="02010609060101010101" pitchFamily="49" charset="-122"/>
              </a:rPr>
              <a:t>开源：</a:t>
            </a:r>
            <a:r>
              <a:rPr lang="en" altLang="zh-CN" sz="3200" b="0" dirty="0">
                <a:latin typeface="FangSong" panose="02010609060101010101" pitchFamily="49" charset="-122"/>
                <a:ea typeface="FangSong" panose="02010609060101010101" pitchFamily="49" charset="-122"/>
              </a:rPr>
              <a:t>https://</a:t>
            </a:r>
            <a:r>
              <a:rPr lang="en" altLang="zh-CN" sz="3200" b="0" dirty="0" err="1">
                <a:latin typeface="FangSong" panose="02010609060101010101" pitchFamily="49" charset="-122"/>
                <a:ea typeface="FangSong" panose="02010609060101010101" pitchFamily="49" charset="-122"/>
              </a:rPr>
              <a:t>github.com</a:t>
            </a:r>
            <a:r>
              <a:rPr lang="en" altLang="zh-CN" sz="3200" b="0" dirty="0">
                <a:latin typeface="FangSong" panose="02010609060101010101" pitchFamily="49" charset="-122"/>
                <a:ea typeface="FangSong" panose="02010609060101010101" pitchFamily="49" charset="-122"/>
              </a:rPr>
              <a:t>/</a:t>
            </a:r>
            <a:r>
              <a:rPr lang="en" altLang="zh-CN" sz="3200" b="0" dirty="0" err="1">
                <a:latin typeface="FangSong" panose="02010609060101010101" pitchFamily="49" charset="-122"/>
                <a:ea typeface="FangSong" panose="02010609060101010101" pitchFamily="49" charset="-122"/>
              </a:rPr>
              <a:t>tencentmusic</a:t>
            </a:r>
            <a:r>
              <a:rPr lang="en" altLang="zh-CN" sz="3200" b="0" dirty="0">
                <a:latin typeface="FangSong" panose="02010609060101010101" pitchFamily="49" charset="-122"/>
                <a:ea typeface="FangSong" panose="02010609060101010101" pitchFamily="49" charset="-122"/>
              </a:rPr>
              <a:t>/cube-studio</a:t>
            </a:r>
            <a:endParaRPr lang="en-US" altLang="zh-CN" sz="3200" b="0" dirty="0"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pic>
        <p:nvPicPr>
          <p:cNvPr id="6" name="Picture 2" descr="Kubeflow">
            <a:extLst>
              <a:ext uri="{FF2B5EF4-FFF2-40B4-BE49-F238E27FC236}">
                <a16:creationId xmlns:a16="http://schemas.microsoft.com/office/drawing/2014/main" id="{95190016-629C-3145-9969-D89C2D0B12A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115"/>
          <a:stretch/>
        </p:blipFill>
        <p:spPr bwMode="auto">
          <a:xfrm>
            <a:off x="7002783" y="2741382"/>
            <a:ext cx="3116578" cy="3213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占位符 2">
            <a:extLst>
              <a:ext uri="{FF2B5EF4-FFF2-40B4-BE49-F238E27FC236}">
                <a16:creationId xmlns:a16="http://schemas.microsoft.com/office/drawing/2014/main" id="{1C5F643C-20FC-2A4E-9BB9-8F88C5AA0DDE}"/>
              </a:ext>
            </a:extLst>
          </p:cNvPr>
          <p:cNvSpPr txBox="1">
            <a:spLocks/>
          </p:cNvSpPr>
          <p:nvPr/>
        </p:nvSpPr>
        <p:spPr>
          <a:xfrm>
            <a:off x="6914400" y="7499100"/>
            <a:ext cx="3511461" cy="795457"/>
          </a:xfrm>
          <a:prstGeom prst="rect">
            <a:avLst/>
          </a:prstGeom>
        </p:spPr>
        <p:txBody>
          <a:bodyPr/>
          <a:lstStyle>
            <a:lvl1pPr marL="592696" marR="0" indent="-592696" algn="l" defTabSz="778972" rtl="0" latinLnBrk="0">
              <a:lnSpc>
                <a:spcPct val="100000"/>
              </a:lnSpc>
              <a:spcBef>
                <a:spcPts val="56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267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1185393" marR="0" indent="-592696" algn="l" defTabSz="778972" rtl="0" latinLnBrk="0">
              <a:lnSpc>
                <a:spcPct val="100000"/>
              </a:lnSpc>
              <a:spcBef>
                <a:spcPts val="56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267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778089" marR="0" indent="-592696" algn="l" defTabSz="778972" rtl="0" latinLnBrk="0">
              <a:lnSpc>
                <a:spcPct val="100000"/>
              </a:lnSpc>
              <a:spcBef>
                <a:spcPts val="56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267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2370785" marR="0" indent="-592696" algn="l" defTabSz="778972" rtl="0" latinLnBrk="0">
              <a:lnSpc>
                <a:spcPct val="100000"/>
              </a:lnSpc>
              <a:spcBef>
                <a:spcPts val="56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267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963482" marR="0" indent="-592696" algn="l" defTabSz="778972" rtl="0" latinLnBrk="0">
              <a:lnSpc>
                <a:spcPct val="100000"/>
              </a:lnSpc>
              <a:spcBef>
                <a:spcPts val="56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267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3556178" marR="0" indent="-592696" algn="l" defTabSz="778972" rtl="0" latinLnBrk="0">
              <a:lnSpc>
                <a:spcPct val="100000"/>
              </a:lnSpc>
              <a:spcBef>
                <a:spcPts val="56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267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4148874" marR="0" indent="-592696" algn="l" defTabSz="778972" rtl="0" latinLnBrk="0">
              <a:lnSpc>
                <a:spcPct val="100000"/>
              </a:lnSpc>
              <a:spcBef>
                <a:spcPts val="56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267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4741570" marR="0" indent="-592696" algn="l" defTabSz="778972" rtl="0" latinLnBrk="0">
              <a:lnSpc>
                <a:spcPct val="100000"/>
              </a:lnSpc>
              <a:spcBef>
                <a:spcPts val="56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267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5334267" marR="0" indent="-592696" algn="l" defTabSz="778972" rtl="0" latinLnBrk="0">
              <a:lnSpc>
                <a:spcPct val="100000"/>
              </a:lnSpc>
              <a:spcBef>
                <a:spcPts val="56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4267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indent="0" hangingPunct="1">
              <a:buNone/>
            </a:pPr>
            <a:r>
              <a:rPr lang="zh-CN" altLang="en-US" sz="3600" dirty="0">
                <a:solidFill>
                  <a:schemeClr val="bg2">
                    <a:lumMod val="50000"/>
                  </a:schemeClr>
                </a:solidFill>
              </a:rPr>
              <a:t>架构和功能设计</a:t>
            </a:r>
            <a:endParaRPr lang="en-US" altLang="zh-CN" sz="36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911084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手机屏幕截图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612" y="2165470"/>
            <a:ext cx="12486734" cy="647922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C26CD516-5506-3B4B-884F-573AFA0FD3FE}"/>
              </a:ext>
            </a:extLst>
          </p:cNvPr>
          <p:cNvSpPr txBox="1"/>
          <p:nvPr/>
        </p:nvSpPr>
        <p:spPr>
          <a:xfrm>
            <a:off x="176950" y="490454"/>
            <a:ext cx="3108692" cy="697328"/>
          </a:xfrm>
          <a:prstGeom prst="roundRect">
            <a:avLst>
              <a:gd name="adj" fmla="val 2820"/>
            </a:avLst>
          </a:prstGeom>
          <a:gradFill>
            <a:gsLst>
              <a:gs pos="65000">
                <a:schemeClr val="bg1"/>
              </a:gs>
              <a:gs pos="100000">
                <a:srgbClr val="F2F7FC"/>
              </a:gs>
            </a:gsLst>
            <a:lin ang="5400000" scaled="0"/>
          </a:gradFill>
          <a:effectLst>
            <a:outerShdw blurRad="177800" dist="38100" dir="7800000" algn="ctr" rotWithShape="0">
              <a:schemeClr val="accent1">
                <a:alpha val="22000"/>
              </a:schemeClr>
            </a:outerShdw>
          </a:effectLst>
        </p:spPr>
        <p:txBody>
          <a:bodyPr wrap="square" lIns="0" tIns="81920" rIns="215040" bIns="81920" rtlCol="0" anchor="ctr">
            <a:spAutoFit/>
          </a:bodyPr>
          <a:lstStyle/>
          <a:p>
            <a:pPr algn="r" defTabSz="1300460" hangingPunct="1">
              <a:defRPr/>
            </a:pPr>
            <a:r>
              <a:rPr lang="en-US" altLang="zh-CN" sz="3413" kern="1200" dirty="0">
                <a:gradFill>
                  <a:gsLst>
                    <a:gs pos="43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+mj-ea"/>
              </a:rPr>
              <a:t>docker</a:t>
            </a:r>
            <a:r>
              <a:rPr lang="zh-CN" altLang="en-US" sz="3413" kern="1200" dirty="0">
                <a:gradFill>
                  <a:gsLst>
                    <a:gs pos="43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+mj-ea"/>
              </a:rPr>
              <a:t>结构</a:t>
            </a:r>
            <a:endParaRPr lang="en-US" altLang="zh-CN" sz="3413" kern="1200" dirty="0">
              <a:gradFill>
                <a:gsLst>
                  <a:gs pos="4300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latin typeface="+mj-ea"/>
            </a:endParaRPr>
          </a:p>
        </p:txBody>
      </p:sp>
      <p:pic>
        <p:nvPicPr>
          <p:cNvPr id="5" name="图片 4" descr="卡通人物&#10;&#10;低可信度描述已自动生成">
            <a:extLst>
              <a:ext uri="{FF2B5EF4-FFF2-40B4-BE49-F238E27FC236}">
                <a16:creationId xmlns:a16="http://schemas.microsoft.com/office/drawing/2014/main" id="{95DA6D40-0D12-1D4F-BBB1-2997D11837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06102" flipH="1">
            <a:off x="-1010217" y="76889"/>
            <a:ext cx="1790128" cy="1790128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3189644" y="2087187"/>
            <a:ext cx="4672697" cy="5398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72249" tIns="72249" rIns="72249" bIns="72249" numCol="1" spcCol="38100" rtlCol="0" anchor="ctr" forceAA="0">
            <a:spAutoFit/>
          </a:bodyPr>
          <a:lstStyle/>
          <a:p>
            <a:pPr defTabSz="830849"/>
            <a:r>
              <a:rPr lang="zh-CN" altLang="en-US" sz="2560" kern="1200" dirty="0">
                <a:latin typeface="微软雅黑" panose="020B0503020204020204" charset="-122"/>
                <a:ea typeface="微软雅黑" panose="020B0503020204020204" charset="-122"/>
              </a:rPr>
              <a:t>容器生命周期管理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265401" y="2087187"/>
            <a:ext cx="1624742" cy="5398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72249" tIns="72249" rIns="72249" bIns="72249" numCol="1" spcCol="38100" rtlCol="0" anchor="ctr" forceAA="0">
            <a:spAutoFit/>
          </a:bodyPr>
          <a:lstStyle/>
          <a:p>
            <a:pPr defTabSz="830849"/>
            <a:r>
              <a:rPr lang="zh-CN" altLang="en-US" sz="2560" kern="1200" dirty="0">
                <a:latin typeface="微软雅黑" panose="020B0503020204020204" charset="-122"/>
                <a:ea typeface="微软雅黑" panose="020B0503020204020204" charset="-122"/>
              </a:rPr>
              <a:t>容器操作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4213773" y="2872209"/>
            <a:ext cx="3479002" cy="476057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72249" tIns="72249" rIns="72249" bIns="72249" numCol="1" spcCol="38100" rtlCol="0" anchor="ctr" forceAA="0">
            <a:spAutoFit/>
          </a:bodyPr>
          <a:lstStyle/>
          <a:p>
            <a:pPr marL="406394" indent="-406394" algn="l" defTabSz="650230" fontAlgn="ctr" hangingPunct="1">
              <a:lnSpc>
                <a:spcPct val="130000"/>
              </a:lnSpc>
              <a:spcBef>
                <a:spcPts val="1422"/>
              </a:spcBef>
              <a:buSzPct val="100000"/>
              <a:buFont typeface="Wingdings" panose="05000000000000000000" charset="0"/>
              <a:buChar char="l"/>
            </a:pPr>
            <a:r>
              <a:rPr lang="en-US" sz="2276" b="0" u="sng" kern="1200" dirty="0">
                <a:solidFill>
                  <a:prstClr val="black">
                    <a:lumMod val="7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  <a:hlinkClick r:id="rId3"/>
              </a:rPr>
              <a:t>  </a:t>
            </a:r>
            <a:r>
              <a:rPr sz="2276" b="0" u="sng" kern="1200" dirty="0">
                <a:solidFill>
                  <a:prstClr val="black">
                    <a:lumMod val="7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  <a:hlinkClick r:id="rId3"/>
              </a:rPr>
              <a:t>run</a:t>
            </a:r>
            <a:endParaRPr sz="2276" b="0" u="sng" kern="1200" dirty="0">
              <a:solidFill>
                <a:prstClr val="black">
                  <a:lumMod val="75000"/>
                </a:prstClr>
              </a:solidFill>
              <a:latin typeface="微软雅黑" panose="020B0503020204020204" charset="-122"/>
              <a:ea typeface="微软雅黑" panose="020B0503020204020204" charset="-122"/>
              <a:cs typeface="+mn-cs"/>
              <a:hlinkClick r:id="rId3"/>
            </a:endParaRPr>
          </a:p>
          <a:p>
            <a:pPr marL="406394" indent="-406394" algn="l" defTabSz="650230" fontAlgn="ctr" hangingPunct="1">
              <a:lnSpc>
                <a:spcPct val="130000"/>
              </a:lnSpc>
              <a:spcBef>
                <a:spcPts val="1422"/>
              </a:spcBef>
              <a:buSzPct val="100000"/>
              <a:buFont typeface="Wingdings" panose="05000000000000000000" charset="0"/>
              <a:buChar char="l"/>
            </a:pPr>
            <a:r>
              <a:rPr lang="en-US" sz="2276" b="0" u="sng" kern="1200" dirty="0">
                <a:solidFill>
                  <a:prstClr val="black">
                    <a:lumMod val="7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  <a:hlinkClick r:id="rId3"/>
              </a:rPr>
              <a:t>  </a:t>
            </a:r>
            <a:r>
              <a:rPr sz="2276" b="0" u="sng" kern="1200" dirty="0">
                <a:solidFill>
                  <a:prstClr val="black">
                    <a:lumMod val="7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  <a:hlinkClick r:id="rId4"/>
              </a:rPr>
              <a:t>start/stop/restart</a:t>
            </a:r>
            <a:endParaRPr sz="2276" b="0" u="sng" kern="1200" dirty="0">
              <a:solidFill>
                <a:prstClr val="black">
                  <a:lumMod val="75000"/>
                </a:prstClr>
              </a:solidFill>
              <a:latin typeface="微软雅黑" panose="020B0503020204020204" charset="-122"/>
              <a:ea typeface="微软雅黑" panose="020B0503020204020204" charset="-122"/>
              <a:cs typeface="+mn-cs"/>
              <a:hlinkClick r:id="rId4"/>
            </a:endParaRPr>
          </a:p>
          <a:p>
            <a:pPr marL="406394" indent="-406394" algn="l" defTabSz="650230" fontAlgn="ctr" hangingPunct="1">
              <a:lnSpc>
                <a:spcPct val="130000"/>
              </a:lnSpc>
              <a:spcBef>
                <a:spcPts val="1422"/>
              </a:spcBef>
              <a:buSzPct val="100000"/>
              <a:buFont typeface="Wingdings" panose="05000000000000000000" charset="0"/>
              <a:buChar char="l"/>
            </a:pPr>
            <a:r>
              <a:rPr lang="en-US" sz="2276" b="0" u="sng" kern="1200" dirty="0">
                <a:solidFill>
                  <a:prstClr val="black">
                    <a:lumMod val="7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  <a:hlinkClick r:id="rId3"/>
              </a:rPr>
              <a:t>  </a:t>
            </a:r>
            <a:r>
              <a:rPr sz="2276" b="0" u="sng" kern="1200" dirty="0">
                <a:solidFill>
                  <a:prstClr val="black">
                    <a:lumMod val="7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  <a:hlinkClick r:id="rId5"/>
              </a:rPr>
              <a:t>kill</a:t>
            </a:r>
            <a:endParaRPr sz="2276" b="0" u="sng" kern="1200" dirty="0">
              <a:solidFill>
                <a:prstClr val="black">
                  <a:lumMod val="75000"/>
                </a:prstClr>
              </a:solidFill>
              <a:latin typeface="微软雅黑" panose="020B0503020204020204" charset="-122"/>
              <a:ea typeface="微软雅黑" panose="020B0503020204020204" charset="-122"/>
              <a:cs typeface="+mn-cs"/>
              <a:hlinkClick r:id="rId5"/>
            </a:endParaRPr>
          </a:p>
          <a:p>
            <a:pPr marL="406394" indent="-406394" algn="l" defTabSz="650230" fontAlgn="ctr" hangingPunct="1">
              <a:lnSpc>
                <a:spcPct val="130000"/>
              </a:lnSpc>
              <a:spcBef>
                <a:spcPts val="1422"/>
              </a:spcBef>
              <a:buSzPct val="100000"/>
              <a:buFont typeface="Wingdings" panose="05000000000000000000" charset="0"/>
              <a:buChar char="l"/>
            </a:pPr>
            <a:r>
              <a:rPr lang="en-US" sz="2276" b="0" u="sng" kern="1200" dirty="0">
                <a:solidFill>
                  <a:prstClr val="black">
                    <a:lumMod val="7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  <a:hlinkClick r:id="rId3"/>
              </a:rPr>
              <a:t>  </a:t>
            </a:r>
            <a:r>
              <a:rPr sz="2276" b="0" kern="1200" dirty="0">
                <a:solidFill>
                  <a:prstClr val="black">
                    <a:lumMod val="7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  <a:hlinkClick r:id="rId6"/>
              </a:rPr>
              <a:t>rm</a:t>
            </a:r>
            <a:endParaRPr sz="2276" b="0" kern="1200" dirty="0">
              <a:solidFill>
                <a:prstClr val="black">
                  <a:lumMod val="75000"/>
                </a:prstClr>
              </a:solidFill>
              <a:latin typeface="微软雅黑" panose="020B0503020204020204" charset="-122"/>
              <a:ea typeface="微软雅黑" panose="020B0503020204020204" charset="-122"/>
              <a:cs typeface="+mn-cs"/>
              <a:hlinkClick r:id="rId6"/>
            </a:endParaRPr>
          </a:p>
          <a:p>
            <a:pPr marL="406394" indent="-406394" algn="l" defTabSz="650230" fontAlgn="ctr" hangingPunct="1">
              <a:lnSpc>
                <a:spcPct val="130000"/>
              </a:lnSpc>
              <a:spcBef>
                <a:spcPts val="1422"/>
              </a:spcBef>
              <a:buSzPct val="100000"/>
              <a:buFont typeface="Wingdings" panose="05000000000000000000" charset="0"/>
              <a:buChar char="l"/>
            </a:pPr>
            <a:r>
              <a:rPr lang="en-US" sz="2276" b="0" u="sng" kern="1200" dirty="0">
                <a:solidFill>
                  <a:prstClr val="black">
                    <a:lumMod val="7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  <a:hlinkClick r:id="rId3"/>
              </a:rPr>
              <a:t>  </a:t>
            </a:r>
            <a:r>
              <a:rPr sz="2276" b="0" u="sng" kern="1200" dirty="0">
                <a:solidFill>
                  <a:prstClr val="black">
                    <a:lumMod val="7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  <a:hlinkClick r:id="rId7"/>
              </a:rPr>
              <a:t>pause/unpause</a:t>
            </a:r>
            <a:endParaRPr sz="2276" b="0" u="sng" kern="1200" dirty="0">
              <a:solidFill>
                <a:prstClr val="black">
                  <a:lumMod val="75000"/>
                </a:prstClr>
              </a:solidFill>
              <a:latin typeface="微软雅黑" panose="020B0503020204020204" charset="-122"/>
              <a:ea typeface="微软雅黑" panose="020B0503020204020204" charset="-122"/>
              <a:cs typeface="+mn-cs"/>
              <a:hlinkClick r:id="rId7"/>
            </a:endParaRPr>
          </a:p>
          <a:p>
            <a:pPr marL="406394" indent="-406394" algn="l" defTabSz="650230" fontAlgn="ctr" hangingPunct="1">
              <a:lnSpc>
                <a:spcPct val="130000"/>
              </a:lnSpc>
              <a:spcBef>
                <a:spcPts val="1422"/>
              </a:spcBef>
              <a:buSzPct val="100000"/>
              <a:buFont typeface="Wingdings" panose="05000000000000000000" charset="0"/>
              <a:buChar char="l"/>
            </a:pPr>
            <a:r>
              <a:rPr lang="en-US" sz="2276" b="0" u="sng" kern="1200" dirty="0">
                <a:solidFill>
                  <a:prstClr val="black">
                    <a:lumMod val="7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  <a:hlinkClick r:id="rId3"/>
              </a:rPr>
              <a:t>  </a:t>
            </a:r>
            <a:r>
              <a:rPr sz="2276" b="0" u="sng" kern="1200" dirty="0">
                <a:solidFill>
                  <a:prstClr val="black">
                    <a:lumMod val="7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  <a:hlinkClick r:id="rId8"/>
              </a:rPr>
              <a:t>create</a:t>
            </a:r>
            <a:endParaRPr sz="2276" b="0" u="sng" kern="1200" dirty="0">
              <a:solidFill>
                <a:prstClr val="black">
                  <a:lumMod val="75000"/>
                </a:prstClr>
              </a:solidFill>
              <a:latin typeface="微软雅黑" panose="020B0503020204020204" charset="-122"/>
              <a:ea typeface="微软雅黑" panose="020B0503020204020204" charset="-122"/>
              <a:cs typeface="+mn-cs"/>
              <a:hlinkClick r:id="rId8"/>
            </a:endParaRPr>
          </a:p>
          <a:p>
            <a:pPr marL="406394" indent="-406394" algn="l" defTabSz="650230" fontAlgn="ctr" hangingPunct="1">
              <a:lnSpc>
                <a:spcPct val="130000"/>
              </a:lnSpc>
              <a:spcBef>
                <a:spcPts val="1422"/>
              </a:spcBef>
              <a:buSzPct val="100000"/>
              <a:buFont typeface="Wingdings" panose="05000000000000000000" charset="0"/>
              <a:buChar char="l"/>
            </a:pPr>
            <a:r>
              <a:rPr lang="en-US" sz="2276" b="0" u="sng" kern="1200" dirty="0">
                <a:solidFill>
                  <a:prstClr val="black">
                    <a:lumMod val="7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  <a:hlinkClick r:id="rId3"/>
              </a:rPr>
              <a:t>  </a:t>
            </a:r>
            <a:r>
              <a:rPr sz="2276" b="0" u="sng" kern="1200" dirty="0">
                <a:solidFill>
                  <a:prstClr val="black">
                    <a:lumMod val="7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  <a:hlinkClick r:id="rId9"/>
              </a:rPr>
              <a:t>exec</a:t>
            </a:r>
            <a:endParaRPr sz="2276" b="0" u="sng" kern="1200" dirty="0">
              <a:solidFill>
                <a:prstClr val="black">
                  <a:lumMod val="75000"/>
                </a:prstClr>
              </a:solidFill>
              <a:latin typeface="微软雅黑" panose="020B0503020204020204" charset="-122"/>
              <a:ea typeface="微软雅黑" panose="020B0503020204020204" charset="-122"/>
              <a:cs typeface="+mn-cs"/>
              <a:hlinkClick r:id="rId9"/>
            </a:endParaRPr>
          </a:p>
          <a:p>
            <a:pPr defTabSz="830849"/>
            <a:endParaRPr lang="zh-CN" altLang="en-US" sz="2276" b="0" u="sng" kern="1200" dirty="0">
              <a:solidFill>
                <a:prstClr val="black">
                  <a:lumMod val="75000"/>
                </a:prstClr>
              </a:solidFill>
              <a:latin typeface="微软雅黑" panose="020B0503020204020204" charset="-122"/>
              <a:ea typeface="微软雅黑" panose="020B0503020204020204" charset="-122"/>
              <a:hlinkClick r:id="rId9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265402" y="2874950"/>
            <a:ext cx="2364625" cy="603027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72249" tIns="72249" rIns="72249" bIns="72249" numCol="1" spcCol="38100" rtlCol="0" anchor="ctr" forceAA="0">
            <a:spAutoFit/>
          </a:bodyPr>
          <a:lstStyle/>
          <a:p>
            <a:pPr marL="406394" indent="-406394" algn="l" defTabSz="650230" fontAlgn="ctr" hangingPunct="1">
              <a:lnSpc>
                <a:spcPct val="130000"/>
              </a:lnSpc>
              <a:spcBef>
                <a:spcPts val="1422"/>
              </a:spcBef>
              <a:buSzPct val="100000"/>
              <a:buFont typeface="Wingdings" panose="05000000000000000000" charset="0"/>
              <a:buChar char="l"/>
            </a:pPr>
            <a:r>
              <a:rPr lang="en-US" sz="2276" b="0" u="sng" kern="1200" dirty="0">
                <a:solidFill>
                  <a:prstClr val="black">
                    <a:lumMod val="7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  <a:hlinkClick r:id="rId3"/>
              </a:rPr>
              <a:t>  </a:t>
            </a:r>
            <a:r>
              <a:rPr sz="2276" b="0" kern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  <a:hlinkClick r:id="rId10"/>
              </a:rPr>
              <a:t>ps</a:t>
            </a:r>
            <a:endParaRPr sz="2276" b="0" kern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charset="-122"/>
              <a:ea typeface="微软雅黑" panose="020B0503020204020204" charset="-122"/>
              <a:cs typeface="+mn-cs"/>
              <a:hlinkClick r:id="rId10"/>
            </a:endParaRPr>
          </a:p>
          <a:p>
            <a:pPr marL="406394" indent="-406394" algn="l" defTabSz="650230" fontAlgn="ctr" hangingPunct="1">
              <a:lnSpc>
                <a:spcPct val="130000"/>
              </a:lnSpc>
              <a:spcBef>
                <a:spcPts val="1422"/>
              </a:spcBef>
              <a:buSzPct val="100000"/>
              <a:buFont typeface="Wingdings" panose="05000000000000000000" charset="0"/>
              <a:buChar char="l"/>
            </a:pPr>
            <a:r>
              <a:rPr lang="en-US" sz="2276" b="0" u="sng" kern="1200" dirty="0">
                <a:solidFill>
                  <a:prstClr val="black">
                    <a:lumMod val="7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  <a:hlinkClick r:id="rId3"/>
              </a:rPr>
              <a:t>  </a:t>
            </a:r>
            <a:r>
              <a:rPr sz="2276" b="0" u="sng" kern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  <a:hlinkClick r:id="rId11"/>
              </a:rPr>
              <a:t>inspect</a:t>
            </a:r>
            <a:endParaRPr sz="2276" b="0" u="sng" kern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charset="-122"/>
              <a:ea typeface="微软雅黑" panose="020B0503020204020204" charset="-122"/>
              <a:cs typeface="+mn-cs"/>
              <a:hlinkClick r:id="rId11"/>
            </a:endParaRPr>
          </a:p>
          <a:p>
            <a:pPr marL="406394" indent="-406394" algn="l" defTabSz="650230" fontAlgn="ctr" hangingPunct="1">
              <a:lnSpc>
                <a:spcPct val="130000"/>
              </a:lnSpc>
              <a:spcBef>
                <a:spcPts val="1422"/>
              </a:spcBef>
              <a:buSzPct val="100000"/>
              <a:buFont typeface="Wingdings" panose="05000000000000000000" charset="0"/>
              <a:buChar char="l"/>
            </a:pPr>
            <a:r>
              <a:rPr lang="en-US" sz="2276" b="0" u="sng" kern="1200" dirty="0">
                <a:solidFill>
                  <a:prstClr val="black">
                    <a:lumMod val="7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  <a:hlinkClick r:id="rId3"/>
              </a:rPr>
              <a:t>  </a:t>
            </a:r>
            <a:r>
              <a:rPr sz="2276" b="0" u="sng" kern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  <a:hlinkClick r:id="rId12"/>
              </a:rPr>
              <a:t>top</a:t>
            </a:r>
            <a:endParaRPr sz="2276" b="0" u="sng" kern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charset="-122"/>
              <a:ea typeface="微软雅黑" panose="020B0503020204020204" charset="-122"/>
              <a:cs typeface="+mn-cs"/>
              <a:hlinkClick r:id="rId12"/>
            </a:endParaRPr>
          </a:p>
          <a:p>
            <a:pPr marL="406394" indent="-406394" algn="l" defTabSz="650230" fontAlgn="ctr" hangingPunct="1">
              <a:lnSpc>
                <a:spcPct val="130000"/>
              </a:lnSpc>
              <a:spcBef>
                <a:spcPts val="1422"/>
              </a:spcBef>
              <a:buSzPct val="100000"/>
              <a:buFont typeface="Wingdings" panose="05000000000000000000" charset="0"/>
              <a:buChar char="l"/>
            </a:pPr>
            <a:r>
              <a:rPr lang="en-US" sz="2276" b="0" u="sng" kern="1200" dirty="0">
                <a:solidFill>
                  <a:prstClr val="black">
                    <a:lumMod val="7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  <a:hlinkClick r:id="rId3"/>
              </a:rPr>
              <a:t>  </a:t>
            </a:r>
            <a:r>
              <a:rPr sz="2276" b="0" u="sng" kern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  <a:hlinkClick r:id="rId13"/>
              </a:rPr>
              <a:t>attach</a:t>
            </a:r>
            <a:endParaRPr sz="2276" b="0" u="sng" kern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charset="-122"/>
              <a:ea typeface="微软雅黑" panose="020B0503020204020204" charset="-122"/>
              <a:cs typeface="+mn-cs"/>
              <a:hlinkClick r:id="rId13"/>
            </a:endParaRPr>
          </a:p>
          <a:p>
            <a:pPr marL="406394" indent="-406394" algn="l" defTabSz="650230" fontAlgn="ctr" hangingPunct="1">
              <a:lnSpc>
                <a:spcPct val="130000"/>
              </a:lnSpc>
              <a:spcBef>
                <a:spcPts val="1422"/>
              </a:spcBef>
              <a:buSzPct val="100000"/>
              <a:buFont typeface="Wingdings" panose="05000000000000000000" charset="0"/>
              <a:buChar char="l"/>
            </a:pPr>
            <a:r>
              <a:rPr lang="en-US" sz="2276" b="0" u="sng" kern="1200" dirty="0">
                <a:solidFill>
                  <a:prstClr val="black">
                    <a:lumMod val="7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  <a:hlinkClick r:id="rId3"/>
              </a:rPr>
              <a:t>  </a:t>
            </a:r>
            <a:r>
              <a:rPr sz="2276" b="0" u="sng" kern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  <a:hlinkClick r:id="rId14"/>
              </a:rPr>
              <a:t>events</a:t>
            </a:r>
            <a:endParaRPr sz="2276" b="0" u="sng" kern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charset="-122"/>
              <a:ea typeface="微软雅黑" panose="020B0503020204020204" charset="-122"/>
              <a:cs typeface="+mn-cs"/>
              <a:hlinkClick r:id="rId14"/>
            </a:endParaRPr>
          </a:p>
          <a:p>
            <a:pPr marL="406394" indent="-406394" algn="l" defTabSz="650230" fontAlgn="ctr" hangingPunct="1">
              <a:lnSpc>
                <a:spcPct val="130000"/>
              </a:lnSpc>
              <a:spcBef>
                <a:spcPts val="1422"/>
              </a:spcBef>
              <a:buSzPct val="100000"/>
              <a:buFont typeface="Wingdings" panose="05000000000000000000" charset="0"/>
              <a:buChar char="l"/>
            </a:pPr>
            <a:r>
              <a:rPr lang="en-US" sz="2276" b="0" u="sng" kern="1200" dirty="0">
                <a:solidFill>
                  <a:prstClr val="black">
                    <a:lumMod val="7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  <a:hlinkClick r:id="rId3"/>
              </a:rPr>
              <a:t>  </a:t>
            </a:r>
            <a:r>
              <a:rPr sz="2276" b="0" u="sng" kern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  <a:hlinkClick r:id="rId15"/>
              </a:rPr>
              <a:t>logs</a:t>
            </a:r>
            <a:endParaRPr sz="2276" b="0" u="sng" kern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charset="-122"/>
              <a:ea typeface="微软雅黑" panose="020B0503020204020204" charset="-122"/>
              <a:cs typeface="+mn-cs"/>
              <a:hlinkClick r:id="rId15"/>
            </a:endParaRPr>
          </a:p>
          <a:p>
            <a:pPr marL="406394" indent="-406394" algn="l" defTabSz="650230" fontAlgn="ctr" hangingPunct="1">
              <a:lnSpc>
                <a:spcPct val="130000"/>
              </a:lnSpc>
              <a:spcBef>
                <a:spcPts val="1422"/>
              </a:spcBef>
              <a:buSzPct val="100000"/>
              <a:buFont typeface="Wingdings" panose="05000000000000000000" charset="0"/>
              <a:buChar char="l"/>
            </a:pPr>
            <a:r>
              <a:rPr lang="en-US" sz="2276" b="0" u="sng" kern="1200" dirty="0">
                <a:solidFill>
                  <a:prstClr val="black">
                    <a:lumMod val="7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  <a:hlinkClick r:id="rId3"/>
              </a:rPr>
              <a:t>  </a:t>
            </a:r>
            <a:r>
              <a:rPr sz="2276" b="0" u="sng" kern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  <a:hlinkClick r:id="rId16"/>
              </a:rPr>
              <a:t>wait</a:t>
            </a:r>
            <a:endParaRPr sz="2276" b="0" u="sng" kern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charset="-122"/>
              <a:ea typeface="微软雅黑" panose="020B0503020204020204" charset="-122"/>
              <a:cs typeface="+mn-cs"/>
              <a:hlinkClick r:id="rId16"/>
            </a:endParaRPr>
          </a:p>
          <a:p>
            <a:pPr marL="406394" indent="-406394" algn="l" defTabSz="650230" fontAlgn="ctr" hangingPunct="1">
              <a:lnSpc>
                <a:spcPct val="130000"/>
              </a:lnSpc>
              <a:spcBef>
                <a:spcPts val="1422"/>
              </a:spcBef>
              <a:buSzPct val="100000"/>
              <a:buFont typeface="Wingdings" panose="05000000000000000000" charset="0"/>
              <a:buChar char="l"/>
            </a:pPr>
            <a:r>
              <a:rPr lang="en-US" sz="2276" b="0" u="sng" kern="1200" dirty="0">
                <a:solidFill>
                  <a:prstClr val="black">
                    <a:lumMod val="7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  <a:hlinkClick r:id="rId3"/>
              </a:rPr>
              <a:t>  </a:t>
            </a:r>
            <a:r>
              <a:rPr sz="2276" b="0" u="sng" kern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  <a:hlinkClick r:id="rId17"/>
              </a:rPr>
              <a:t>export</a:t>
            </a:r>
            <a:endParaRPr sz="2276" b="0" u="sng" kern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charset="-122"/>
              <a:ea typeface="微软雅黑" panose="020B0503020204020204" charset="-122"/>
              <a:cs typeface="+mn-cs"/>
              <a:hlinkClick r:id="rId17"/>
            </a:endParaRPr>
          </a:p>
          <a:p>
            <a:pPr marL="406394" indent="-406394" algn="l" defTabSz="650230" fontAlgn="ctr" hangingPunct="1">
              <a:lnSpc>
                <a:spcPct val="130000"/>
              </a:lnSpc>
              <a:spcBef>
                <a:spcPts val="1422"/>
              </a:spcBef>
              <a:buSzPct val="100000"/>
              <a:buFont typeface="Wingdings" panose="05000000000000000000" charset="0"/>
              <a:buChar char="l"/>
            </a:pPr>
            <a:r>
              <a:rPr lang="en-US" sz="2276" b="0" u="sng" kern="1200" dirty="0">
                <a:solidFill>
                  <a:prstClr val="black">
                    <a:lumMod val="7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  <a:hlinkClick r:id="rId3"/>
              </a:rPr>
              <a:t>  </a:t>
            </a:r>
            <a:r>
              <a:rPr sz="2276" b="0" u="sng" kern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  <a:hlinkClick r:id="rId18"/>
              </a:rPr>
              <a:t>port</a:t>
            </a:r>
            <a:endParaRPr sz="2276" b="0" u="sng" kern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charset="-122"/>
              <a:ea typeface="微软雅黑" panose="020B0503020204020204" charset="-122"/>
              <a:cs typeface="+mn-cs"/>
              <a:hlinkClick r:id="rId18"/>
            </a:endParaRPr>
          </a:p>
          <a:p>
            <a:pPr defTabSz="830849"/>
            <a:endParaRPr lang="zh-CN" altLang="en-US" sz="2276" b="0" u="sng" kern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charset="-122"/>
              <a:ea typeface="微软雅黑" panose="020B0503020204020204" charset="-122"/>
              <a:hlinkClick r:id="rId18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8D77C3E-72DF-0246-8FDB-27599F75FF71}"/>
              </a:ext>
            </a:extLst>
          </p:cNvPr>
          <p:cNvSpPr txBox="1"/>
          <p:nvPr/>
        </p:nvSpPr>
        <p:spPr>
          <a:xfrm>
            <a:off x="10978813" y="2087187"/>
            <a:ext cx="1774677" cy="5398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72249" tIns="72249" rIns="72249" bIns="72249" numCol="1" spcCol="38100" rtlCol="0" anchor="ctr" forceAA="0">
            <a:spAutoFit/>
          </a:bodyPr>
          <a:lstStyle/>
          <a:p>
            <a:pPr defTabSz="830849"/>
            <a:r>
              <a:rPr lang="zh-CN" altLang="en-US" sz="2560" b="0" kern="12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镜像仓库</a:t>
            </a:r>
            <a:endParaRPr lang="zh-CN" altLang="en-US" sz="2560" kern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8567299-DD38-DF44-A62B-D1DF094EDCF8}"/>
              </a:ext>
            </a:extLst>
          </p:cNvPr>
          <p:cNvSpPr txBox="1"/>
          <p:nvPr/>
        </p:nvSpPr>
        <p:spPr>
          <a:xfrm>
            <a:off x="10544417" y="2987705"/>
            <a:ext cx="3986334" cy="246596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72249" tIns="72249" rIns="72249" bIns="72249" numCol="1" spcCol="38100" rtlCol="0" anchor="ctr" forceAA="0">
            <a:spAutoFit/>
          </a:bodyPr>
          <a:lstStyle/>
          <a:p>
            <a:pPr marL="605075" indent="-406394" algn="l" defTabSz="650230" hangingPunct="1">
              <a:lnSpc>
                <a:spcPts val="4551"/>
              </a:lnSpc>
              <a:spcBef>
                <a:spcPts val="142"/>
              </a:spcBef>
              <a:buClr>
                <a:srgbClr val="EC4E20"/>
              </a:buClr>
              <a:buSzPct val="145000"/>
              <a:buFont typeface="Arial" panose="020B0604020202020204" pitchFamily="34" charset="0"/>
              <a:buChar char="•"/>
              <a:defRPr sz="3580" b="0">
                <a:solidFill>
                  <a:srgbClr val="EC4E20"/>
                </a:solidFill>
              </a:defRPr>
            </a:pPr>
            <a:r>
              <a:rPr sz="2276" b="0" kern="1200" dirty="0">
                <a:solidFill>
                  <a:srgbClr val="EC4E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sz="2276" b="0" u="sng" kern="1200" dirty="0">
                <a:solidFill>
                  <a:srgbClr val="EC4E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  <a:hlinkClick r:id="rId19"/>
              </a:rPr>
              <a:t>login</a:t>
            </a:r>
            <a:endParaRPr sz="2276" b="0" kern="12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605075" indent="-406394" algn="l" defTabSz="650230" hangingPunct="1">
              <a:lnSpc>
                <a:spcPts val="4551"/>
              </a:lnSpc>
              <a:spcBef>
                <a:spcPts val="142"/>
              </a:spcBef>
              <a:buClr>
                <a:srgbClr val="EC4E20"/>
              </a:buClr>
              <a:buSzPct val="145000"/>
              <a:buFont typeface="Arial" panose="020B0604020202020204" pitchFamily="34" charset="0"/>
              <a:buChar char="•"/>
              <a:defRPr sz="3580" b="0">
                <a:solidFill>
                  <a:srgbClr val="EC4E20"/>
                </a:solidFill>
              </a:defRPr>
            </a:pPr>
            <a:r>
              <a:rPr sz="2276" b="0" kern="1200" dirty="0">
                <a:solidFill>
                  <a:srgbClr val="EC4E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sz="2276" b="0" u="sng" kern="1200" dirty="0">
                <a:solidFill>
                  <a:srgbClr val="EC4E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  <a:hlinkClick r:id="rId20"/>
              </a:rPr>
              <a:t>pull</a:t>
            </a:r>
            <a:r>
              <a:rPr lang="en-US" altLang="zh-CN" sz="2276" b="0" u="sng" kern="1200" dirty="0">
                <a:solidFill>
                  <a:srgbClr val="EC4E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zh-CN" altLang="en-US" sz="2276" b="0" u="sng" kern="1200" dirty="0">
                <a:solidFill>
                  <a:srgbClr val="EC4E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在线拉取</a:t>
            </a:r>
            <a:r>
              <a:rPr lang="en-US" altLang="zh-CN" sz="2276" b="0" u="sng" kern="1200" dirty="0">
                <a:solidFill>
                  <a:srgbClr val="EC4E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</a:t>
            </a:r>
            <a:endParaRPr sz="2276" b="0" kern="12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605075" indent="-406394" algn="l" defTabSz="650230" hangingPunct="1">
              <a:lnSpc>
                <a:spcPts val="4551"/>
              </a:lnSpc>
              <a:spcBef>
                <a:spcPts val="142"/>
              </a:spcBef>
              <a:buClr>
                <a:srgbClr val="EC4E20"/>
              </a:buClr>
              <a:buSzPct val="145000"/>
              <a:buFont typeface="Arial" panose="020B0604020202020204" pitchFamily="34" charset="0"/>
              <a:buChar char="•"/>
              <a:defRPr sz="3580" b="0">
                <a:solidFill>
                  <a:srgbClr val="EC4E20"/>
                </a:solidFill>
              </a:defRPr>
            </a:pPr>
            <a:r>
              <a:rPr sz="2276" b="0" kern="1200" dirty="0">
                <a:solidFill>
                  <a:srgbClr val="EC4E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sz="2276" b="0" u="sng" kern="1200" dirty="0">
                <a:solidFill>
                  <a:srgbClr val="EC4E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  <a:hlinkClick r:id="rId21"/>
              </a:rPr>
              <a:t>push</a:t>
            </a:r>
            <a:r>
              <a:rPr lang="en-US" altLang="zh-CN" sz="2276" b="0" u="sng" kern="1200" dirty="0">
                <a:solidFill>
                  <a:srgbClr val="EC4E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zh-CN" altLang="en-US" sz="2276" b="0" u="sng" kern="1200" dirty="0">
                <a:solidFill>
                  <a:srgbClr val="EC4E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在线推送</a:t>
            </a:r>
            <a:r>
              <a:rPr lang="en-US" altLang="zh-CN" sz="2276" b="0" u="sng" kern="1200" dirty="0">
                <a:solidFill>
                  <a:srgbClr val="EC4E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</a:t>
            </a:r>
            <a:endParaRPr sz="2276" b="0" kern="12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605075" indent="-406394" algn="l" defTabSz="650230" hangingPunct="1">
              <a:lnSpc>
                <a:spcPts val="4551"/>
              </a:lnSpc>
              <a:spcBef>
                <a:spcPts val="142"/>
              </a:spcBef>
              <a:buClr>
                <a:srgbClr val="EC4E20"/>
              </a:buClr>
              <a:buSzPct val="145000"/>
              <a:buFont typeface="Arial" panose="020B0604020202020204" pitchFamily="34" charset="0"/>
              <a:buChar char="•"/>
              <a:defRPr sz="3580" b="0">
                <a:solidFill>
                  <a:srgbClr val="EC4E20"/>
                </a:solidFill>
              </a:defRPr>
            </a:pPr>
            <a:r>
              <a:rPr sz="2276" b="0" kern="1200" dirty="0">
                <a:solidFill>
                  <a:srgbClr val="EC4E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sz="2276" b="0" u="sng" kern="1200" dirty="0">
                <a:solidFill>
                  <a:srgbClr val="EC4E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  <a:hlinkClick r:id="rId22"/>
              </a:rPr>
              <a:t>search</a:t>
            </a:r>
            <a:endParaRPr lang="zh-CN" altLang="en-US" sz="2276" u="sng" kern="12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  <a:hlinkClick r:id="rId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FD75313-567A-6247-A7A9-99F863988A75}"/>
              </a:ext>
            </a:extLst>
          </p:cNvPr>
          <p:cNvSpPr txBox="1"/>
          <p:nvPr/>
        </p:nvSpPr>
        <p:spPr>
          <a:xfrm>
            <a:off x="13842160" y="2111019"/>
            <a:ext cx="1460658" cy="5398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72249" tIns="72249" rIns="72249" bIns="72249" numCol="1" spcCol="38100" rtlCol="0" anchor="ctr" forceAA="0">
            <a:spAutoFit/>
          </a:bodyPr>
          <a:lstStyle/>
          <a:p>
            <a:pPr defTabSz="830849"/>
            <a:r>
              <a:rPr lang="zh-CN" altLang="en-US" sz="2560" b="0" kern="12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镜像管理</a:t>
            </a:r>
            <a:endParaRPr lang="zh-CN" altLang="en-US" sz="2560" kern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94BC2BF-62A2-3D47-8DEB-E934FEF3A1F3}"/>
              </a:ext>
            </a:extLst>
          </p:cNvPr>
          <p:cNvSpPr txBox="1"/>
          <p:nvPr/>
        </p:nvSpPr>
        <p:spPr>
          <a:xfrm>
            <a:off x="13591343" y="2937056"/>
            <a:ext cx="3401303" cy="478711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72249" tIns="72249" rIns="72249" bIns="72249" numCol="1" spcCol="38100" rtlCol="0" anchor="ctr" forceAA="0">
            <a:spAutoFit/>
          </a:bodyPr>
          <a:lstStyle/>
          <a:p>
            <a:pPr marL="605075" indent="-406394" algn="l" defTabSz="650230" hangingPunct="1">
              <a:lnSpc>
                <a:spcPts val="4551"/>
              </a:lnSpc>
              <a:buClr>
                <a:srgbClr val="EC4E20"/>
              </a:buClr>
              <a:buSzPct val="145000"/>
              <a:buFont typeface="Arial" panose="020B0604020202020204" pitchFamily="34" charset="0"/>
              <a:buChar char="•"/>
              <a:defRPr sz="3580" b="0">
                <a:solidFill>
                  <a:srgbClr val="EC4E20"/>
                </a:solidFill>
              </a:defRPr>
            </a:pPr>
            <a:r>
              <a:rPr sz="2276" b="0" kern="1200" dirty="0">
                <a:solidFill>
                  <a:srgbClr val="EC4E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sz="2276" b="0" u="sng" kern="1200" dirty="0">
                <a:solidFill>
                  <a:srgbClr val="EC4E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  <a:hlinkClick r:id="rId23"/>
              </a:rPr>
              <a:t>images</a:t>
            </a:r>
            <a:endParaRPr sz="2276" b="0" kern="12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605075" indent="-406394" algn="l" defTabSz="650230" hangingPunct="1">
              <a:lnSpc>
                <a:spcPts val="4551"/>
              </a:lnSpc>
              <a:buClr>
                <a:srgbClr val="EC4E20"/>
              </a:buClr>
              <a:buSzPct val="145000"/>
              <a:buFont typeface="Arial" panose="020B0604020202020204" pitchFamily="34" charset="0"/>
              <a:buChar char="•"/>
              <a:defRPr sz="3580" b="0">
                <a:solidFill>
                  <a:srgbClr val="EC4E20"/>
                </a:solidFill>
              </a:defRPr>
            </a:pPr>
            <a:r>
              <a:rPr sz="2276" b="0" kern="1200" dirty="0">
                <a:solidFill>
                  <a:srgbClr val="EC4E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sz="2276" b="0" u="sng" kern="1200" dirty="0">
                <a:solidFill>
                  <a:srgbClr val="EC4E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  <a:hlinkClick r:id="rId24"/>
              </a:rPr>
              <a:t>rmi</a:t>
            </a:r>
            <a:endParaRPr sz="2276" b="0" kern="12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605075" indent="-406394" algn="l" defTabSz="650230" hangingPunct="1">
              <a:lnSpc>
                <a:spcPts val="4551"/>
              </a:lnSpc>
              <a:buClr>
                <a:srgbClr val="EC4E20"/>
              </a:buClr>
              <a:buSzPct val="145000"/>
              <a:buFont typeface="Arial" panose="020B0604020202020204" pitchFamily="34" charset="0"/>
              <a:buChar char="•"/>
              <a:defRPr sz="3580" b="0">
                <a:solidFill>
                  <a:srgbClr val="EC4E20"/>
                </a:solidFill>
              </a:defRPr>
            </a:pPr>
            <a:r>
              <a:rPr sz="2276" b="0" kern="1200" dirty="0">
                <a:solidFill>
                  <a:srgbClr val="EC4E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sz="2276" b="0" u="sng" kern="1200" dirty="0">
                <a:solidFill>
                  <a:srgbClr val="EC4E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  <a:hlinkClick r:id="rId25"/>
              </a:rPr>
              <a:t>tag</a:t>
            </a:r>
            <a:endParaRPr sz="2276" b="0" kern="12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605075" indent="-406394" algn="l" defTabSz="650230" hangingPunct="1">
              <a:lnSpc>
                <a:spcPts val="4551"/>
              </a:lnSpc>
              <a:buClr>
                <a:srgbClr val="EC4E20"/>
              </a:buClr>
              <a:buSzPct val="145000"/>
              <a:buFont typeface="Arial" panose="020B0604020202020204" pitchFamily="34" charset="0"/>
              <a:buChar char="•"/>
              <a:defRPr sz="3580" b="0">
                <a:solidFill>
                  <a:srgbClr val="EC4E20"/>
                </a:solidFill>
              </a:defRPr>
            </a:pPr>
            <a:r>
              <a:rPr sz="2276" b="0" kern="1200" dirty="0">
                <a:solidFill>
                  <a:srgbClr val="EC4E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sz="2276" b="0" u="sng" kern="1200" dirty="0">
                <a:solidFill>
                  <a:srgbClr val="EC4E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  <a:hlinkClick r:id="rId26"/>
              </a:rPr>
              <a:t>build</a:t>
            </a:r>
            <a:endParaRPr sz="2276" b="0" kern="12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605075" indent="-406394" algn="l" defTabSz="650230" hangingPunct="1">
              <a:lnSpc>
                <a:spcPts val="4551"/>
              </a:lnSpc>
              <a:buClr>
                <a:srgbClr val="EC4E20"/>
              </a:buClr>
              <a:buSzPct val="145000"/>
              <a:buFont typeface="Arial" panose="020B0604020202020204" pitchFamily="34" charset="0"/>
              <a:buChar char="•"/>
              <a:defRPr sz="3580" b="0">
                <a:solidFill>
                  <a:srgbClr val="EC4E20"/>
                </a:solidFill>
              </a:defRPr>
            </a:pPr>
            <a:r>
              <a:rPr sz="2276" b="0" kern="1200" dirty="0">
                <a:solidFill>
                  <a:srgbClr val="EC4E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sz="2276" b="0" u="sng" kern="1200" dirty="0">
                <a:solidFill>
                  <a:srgbClr val="EC4E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  <a:hlinkClick r:id="rId27"/>
              </a:rPr>
              <a:t>history</a:t>
            </a:r>
            <a:endParaRPr sz="2276" b="0" kern="12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605075" indent="-406394" algn="l" defTabSz="650230" hangingPunct="1">
              <a:lnSpc>
                <a:spcPts val="4551"/>
              </a:lnSpc>
              <a:buClr>
                <a:srgbClr val="EC4E20"/>
              </a:buClr>
              <a:buSzPct val="145000"/>
              <a:buFont typeface="Arial" panose="020B0604020202020204" pitchFamily="34" charset="0"/>
              <a:buChar char="•"/>
              <a:defRPr sz="3580" b="0">
                <a:solidFill>
                  <a:srgbClr val="EC4E20"/>
                </a:solidFill>
              </a:defRPr>
            </a:pPr>
            <a:r>
              <a:rPr sz="2276" b="0" kern="1200" dirty="0">
                <a:solidFill>
                  <a:srgbClr val="EC4E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sz="2276" b="0" u="sng" kern="1200" dirty="0">
                <a:solidFill>
                  <a:srgbClr val="EC4E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  <a:hlinkClick r:id="rId28"/>
              </a:rPr>
              <a:t>save</a:t>
            </a:r>
            <a:r>
              <a:rPr lang="en-US" altLang="zh-CN" sz="2276" b="0" u="sng" kern="1200" dirty="0">
                <a:solidFill>
                  <a:srgbClr val="EC4E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zh-CN" altLang="en-US" sz="2276" b="0" u="sng" kern="1200" dirty="0">
                <a:solidFill>
                  <a:srgbClr val="EC4E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离线保存</a:t>
            </a:r>
            <a:r>
              <a:rPr lang="en-US" altLang="zh-CN" sz="2276" b="0" u="sng" kern="1200" dirty="0">
                <a:solidFill>
                  <a:srgbClr val="EC4E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</a:t>
            </a:r>
            <a:endParaRPr sz="2276" b="0" kern="12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605075" indent="-406394" algn="l" defTabSz="650230" hangingPunct="1">
              <a:lnSpc>
                <a:spcPts val="4551"/>
              </a:lnSpc>
              <a:buClr>
                <a:srgbClr val="EC4E20"/>
              </a:buClr>
              <a:buSzPct val="145000"/>
              <a:buFont typeface="Arial" panose="020B0604020202020204" pitchFamily="34" charset="0"/>
              <a:buChar char="•"/>
              <a:defRPr sz="3580" b="0">
                <a:solidFill>
                  <a:srgbClr val="EC4E20"/>
                </a:solidFill>
              </a:defRPr>
            </a:pPr>
            <a:r>
              <a:rPr sz="2276" b="0" kern="1200" dirty="0">
                <a:solidFill>
                  <a:srgbClr val="EC4E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sz="2276" b="0" u="sng" kern="1200" dirty="0">
                <a:solidFill>
                  <a:srgbClr val="EC4E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  <a:hlinkClick r:id="rId29"/>
              </a:rPr>
              <a:t>load</a:t>
            </a:r>
            <a:r>
              <a:rPr lang="en-US" altLang="zh-CN" sz="2276" b="0" u="sng" kern="1200" dirty="0">
                <a:solidFill>
                  <a:srgbClr val="EC4E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zh-CN" altLang="en-US" sz="2276" b="0" u="sng" kern="1200" dirty="0">
                <a:solidFill>
                  <a:srgbClr val="EC4E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离线加载</a:t>
            </a:r>
            <a:r>
              <a:rPr lang="en-US" altLang="zh-CN" sz="2276" b="0" u="sng" kern="1200" dirty="0">
                <a:solidFill>
                  <a:srgbClr val="EC4E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</a:t>
            </a:r>
            <a:endParaRPr sz="2276" b="0" kern="12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605075" indent="-406394" algn="l" defTabSz="650230" hangingPunct="1">
              <a:lnSpc>
                <a:spcPts val="4551"/>
              </a:lnSpc>
              <a:buClr>
                <a:srgbClr val="EC4E20"/>
              </a:buClr>
              <a:buSzPct val="145000"/>
              <a:buFont typeface="Arial" panose="020B0604020202020204" pitchFamily="34" charset="0"/>
              <a:buChar char="•"/>
              <a:defRPr sz="3580" b="0">
                <a:solidFill>
                  <a:srgbClr val="EC4E20"/>
                </a:solidFill>
              </a:defRPr>
            </a:pPr>
            <a:r>
              <a:rPr sz="2276" b="0" kern="1200" dirty="0">
                <a:solidFill>
                  <a:srgbClr val="EC4E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sz="2276" b="0" u="sng" kern="1200" dirty="0">
                <a:solidFill>
                  <a:srgbClr val="EC4E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  <a:hlinkClick r:id="rId30"/>
              </a:rPr>
              <a:t>import</a:t>
            </a:r>
            <a:endParaRPr lang="zh-CN" altLang="en-US" sz="2276" u="sng" kern="12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  <a:hlinkClick r:id="rId3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7C3E4E5-EB28-3F4C-B633-AABAD03495CA}"/>
              </a:ext>
            </a:extLst>
          </p:cNvPr>
          <p:cNvSpPr txBox="1"/>
          <p:nvPr/>
        </p:nvSpPr>
        <p:spPr>
          <a:xfrm>
            <a:off x="176949" y="490454"/>
            <a:ext cx="3124189" cy="697328"/>
          </a:xfrm>
          <a:prstGeom prst="roundRect">
            <a:avLst>
              <a:gd name="adj" fmla="val 2820"/>
            </a:avLst>
          </a:prstGeom>
          <a:gradFill>
            <a:gsLst>
              <a:gs pos="65000">
                <a:schemeClr val="bg1"/>
              </a:gs>
              <a:gs pos="100000">
                <a:srgbClr val="F2F7FC"/>
              </a:gs>
            </a:gsLst>
            <a:lin ang="5400000" scaled="0"/>
          </a:gradFill>
          <a:effectLst>
            <a:outerShdw blurRad="177800" dist="38100" dir="7800000" algn="ctr" rotWithShape="0">
              <a:schemeClr val="accent1">
                <a:alpha val="22000"/>
              </a:schemeClr>
            </a:outerShdw>
          </a:effectLst>
        </p:spPr>
        <p:txBody>
          <a:bodyPr wrap="square" lIns="0" tIns="81920" rIns="215040" bIns="81920" rtlCol="0" anchor="ctr">
            <a:spAutoFit/>
          </a:bodyPr>
          <a:lstStyle/>
          <a:p>
            <a:pPr algn="r" defTabSz="1300460" hangingPunct="1">
              <a:defRPr/>
            </a:pPr>
            <a:r>
              <a:rPr lang="en-US" altLang="zh-CN" sz="3413" kern="1200" dirty="0">
                <a:gradFill>
                  <a:gsLst>
                    <a:gs pos="43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+mj-ea"/>
              </a:rPr>
              <a:t>Docker</a:t>
            </a:r>
            <a:r>
              <a:rPr lang="zh-CN" altLang="en-US" sz="3413" kern="1200" dirty="0">
                <a:gradFill>
                  <a:gsLst>
                    <a:gs pos="43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+mj-ea"/>
              </a:rPr>
              <a:t>命令</a:t>
            </a:r>
            <a:endParaRPr lang="en-US" altLang="zh-CN" sz="3413" kern="1200" dirty="0">
              <a:gradFill>
                <a:gsLst>
                  <a:gs pos="4300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latin typeface="+mj-ea"/>
            </a:endParaRPr>
          </a:p>
        </p:txBody>
      </p:sp>
      <p:pic>
        <p:nvPicPr>
          <p:cNvPr id="17" name="图片 16" descr="卡通人物&#10;&#10;低可信度描述已自动生成">
            <a:extLst>
              <a:ext uri="{FF2B5EF4-FFF2-40B4-BE49-F238E27FC236}">
                <a16:creationId xmlns:a16="http://schemas.microsoft.com/office/drawing/2014/main" id="{1DEDCDF6-3BA5-9448-9865-39CBE5E797D9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06102" flipH="1">
            <a:off x="-1010217" y="76889"/>
            <a:ext cx="1790128" cy="1790128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46FB762D-A6D0-8845-BCEB-EE242CFB0B7F}"/>
              </a:ext>
            </a:extLst>
          </p:cNvPr>
          <p:cNvSpPr txBox="1"/>
          <p:nvPr/>
        </p:nvSpPr>
        <p:spPr>
          <a:xfrm>
            <a:off x="1415143" y="9032313"/>
            <a:ext cx="1378869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830849"/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网络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docker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network/docker0+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挂载卷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+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终止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机制，健康检查，资源占用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D3CD3E5-898B-F34E-8C3A-53E86B689202}"/>
              </a:ext>
            </a:extLst>
          </p:cNvPr>
          <p:cNvSpPr txBox="1"/>
          <p:nvPr/>
        </p:nvSpPr>
        <p:spPr>
          <a:xfrm>
            <a:off x="1049962" y="2111019"/>
            <a:ext cx="1460658" cy="5398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72249" tIns="72249" rIns="72249" bIns="72249" numCol="1" spcCol="38100" rtlCol="0" anchor="ctr" forceAA="0">
            <a:spAutoFit/>
          </a:bodyPr>
          <a:lstStyle/>
          <a:p>
            <a:pPr defTabSz="830849"/>
            <a:r>
              <a:rPr lang="zh-CN" altLang="en-US" sz="2560" b="0" kern="12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软件</a:t>
            </a:r>
            <a:endParaRPr lang="zh-CN" altLang="en-US" sz="2560" kern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FC43A65-D41E-A546-8DF1-F47FDAF0240A}"/>
              </a:ext>
            </a:extLst>
          </p:cNvPr>
          <p:cNvSpPr txBox="1"/>
          <p:nvPr/>
        </p:nvSpPr>
        <p:spPr>
          <a:xfrm>
            <a:off x="812470" y="2956096"/>
            <a:ext cx="3401303" cy="183759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72249" tIns="72249" rIns="72249" bIns="72249" numCol="1" spcCol="38100" rtlCol="0" anchor="ctr" forceAA="0">
            <a:spAutoFit/>
          </a:bodyPr>
          <a:lstStyle/>
          <a:p>
            <a:pPr marL="605075" indent="-406394" algn="l" defTabSz="650230" hangingPunct="1">
              <a:lnSpc>
                <a:spcPts val="4551"/>
              </a:lnSpc>
              <a:buClr>
                <a:srgbClr val="EC4E20"/>
              </a:buClr>
              <a:buSzPct val="145000"/>
              <a:buFont typeface="Arial" panose="020B0604020202020204" pitchFamily="34" charset="0"/>
              <a:buChar char="•"/>
              <a:defRPr sz="3580" b="0">
                <a:solidFill>
                  <a:srgbClr val="EC4E20"/>
                </a:solidFill>
              </a:defRPr>
            </a:pPr>
            <a:r>
              <a:rPr lang="en" altLang="zh-CN" sz="2276" b="0" kern="120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lang="en" altLang="zh-CN" sz="2276" b="0" u="sng" kern="120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info</a:t>
            </a:r>
            <a:r>
              <a:rPr sz="2276" b="0" kern="120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endParaRPr lang="en-US" sz="2276" b="0" kern="1200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605075" indent="-406394" algn="l" defTabSz="650230" hangingPunct="1">
              <a:lnSpc>
                <a:spcPts val="4551"/>
              </a:lnSpc>
              <a:buClr>
                <a:srgbClr val="EC4E20"/>
              </a:buClr>
              <a:buSzPct val="145000"/>
              <a:buFont typeface="Arial" panose="020B0604020202020204" pitchFamily="34" charset="0"/>
              <a:buChar char="•"/>
              <a:defRPr sz="3580" b="0">
                <a:solidFill>
                  <a:srgbClr val="EC4E20"/>
                </a:solidFill>
              </a:defRPr>
            </a:pPr>
            <a:r>
              <a:rPr lang="en-US" altLang="zh-CN" sz="2276" b="0" u="sng" kern="120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network</a:t>
            </a:r>
            <a:endParaRPr sz="2276" b="0" kern="1200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605075" indent="-406394" algn="l" defTabSz="650230" hangingPunct="1">
              <a:lnSpc>
                <a:spcPts val="4551"/>
              </a:lnSpc>
              <a:buClr>
                <a:srgbClr val="EC4E20"/>
              </a:buClr>
              <a:buSzPct val="145000"/>
              <a:buFont typeface="Arial" panose="020B0604020202020204" pitchFamily="34" charset="0"/>
              <a:buChar char="•"/>
              <a:defRPr sz="3580" b="0">
                <a:solidFill>
                  <a:srgbClr val="EC4E20"/>
                </a:solidFill>
              </a:defRPr>
            </a:pPr>
            <a:r>
              <a:rPr sz="2276" b="0" kern="120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lang="en-US" altLang="zh-CN" sz="2276" b="0" kern="120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inspect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4622387" y="-9031"/>
            <a:ext cx="0" cy="9784306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9" name="Title 6"/>
          <p:cNvSpPr txBox="1"/>
          <p:nvPr>
            <p:custDataLst>
              <p:tags r:id="rId1"/>
            </p:custDataLst>
          </p:nvPr>
        </p:nvSpPr>
        <p:spPr>
          <a:xfrm>
            <a:off x="4265658" y="1558320"/>
            <a:ext cx="10716316" cy="7083349"/>
          </a:xfrm>
          <a:prstGeom prst="rect">
            <a:avLst/>
          </a:prstGeom>
          <a:solidFill>
            <a:schemeClr val="bg1">
              <a:lumMod val="95000"/>
              <a:alpha val="4000"/>
            </a:schemeClr>
          </a:solidFill>
        </p:spPr>
        <p:txBody>
          <a:bodyPr wrap="square" lIns="144498" tIns="0" rIns="117404" bIns="0" rtlCol="0" anchor="t" anchorCtr="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602366" indent="-602366" algn="l" defTabSz="650230" fontAlgn="ctr" hangingPunct="1">
              <a:spcBef>
                <a:spcPts val="1707"/>
              </a:spcBef>
              <a:spcAft>
                <a:spcPts val="0"/>
              </a:spcAft>
              <a:buSzPct val="90000"/>
              <a:buFont typeface="WPS-Bullets" pitchFamily="2" charset="0"/>
              <a:buChar char=""/>
            </a:pPr>
            <a:r>
              <a:rPr lang="en-US" sz="2560" b="0" kern="1200" spc="228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          </a:t>
            </a:r>
            <a:r>
              <a:rPr sz="2560" b="0" kern="1200" spc="228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FROM  基础环境（ubuntu，python）</a:t>
            </a:r>
          </a:p>
          <a:p>
            <a:pPr marL="602366" indent="-602366" algn="l" defTabSz="650230" fontAlgn="ctr" hangingPunct="1">
              <a:spcBef>
                <a:spcPts val="1707"/>
              </a:spcBef>
              <a:spcAft>
                <a:spcPts val="0"/>
              </a:spcAft>
              <a:buSzPct val="90000"/>
              <a:buFont typeface="WPS-Bullets" pitchFamily="2" charset="0"/>
              <a:buChar char=""/>
            </a:pPr>
            <a:r>
              <a:rPr lang="en-US" sz="2560" b="0" kern="1200" spc="228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          </a:t>
            </a:r>
            <a:r>
              <a:rPr sz="2560" b="0" kern="1200" spc="228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ADD/COPY  复制文件</a:t>
            </a:r>
          </a:p>
          <a:p>
            <a:pPr marL="602366" indent="-602366" algn="l" defTabSz="650230" fontAlgn="ctr" hangingPunct="1">
              <a:spcBef>
                <a:spcPts val="1707"/>
              </a:spcBef>
              <a:spcAft>
                <a:spcPts val="0"/>
              </a:spcAft>
              <a:buSzPct val="90000"/>
              <a:buFont typeface="WPS-Bullets" pitchFamily="2" charset="0"/>
              <a:buChar char=""/>
            </a:pPr>
            <a:r>
              <a:rPr lang="en-US" sz="2560" b="0" kern="1200" spc="228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          </a:t>
            </a:r>
            <a:r>
              <a:rPr sz="2560" b="0" kern="1200" spc="228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RUN  运行命令</a:t>
            </a:r>
          </a:p>
          <a:p>
            <a:pPr marL="602366" indent="-602366" algn="l" defTabSz="650230" fontAlgn="ctr" hangingPunct="1">
              <a:spcBef>
                <a:spcPts val="1707"/>
              </a:spcBef>
              <a:spcAft>
                <a:spcPts val="0"/>
              </a:spcAft>
              <a:buSzPct val="90000"/>
              <a:buFont typeface="WPS-Bullets" pitchFamily="2" charset="0"/>
              <a:buChar char=""/>
            </a:pPr>
            <a:r>
              <a:rPr lang="en-US" sz="2560" b="0" kern="1200" spc="228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          </a:t>
            </a:r>
            <a:r>
              <a:rPr sz="2560" b="0" kern="1200" spc="228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USER  用户</a:t>
            </a:r>
          </a:p>
          <a:p>
            <a:pPr marL="602366" indent="-602366" algn="l" defTabSz="650230" fontAlgn="ctr" hangingPunct="1">
              <a:spcBef>
                <a:spcPts val="1707"/>
              </a:spcBef>
              <a:spcAft>
                <a:spcPts val="0"/>
              </a:spcAft>
              <a:buSzPct val="90000"/>
              <a:buFont typeface="WPS-Bullets" pitchFamily="2" charset="0"/>
              <a:buChar char=""/>
            </a:pPr>
            <a:r>
              <a:rPr lang="en-US" sz="2560" b="0" kern="1200" spc="228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          </a:t>
            </a:r>
            <a:r>
              <a:rPr sz="2560" b="0" kern="1200" spc="228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ENV  环境变量</a:t>
            </a:r>
          </a:p>
          <a:p>
            <a:pPr marL="602366" indent="-602366" algn="l" defTabSz="650230" fontAlgn="ctr" hangingPunct="1">
              <a:spcBef>
                <a:spcPts val="1707"/>
              </a:spcBef>
              <a:spcAft>
                <a:spcPts val="0"/>
              </a:spcAft>
              <a:buSzPct val="90000"/>
              <a:buFont typeface="WPS-Bullets" pitchFamily="2" charset="0"/>
              <a:buChar char=""/>
            </a:pPr>
            <a:r>
              <a:rPr lang="en-US" sz="2560" b="0" kern="1200" spc="228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          VOLUME  </a:t>
            </a:r>
            <a:r>
              <a:rPr lang="zh-CN" altLang="en-US" sz="2560" b="0" kern="1200" spc="228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挂载目录</a:t>
            </a:r>
          </a:p>
          <a:p>
            <a:pPr marL="602366" indent="-602366" algn="l" defTabSz="650230" fontAlgn="ctr" hangingPunct="1">
              <a:spcBef>
                <a:spcPts val="1707"/>
              </a:spcBef>
              <a:spcAft>
                <a:spcPts val="0"/>
              </a:spcAft>
              <a:buSzPct val="90000"/>
              <a:buFont typeface="WPS-Bullets" pitchFamily="2" charset="0"/>
              <a:buChar char=""/>
            </a:pPr>
            <a:r>
              <a:rPr lang="zh-CN" altLang="en-US" sz="2560" b="0" kern="1200" spc="228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          </a:t>
            </a:r>
            <a:r>
              <a:rPr lang="en-US" sz="2560" b="0" kern="1200" spc="228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EXPOSE  </a:t>
            </a:r>
            <a:r>
              <a:rPr lang="zh-CN" altLang="en-US" sz="2560" b="0" kern="1200" spc="228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暴露端口</a:t>
            </a:r>
          </a:p>
          <a:p>
            <a:pPr marL="602366" indent="-602366" algn="l" defTabSz="650230" fontAlgn="ctr" hangingPunct="1">
              <a:spcBef>
                <a:spcPts val="1707"/>
              </a:spcBef>
              <a:spcAft>
                <a:spcPts val="0"/>
              </a:spcAft>
              <a:buSzPct val="90000"/>
              <a:buFont typeface="WPS-Bullets" pitchFamily="2" charset="0"/>
              <a:buChar char=""/>
            </a:pPr>
            <a:r>
              <a:rPr lang="zh-CN" altLang="en-US" sz="2560" b="0" kern="1200" spc="228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          </a:t>
            </a:r>
            <a:r>
              <a:rPr lang="en-US" sz="2560" b="0" kern="1200" spc="228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WORKDIR  </a:t>
            </a:r>
            <a:r>
              <a:rPr lang="zh-CN" altLang="en-US" sz="2560" b="0" kern="1200" spc="228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工作目录</a:t>
            </a:r>
          </a:p>
          <a:p>
            <a:pPr marL="602366" indent="-602366" algn="l" defTabSz="650230" fontAlgn="ctr" hangingPunct="1">
              <a:spcBef>
                <a:spcPts val="1707"/>
              </a:spcBef>
              <a:spcAft>
                <a:spcPts val="0"/>
              </a:spcAft>
              <a:buSzPct val="90000"/>
              <a:buFont typeface="WPS-Bullets" pitchFamily="2" charset="0"/>
              <a:buChar char=""/>
            </a:pPr>
            <a:r>
              <a:rPr lang="en-US" sz="2560" b="0" kern="1200" spc="228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          </a:t>
            </a:r>
            <a:r>
              <a:rPr sz="2560" b="0" kern="1200" spc="228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ENTRYPOINT  启动程序</a:t>
            </a:r>
          </a:p>
          <a:p>
            <a:pPr marL="602366" indent="-602366" algn="l" defTabSz="650230" fontAlgn="ctr" hangingPunct="1">
              <a:spcBef>
                <a:spcPts val="1707"/>
              </a:spcBef>
              <a:spcAft>
                <a:spcPts val="0"/>
              </a:spcAft>
              <a:buSzPct val="90000"/>
              <a:buFont typeface="WPS-Bullets" pitchFamily="2" charset="0"/>
              <a:buChar char=""/>
            </a:pPr>
            <a:r>
              <a:rPr lang="en-US" sz="2560" b="0" kern="1200" spc="228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          </a:t>
            </a:r>
            <a:r>
              <a:rPr sz="2560" b="0" kern="1200" spc="228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CMD  启动命令</a:t>
            </a:r>
          </a:p>
        </p:txBody>
      </p:sp>
      <p:pic>
        <p:nvPicPr>
          <p:cNvPr id="5" name="Picture 2" descr="image">
            <a:extLst>
              <a:ext uri="{FF2B5EF4-FFF2-40B4-BE49-F238E27FC236}">
                <a16:creationId xmlns:a16="http://schemas.microsoft.com/office/drawing/2014/main" id="{3305B734-A358-2E49-9893-E7EEBEE63E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02120" y="3582934"/>
            <a:ext cx="3735268" cy="2587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753A36D3-650C-3744-934D-AAA6AFA5F345}"/>
              </a:ext>
            </a:extLst>
          </p:cNvPr>
          <p:cNvSpPr txBox="1"/>
          <p:nvPr/>
        </p:nvSpPr>
        <p:spPr>
          <a:xfrm>
            <a:off x="176950" y="490454"/>
            <a:ext cx="2860718" cy="697328"/>
          </a:xfrm>
          <a:prstGeom prst="roundRect">
            <a:avLst>
              <a:gd name="adj" fmla="val 2820"/>
            </a:avLst>
          </a:prstGeom>
          <a:gradFill>
            <a:gsLst>
              <a:gs pos="65000">
                <a:schemeClr val="bg1"/>
              </a:gs>
              <a:gs pos="100000">
                <a:srgbClr val="F2F7FC"/>
              </a:gs>
            </a:gsLst>
            <a:lin ang="5400000" scaled="0"/>
          </a:gradFill>
          <a:effectLst>
            <a:outerShdw blurRad="177800" dist="38100" dir="7800000" algn="ctr" rotWithShape="0">
              <a:schemeClr val="accent1">
                <a:alpha val="22000"/>
              </a:schemeClr>
            </a:outerShdw>
          </a:effectLst>
        </p:spPr>
        <p:txBody>
          <a:bodyPr wrap="square" lIns="0" tIns="81920" rIns="215040" bIns="81920" rtlCol="0" anchor="ctr">
            <a:spAutoFit/>
          </a:bodyPr>
          <a:lstStyle/>
          <a:p>
            <a:pPr algn="r" defTabSz="1300460" hangingPunct="1">
              <a:defRPr/>
            </a:pPr>
            <a:r>
              <a:rPr lang="en-US" altLang="zh-CN" sz="3413" kern="1200" dirty="0" err="1">
                <a:gradFill>
                  <a:gsLst>
                    <a:gs pos="43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+mj-ea"/>
              </a:rPr>
              <a:t>Dockerfile</a:t>
            </a:r>
            <a:endParaRPr lang="en-US" altLang="zh-CN" sz="3413" kern="1200" dirty="0">
              <a:gradFill>
                <a:gsLst>
                  <a:gs pos="4300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latin typeface="+mj-ea"/>
            </a:endParaRPr>
          </a:p>
        </p:txBody>
      </p:sp>
      <p:pic>
        <p:nvPicPr>
          <p:cNvPr id="7" name="图片 6" descr="卡通人物&#10;&#10;低可信度描述已自动生成">
            <a:extLst>
              <a:ext uri="{FF2B5EF4-FFF2-40B4-BE49-F238E27FC236}">
                <a16:creationId xmlns:a16="http://schemas.microsoft.com/office/drawing/2014/main" id="{17FE6B42-D4FB-1145-9B0F-392C19D8CFF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06102" flipH="1">
            <a:off x="-1010217" y="76889"/>
            <a:ext cx="1790128" cy="179012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35CDCF8-7028-484A-959F-4AE89BBBA2A3}"/>
              </a:ext>
            </a:extLst>
          </p:cNvPr>
          <p:cNvSpPr txBox="1"/>
          <p:nvPr/>
        </p:nvSpPr>
        <p:spPr>
          <a:xfrm>
            <a:off x="358263" y="8973519"/>
            <a:ext cx="21980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 err="1"/>
              <a:t>build+commit</a:t>
            </a:r>
            <a:endParaRPr kumimoji="1"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83E6E8F-95ED-C843-8EB7-87CEB4585630}"/>
              </a:ext>
            </a:extLst>
          </p:cNvPr>
          <p:cNvSpPr txBox="1"/>
          <p:nvPr/>
        </p:nvSpPr>
        <p:spPr>
          <a:xfrm>
            <a:off x="6178607" y="9204351"/>
            <a:ext cx="23503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/>
              <a:t>镜像存储层概念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1676473" y="1301871"/>
            <a:ext cx="4791975" cy="67111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72249" tIns="72249" rIns="72249" bIns="72249" numCol="1" spcCol="38100" rtlCol="0" anchor="ctr" forceAA="0">
            <a:spAutoFit/>
          </a:bodyPr>
          <a:lstStyle/>
          <a:p>
            <a:pPr algn="l" defTabSz="830849"/>
            <a:r>
              <a:rPr lang="en-US" altLang="zh-CN" sz="3413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harbor</a:t>
            </a:r>
            <a:r>
              <a:rPr lang="zh-CN" altLang="en-US" sz="3413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部署安装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EE37D21-472D-034D-ADA1-12D282DB337B}"/>
              </a:ext>
            </a:extLst>
          </p:cNvPr>
          <p:cNvSpPr txBox="1"/>
          <p:nvPr/>
        </p:nvSpPr>
        <p:spPr>
          <a:xfrm>
            <a:off x="176950" y="490454"/>
            <a:ext cx="2860718" cy="697328"/>
          </a:xfrm>
          <a:prstGeom prst="roundRect">
            <a:avLst>
              <a:gd name="adj" fmla="val 2820"/>
            </a:avLst>
          </a:prstGeom>
          <a:gradFill>
            <a:gsLst>
              <a:gs pos="65000">
                <a:schemeClr val="bg1"/>
              </a:gs>
              <a:gs pos="100000">
                <a:srgbClr val="F2F7FC"/>
              </a:gs>
            </a:gsLst>
            <a:lin ang="5400000" scaled="0"/>
          </a:gradFill>
          <a:effectLst>
            <a:outerShdw blurRad="177800" dist="38100" dir="7800000" algn="ctr" rotWithShape="0">
              <a:schemeClr val="accent1">
                <a:alpha val="22000"/>
              </a:schemeClr>
            </a:outerShdw>
          </a:effectLst>
        </p:spPr>
        <p:txBody>
          <a:bodyPr wrap="square" lIns="0" tIns="81920" rIns="215040" bIns="81920" rtlCol="0" anchor="ctr">
            <a:spAutoFit/>
          </a:bodyPr>
          <a:lstStyle/>
          <a:p>
            <a:pPr defTabSz="1300460" hangingPunct="1">
              <a:defRPr/>
            </a:pPr>
            <a:r>
              <a:rPr lang="zh-CN" altLang="en-US" sz="3413" kern="1200" dirty="0">
                <a:gradFill>
                  <a:gsLst>
                    <a:gs pos="43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+mj-ea"/>
              </a:rPr>
              <a:t>镜像仓库</a:t>
            </a:r>
            <a:endParaRPr lang="en-US" altLang="zh-CN" sz="3413" kern="1200" dirty="0">
              <a:gradFill>
                <a:gsLst>
                  <a:gs pos="4300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latin typeface="+mj-ea"/>
            </a:endParaRPr>
          </a:p>
        </p:txBody>
      </p:sp>
      <p:pic>
        <p:nvPicPr>
          <p:cNvPr id="5" name="图片 4" descr="卡通人物&#10;&#10;低可信度描述已自动生成">
            <a:extLst>
              <a:ext uri="{FF2B5EF4-FFF2-40B4-BE49-F238E27FC236}">
                <a16:creationId xmlns:a16="http://schemas.microsoft.com/office/drawing/2014/main" id="{C95FAA32-DB4B-DA40-B2F6-0B03091C00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06102" flipH="1">
            <a:off x="-1010217" y="76889"/>
            <a:ext cx="1790128" cy="179012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8CF922B0-BD8E-B14D-8F1C-752365FFD2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654" y="1563093"/>
            <a:ext cx="7442512" cy="42138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641DADC-7B9D-814C-8715-8B210EFA09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6950" y="6005169"/>
            <a:ext cx="7446089" cy="32579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122F9660-376F-8441-9E96-1911C4F7BF7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61428" y="3128381"/>
            <a:ext cx="9578835" cy="40767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77251154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8" name="文本"/>
          <p:cNvSpPr txBox="1"/>
          <p:nvPr/>
        </p:nvSpPr>
        <p:spPr>
          <a:xfrm>
            <a:off x="-6502400" y="2768376"/>
            <a:ext cx="141064" cy="4271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lnSpc>
                <a:spcPts val="3000"/>
              </a:lnSpc>
              <a:defRPr sz="1200" b="0">
                <a:latin typeface="Times"/>
                <a:ea typeface="Times"/>
                <a:cs typeface="Times"/>
                <a:sym typeface="Times"/>
              </a:defRPr>
            </a:lvl1pPr>
          </a:lstStyle>
          <a:p>
            <a:r>
              <a:t> </a:t>
            </a:r>
          </a:p>
        </p:txBody>
      </p:sp>
      <p:sp>
        <p:nvSpPr>
          <p:cNvPr id="929" name="图片数据标注平台cvat"/>
          <p:cNvSpPr txBox="1"/>
          <p:nvPr/>
        </p:nvSpPr>
        <p:spPr>
          <a:xfrm>
            <a:off x="2675731" y="517038"/>
            <a:ext cx="2894797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/>
            <a:endParaRPr lang="en" altLang="zh-CN" dirty="0"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AB4BB7E-6FBE-5D44-9A4C-6D8E2D149E0A}"/>
              </a:ext>
            </a:extLst>
          </p:cNvPr>
          <p:cNvSpPr txBox="1"/>
          <p:nvPr/>
        </p:nvSpPr>
        <p:spPr>
          <a:xfrm>
            <a:off x="800436" y="1589933"/>
            <a:ext cx="13901175" cy="379591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n-US" altLang="zh-CN" sz="2000" b="0" dirty="0">
                <a:latin typeface="FangSong" panose="02010609060101010101" pitchFamily="49" charset="-122"/>
                <a:ea typeface="FangSong" panose="02010609060101010101" pitchFamily="49" charset="-122"/>
              </a:rPr>
              <a:t>GPU</a:t>
            </a:r>
            <a:r>
              <a:rPr lang="zh-CN" altLang="en-US" sz="2000" b="0" dirty="0">
                <a:latin typeface="FangSong" panose="02010609060101010101" pitchFamily="49" charset="-122"/>
                <a:ea typeface="FangSong" panose="02010609060101010101" pitchFamily="49" charset="-122"/>
              </a:rPr>
              <a:t>环境： </a:t>
            </a:r>
            <a:r>
              <a:rPr lang="en-US" altLang="zh-CN" sz="2000" b="0" dirty="0">
                <a:latin typeface="FangSong" panose="02010609060101010101" pitchFamily="49" charset="-122"/>
                <a:ea typeface="FangSong" panose="02010609060101010101" pitchFamily="49" charset="-122"/>
              </a:rPr>
              <a:t>docker</a:t>
            </a:r>
            <a:r>
              <a:rPr lang="zh-CN" altLang="en-US" sz="2000" b="0" dirty="0">
                <a:latin typeface="FangSong" panose="02010609060101010101" pitchFamily="49" charset="-122"/>
                <a:ea typeface="FangSong" panose="02010609060101010101" pitchFamily="49" charset="-122"/>
              </a:rPr>
              <a:t>层面</a:t>
            </a:r>
            <a:endParaRPr lang="en-US" altLang="zh-CN" sz="2000" b="0" dirty="0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l"/>
            <a:endParaRPr lang="en-US" altLang="zh-CN" sz="2000" b="0" dirty="0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l"/>
            <a:r>
              <a:rPr lang="zh-CN" altLang="en-US" sz="2000" b="0" dirty="0">
                <a:latin typeface="FangSong" panose="02010609060101010101" pitchFamily="49" charset="-122"/>
                <a:ea typeface="FangSong" panose="02010609060101010101" pitchFamily="49" charset="-122"/>
              </a:rPr>
              <a:t>机器驱动：主机无需安装</a:t>
            </a:r>
            <a:r>
              <a:rPr lang="en-US" altLang="zh-CN" sz="2000" b="0" dirty="0" err="1">
                <a:latin typeface="FangSong" panose="02010609060101010101" pitchFamily="49" charset="-122"/>
                <a:ea typeface="FangSong" panose="02010609060101010101" pitchFamily="49" charset="-122"/>
              </a:rPr>
              <a:t>cuda</a:t>
            </a:r>
            <a:r>
              <a:rPr lang="zh-CN" altLang="en-US" sz="2000" b="0" dirty="0">
                <a:latin typeface="FangSong" panose="02010609060101010101" pitchFamily="49" charset="-122"/>
                <a:ea typeface="FangSong" panose="02010609060101010101" pitchFamily="49" charset="-122"/>
              </a:rPr>
              <a:t>库</a:t>
            </a:r>
            <a:endParaRPr lang="en-US" altLang="zh-CN" sz="2000" b="0" dirty="0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l"/>
            <a:endParaRPr lang="en-US" altLang="zh-CN" sz="2000" b="0" dirty="0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l"/>
            <a:r>
              <a:rPr lang="en-US" altLang="zh-CN" sz="2000" b="0" dirty="0">
                <a:latin typeface="FangSong" panose="02010609060101010101" pitchFamily="49" charset="-122"/>
                <a:ea typeface="FangSong" panose="02010609060101010101" pitchFamily="49" charset="-122"/>
              </a:rPr>
              <a:t>docker</a:t>
            </a:r>
            <a:r>
              <a:rPr lang="zh-CN" altLang="en-US" sz="2000" b="0" dirty="0">
                <a:latin typeface="FangSong" panose="02010609060101010101" pitchFamily="49" charset="-122"/>
                <a:ea typeface="FangSong" panose="02010609060101010101" pitchFamily="49" charset="-122"/>
              </a:rPr>
              <a:t>环境：</a:t>
            </a:r>
            <a:endParaRPr lang="en-US" altLang="zh-CN" sz="2000" b="0" dirty="0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l"/>
            <a:r>
              <a:rPr lang="en-US" altLang="zh-CN" sz="2000" b="0" dirty="0">
                <a:latin typeface="FangSong" panose="02010609060101010101" pitchFamily="49" charset="-122"/>
                <a:ea typeface="FangSong" panose="02010609060101010101" pitchFamily="49" charset="-122"/>
              </a:rPr>
              <a:t>docker</a:t>
            </a:r>
            <a:r>
              <a:rPr lang="zh-CN" altLang="en-US" sz="2000" b="0" dirty="0">
                <a:latin typeface="FangSong" panose="02010609060101010101" pitchFamily="49" charset="-122"/>
                <a:ea typeface="FangSong" panose="02010609060101010101" pitchFamily="49" charset="-122"/>
              </a:rPr>
              <a:t>  </a:t>
            </a:r>
            <a:r>
              <a:rPr lang="en-US" altLang="zh-CN" sz="2000" b="0" dirty="0">
                <a:latin typeface="FangSong" panose="02010609060101010101" pitchFamily="49" charset="-122"/>
                <a:ea typeface="FangSong" panose="02010609060101010101" pitchFamily="49" charset="-122"/>
              </a:rPr>
              <a:t>19.03</a:t>
            </a:r>
            <a:r>
              <a:rPr lang="zh-CN" altLang="en-US" sz="2000" b="0" dirty="0">
                <a:latin typeface="FangSong" panose="02010609060101010101" pitchFamily="49" charset="-122"/>
                <a:ea typeface="FangSong" panose="02010609060101010101" pitchFamily="49" charset="-122"/>
              </a:rPr>
              <a:t> 以前的版本：安装</a:t>
            </a:r>
            <a:r>
              <a:rPr lang="en" altLang="zh-CN" sz="2000" b="0" dirty="0" err="1">
                <a:latin typeface="FangSong" panose="02010609060101010101" pitchFamily="49" charset="-122"/>
                <a:ea typeface="FangSong" panose="02010609060101010101" pitchFamily="49" charset="-122"/>
              </a:rPr>
              <a:t>nvidia</a:t>
            </a:r>
            <a:r>
              <a:rPr lang="en" altLang="zh-CN" sz="2000" b="0" dirty="0">
                <a:latin typeface="FangSong" panose="02010609060101010101" pitchFamily="49" charset="-122"/>
                <a:ea typeface="FangSong" panose="02010609060101010101" pitchFamily="49" charset="-122"/>
              </a:rPr>
              <a:t> docker</a:t>
            </a:r>
            <a:r>
              <a:rPr lang="en-US" altLang="zh-CN" sz="2000" b="0" dirty="0">
                <a:latin typeface="FangSong" panose="02010609060101010101" pitchFamily="49" charset="-122"/>
                <a:ea typeface="FangSong" panose="02010609060101010101" pitchFamily="49" charset="-122"/>
              </a:rPr>
              <a:t>2</a:t>
            </a:r>
            <a:r>
              <a:rPr lang="zh-CN" altLang="en-US" sz="2000" b="0" dirty="0">
                <a:latin typeface="FangSong" panose="02010609060101010101" pitchFamily="49" charset="-122"/>
                <a:ea typeface="FangSong" panose="02010609060101010101" pitchFamily="49" charset="-122"/>
              </a:rPr>
              <a:t>，启动命令使用</a:t>
            </a:r>
            <a:r>
              <a:rPr lang="en" altLang="zh-CN" sz="2000" b="0" dirty="0" err="1">
                <a:latin typeface="FangSong" panose="02010609060101010101" pitchFamily="49" charset="-122"/>
                <a:ea typeface="FangSong" panose="02010609060101010101" pitchFamily="49" charset="-122"/>
              </a:rPr>
              <a:t>nvidia</a:t>
            </a:r>
            <a:r>
              <a:rPr lang="en-US" altLang="zh-CN" sz="2000" b="0" dirty="0">
                <a:latin typeface="FangSong" panose="02010609060101010101" pitchFamily="49" charset="-122"/>
                <a:ea typeface="FangSong" panose="02010609060101010101" pitchFamily="49" charset="-122"/>
              </a:rPr>
              <a:t>-docker</a:t>
            </a:r>
          </a:p>
          <a:p>
            <a:pPr algn="l"/>
            <a:r>
              <a:rPr lang="en-US" altLang="zh-CN" sz="2000" b="0" dirty="0">
                <a:latin typeface="FangSong" panose="02010609060101010101" pitchFamily="49" charset="-122"/>
                <a:ea typeface="FangSong" panose="02010609060101010101" pitchFamily="49" charset="-122"/>
              </a:rPr>
              <a:t>docker</a:t>
            </a:r>
            <a:r>
              <a:rPr lang="zh-CN" altLang="en-US" sz="2000" b="0" dirty="0">
                <a:latin typeface="FangSong" panose="02010609060101010101" pitchFamily="49" charset="-122"/>
                <a:ea typeface="FangSong" panose="02010609060101010101" pitchFamily="49" charset="-122"/>
              </a:rPr>
              <a:t>  </a:t>
            </a:r>
            <a:r>
              <a:rPr lang="en-US" altLang="zh-CN" sz="2000" b="0" dirty="0">
                <a:latin typeface="FangSong" panose="02010609060101010101" pitchFamily="49" charset="-122"/>
                <a:ea typeface="FangSong" panose="02010609060101010101" pitchFamily="49" charset="-122"/>
              </a:rPr>
              <a:t>19.03</a:t>
            </a:r>
            <a:r>
              <a:rPr lang="zh-CN" altLang="en-US" sz="2000" b="0" dirty="0">
                <a:latin typeface="FangSong" panose="02010609060101010101" pitchFamily="49" charset="-122"/>
                <a:ea typeface="FangSong" panose="02010609060101010101" pitchFamily="49" charset="-122"/>
              </a:rPr>
              <a:t> 以后的版本（可以同之前的版本）：</a:t>
            </a:r>
            <a:endParaRPr lang="en-US" altLang="zh-CN" sz="2000" b="0" dirty="0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zh-CN" altLang="en-US" sz="2000" b="0" dirty="0">
                <a:latin typeface="FangSong" panose="02010609060101010101" pitchFamily="49" charset="-122"/>
                <a:ea typeface="FangSong" panose="02010609060101010101" pitchFamily="49" charset="-122"/>
              </a:rPr>
              <a:t>只需要安装</a:t>
            </a:r>
            <a:r>
              <a:rPr lang="en" altLang="zh-CN" sz="2000" b="0" dirty="0" err="1">
                <a:latin typeface="FangSong" panose="02010609060101010101" pitchFamily="49" charset="-122"/>
                <a:ea typeface="FangSong" panose="02010609060101010101" pitchFamily="49" charset="-122"/>
              </a:rPr>
              <a:t>nvidia</a:t>
            </a:r>
            <a:r>
              <a:rPr lang="en" altLang="zh-CN" sz="2000" b="0" dirty="0">
                <a:latin typeface="FangSong" panose="02010609060101010101" pitchFamily="49" charset="-122"/>
                <a:ea typeface="FangSong" panose="02010609060101010101" pitchFamily="49" charset="-122"/>
              </a:rPr>
              <a:t>-container-runtime</a:t>
            </a:r>
            <a:r>
              <a:rPr lang="zh-CN" altLang="en-US" sz="2000" b="0" dirty="0">
                <a:latin typeface="FangSong" panose="02010609060101010101" pitchFamily="49" charset="-122"/>
                <a:ea typeface="FangSong" panose="02010609060101010101" pitchFamily="49" charset="-122"/>
              </a:rPr>
              <a:t>   或者 只安装</a:t>
            </a:r>
            <a:r>
              <a:rPr lang="en" altLang="zh-CN" sz="2000" b="0" dirty="0" err="1">
                <a:latin typeface="FangSong" panose="02010609060101010101" pitchFamily="49" charset="-122"/>
                <a:ea typeface="FangSong" panose="02010609060101010101" pitchFamily="49" charset="-122"/>
              </a:rPr>
              <a:t>nvidia</a:t>
            </a:r>
            <a:r>
              <a:rPr lang="en" altLang="zh-CN" sz="2000" b="0" dirty="0">
                <a:latin typeface="FangSong" panose="02010609060101010101" pitchFamily="49" charset="-122"/>
                <a:ea typeface="FangSong" panose="02010609060101010101" pitchFamily="49" charset="-122"/>
              </a:rPr>
              <a:t>-container-toolkit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zh-CN" altLang="en" sz="2000" b="0" dirty="0">
                <a:latin typeface="FangSong" panose="02010609060101010101" pitchFamily="49" charset="-122"/>
                <a:ea typeface="FangSong" panose="02010609060101010101" pitchFamily="49" charset="-122"/>
              </a:rPr>
              <a:t>重启</a:t>
            </a:r>
            <a:r>
              <a:rPr lang="en-US" altLang="zh-CN" sz="2000" b="0" dirty="0">
                <a:latin typeface="FangSong" panose="02010609060101010101" pitchFamily="49" charset="-122"/>
                <a:ea typeface="FangSong" panose="02010609060101010101" pitchFamily="49" charset="-122"/>
              </a:rPr>
              <a:t>docker</a:t>
            </a:r>
            <a:endParaRPr lang="en" altLang="zh-CN" sz="2000" b="0" dirty="0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zh-CN" altLang="en-US" sz="2000" b="0" dirty="0">
                <a:latin typeface="FangSong" panose="02010609060101010101" pitchFamily="49" charset="-122"/>
                <a:ea typeface="FangSong" panose="02010609060101010101" pitchFamily="49" charset="-122"/>
              </a:rPr>
              <a:t>使用</a:t>
            </a:r>
            <a:r>
              <a:rPr lang="en-US" altLang="zh-CN" sz="2000" b="0" dirty="0">
                <a:latin typeface="FangSong" panose="02010609060101010101" pitchFamily="49" charset="-122"/>
                <a:ea typeface="FangSong" panose="02010609060101010101" pitchFamily="49" charset="-122"/>
              </a:rPr>
              <a:t>docker</a:t>
            </a:r>
            <a:r>
              <a:rPr lang="zh-CN" altLang="en-US" sz="2000" b="0" dirty="0">
                <a:latin typeface="FangSong" panose="02010609060101010101" pitchFamily="49" charset="-122"/>
                <a:ea typeface="FangSong" panose="02010609060101010101" pitchFamily="49" charset="-122"/>
              </a:rPr>
              <a:t>命令，加参数</a:t>
            </a:r>
            <a:r>
              <a:rPr lang="en" altLang="zh-CN" sz="2000" b="0" dirty="0">
                <a:latin typeface="FangSong" panose="02010609060101010101" pitchFamily="49" charset="-122"/>
                <a:ea typeface="FangSong" panose="02010609060101010101" pitchFamily="49" charset="-122"/>
              </a:rPr>
              <a:t>—</a:t>
            </a:r>
            <a:r>
              <a:rPr lang="en" altLang="zh-CN" sz="2000" b="0" dirty="0" err="1">
                <a:latin typeface="FangSong" panose="02010609060101010101" pitchFamily="49" charset="-122"/>
                <a:ea typeface="FangSong" panose="02010609060101010101" pitchFamily="49" charset="-122"/>
              </a:rPr>
              <a:t>gpus</a:t>
            </a:r>
            <a:endParaRPr lang="en" altLang="zh-CN" sz="2000" b="0" dirty="0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l"/>
            <a:endParaRPr lang="en" altLang="zh-CN" sz="2000" b="0" dirty="0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l"/>
            <a:r>
              <a:rPr lang="en" altLang="zh-CN" sz="2000" b="0" dirty="0">
                <a:latin typeface="FangSong" panose="02010609060101010101" pitchFamily="49" charset="-122"/>
                <a:ea typeface="FangSong" panose="02010609060101010101" pitchFamily="49" charset="-122"/>
              </a:rPr>
              <a:t>K8s</a:t>
            </a:r>
            <a:r>
              <a:rPr lang="en-US" altLang="zh-CN" sz="2000" b="0" dirty="0">
                <a:latin typeface="FangSong" panose="02010609060101010101" pitchFamily="49" charset="-122"/>
                <a:ea typeface="FangSong" panose="02010609060101010101" pitchFamily="49" charset="-122"/>
              </a:rPr>
              <a:t>:</a:t>
            </a:r>
            <a:r>
              <a:rPr lang="en" altLang="zh-CN" sz="2000" b="0" dirty="0">
                <a:latin typeface="FangSong" panose="02010609060101010101" pitchFamily="49" charset="-122"/>
                <a:ea typeface="FangSong" panose="02010609060101010101" pitchFamily="49" charset="-122"/>
              </a:rPr>
              <a:t> </a:t>
            </a:r>
            <a:r>
              <a:rPr lang="en" altLang="zh-CN" sz="2000" b="0" dirty="0" err="1">
                <a:latin typeface="FangSong" panose="02010609060101010101" pitchFamily="49" charset="-122"/>
                <a:ea typeface="FangSong" panose="02010609060101010101" pitchFamily="49" charset="-122"/>
              </a:rPr>
              <a:t>nvidia</a:t>
            </a:r>
            <a:r>
              <a:rPr lang="en" altLang="zh-CN" sz="2000" b="0" dirty="0">
                <a:latin typeface="FangSong" panose="02010609060101010101" pitchFamily="49" charset="-122"/>
                <a:ea typeface="FangSong" panose="02010609060101010101" pitchFamily="49" charset="-122"/>
              </a:rPr>
              <a:t>-docker-plugin</a:t>
            </a:r>
          </a:p>
        </p:txBody>
      </p:sp>
      <p:pic>
        <p:nvPicPr>
          <p:cNvPr id="7" name="图片 6" descr="文本&#10;&#10;描述已自动生成">
            <a:extLst>
              <a:ext uri="{FF2B5EF4-FFF2-40B4-BE49-F238E27FC236}">
                <a16:creationId xmlns:a16="http://schemas.microsoft.com/office/drawing/2014/main" id="{21214FCB-076B-A14A-8499-8B7722149E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676" y="5589174"/>
            <a:ext cx="6245828" cy="2997785"/>
          </a:xfrm>
          <a:prstGeom prst="rect">
            <a:avLst/>
          </a:prstGeom>
        </p:spPr>
      </p:pic>
      <p:pic>
        <p:nvPicPr>
          <p:cNvPr id="10" name="图片 9" descr="文本&#10;&#10;描述已自动生成">
            <a:extLst>
              <a:ext uri="{FF2B5EF4-FFF2-40B4-BE49-F238E27FC236}">
                <a16:creationId xmlns:a16="http://schemas.microsoft.com/office/drawing/2014/main" id="{96370E68-D3EE-1F4E-8E20-AC1CDB32FB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0142" y="5589174"/>
            <a:ext cx="5842000" cy="32766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45C4B402-FC28-A446-BA98-9054C70998A3}"/>
              </a:ext>
            </a:extLst>
          </p:cNvPr>
          <p:cNvSpPr txBox="1"/>
          <p:nvPr/>
        </p:nvSpPr>
        <p:spPr>
          <a:xfrm>
            <a:off x="176949" y="490454"/>
            <a:ext cx="3573641" cy="697328"/>
          </a:xfrm>
          <a:prstGeom prst="roundRect">
            <a:avLst>
              <a:gd name="adj" fmla="val 2820"/>
            </a:avLst>
          </a:prstGeom>
          <a:gradFill>
            <a:gsLst>
              <a:gs pos="65000">
                <a:schemeClr val="bg1"/>
              </a:gs>
              <a:gs pos="100000">
                <a:srgbClr val="F2F7FC"/>
              </a:gs>
            </a:gsLst>
            <a:lin ang="5400000" scaled="0"/>
          </a:gradFill>
          <a:effectLst>
            <a:outerShdw blurRad="177800" dist="38100" dir="7800000" algn="ctr" rotWithShape="0">
              <a:schemeClr val="accent1">
                <a:alpha val="22000"/>
              </a:schemeClr>
            </a:outerShdw>
          </a:effectLst>
        </p:spPr>
        <p:txBody>
          <a:bodyPr wrap="square" lIns="0" tIns="81920" rIns="215040" bIns="81920" rtlCol="0" anchor="ctr">
            <a:spAutoFit/>
          </a:bodyPr>
          <a:lstStyle/>
          <a:p>
            <a:pPr algn="r" defTabSz="1300460" hangingPunct="1">
              <a:defRPr/>
            </a:pPr>
            <a:r>
              <a:rPr lang="en-US" altLang="zh-CN" sz="3413" kern="1200" dirty="0" err="1">
                <a:gradFill>
                  <a:gsLst>
                    <a:gs pos="43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+mj-ea"/>
              </a:rPr>
              <a:t>nvidia</a:t>
            </a:r>
            <a:r>
              <a:rPr lang="en-US" altLang="zh-CN" sz="3413" kern="1200" dirty="0">
                <a:gradFill>
                  <a:gsLst>
                    <a:gs pos="43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+mj-ea"/>
              </a:rPr>
              <a:t>-docker</a:t>
            </a:r>
          </a:p>
        </p:txBody>
      </p:sp>
      <p:pic>
        <p:nvPicPr>
          <p:cNvPr id="11" name="图片 10" descr="卡通人物&#10;&#10;低可信度描述已自动生成">
            <a:extLst>
              <a:ext uri="{FF2B5EF4-FFF2-40B4-BE49-F238E27FC236}">
                <a16:creationId xmlns:a16="http://schemas.microsoft.com/office/drawing/2014/main" id="{CBC1C3F2-ABC9-1E44-B29C-1896D7A553B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06102" flipH="1">
            <a:off x="-1010217" y="76889"/>
            <a:ext cx="1790128" cy="1790128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4CED0F87-7D4C-A34B-945F-723DD28A214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33071" y="1258677"/>
            <a:ext cx="6574772" cy="3446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130048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753A36D3-650C-3744-934D-AAA6AFA5F345}"/>
              </a:ext>
            </a:extLst>
          </p:cNvPr>
          <p:cNvSpPr txBox="1"/>
          <p:nvPr/>
        </p:nvSpPr>
        <p:spPr>
          <a:xfrm>
            <a:off x="176949" y="490454"/>
            <a:ext cx="3589123" cy="697328"/>
          </a:xfrm>
          <a:prstGeom prst="roundRect">
            <a:avLst>
              <a:gd name="adj" fmla="val 2820"/>
            </a:avLst>
          </a:prstGeom>
          <a:gradFill>
            <a:gsLst>
              <a:gs pos="65000">
                <a:schemeClr val="bg1"/>
              </a:gs>
              <a:gs pos="100000">
                <a:srgbClr val="F2F7FC"/>
              </a:gs>
            </a:gsLst>
            <a:lin ang="5400000" scaled="0"/>
          </a:gradFill>
          <a:effectLst>
            <a:outerShdw blurRad="177800" dist="38100" dir="7800000" algn="ctr" rotWithShape="0">
              <a:schemeClr val="accent1">
                <a:alpha val="22000"/>
              </a:schemeClr>
            </a:outerShdw>
          </a:effectLst>
        </p:spPr>
        <p:txBody>
          <a:bodyPr wrap="square" lIns="0" tIns="81920" rIns="215040" bIns="81920" rtlCol="0" anchor="ctr">
            <a:spAutoFit/>
          </a:bodyPr>
          <a:lstStyle/>
          <a:p>
            <a:pPr algn="r" defTabSz="1300460" hangingPunct="1">
              <a:defRPr/>
            </a:pPr>
            <a:r>
              <a:rPr lang="en-US" altLang="zh-CN" sz="3413" kern="1200" dirty="0">
                <a:gradFill>
                  <a:gsLst>
                    <a:gs pos="43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+mj-ea"/>
              </a:rPr>
              <a:t>Docker</a:t>
            </a:r>
            <a:r>
              <a:rPr lang="zh-CN" altLang="en-US" sz="3413" kern="1200" dirty="0">
                <a:gradFill>
                  <a:gsLst>
                    <a:gs pos="43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+mj-ea"/>
              </a:rPr>
              <a:t>多镜像</a:t>
            </a:r>
            <a:endParaRPr lang="en-US" altLang="zh-CN" sz="3413" kern="1200" dirty="0">
              <a:gradFill>
                <a:gsLst>
                  <a:gs pos="4300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latin typeface="+mj-ea"/>
            </a:endParaRPr>
          </a:p>
        </p:txBody>
      </p:sp>
      <p:pic>
        <p:nvPicPr>
          <p:cNvPr id="7" name="图片 6" descr="卡通人物&#10;&#10;低可信度描述已自动生成">
            <a:extLst>
              <a:ext uri="{FF2B5EF4-FFF2-40B4-BE49-F238E27FC236}">
                <a16:creationId xmlns:a16="http://schemas.microsoft.com/office/drawing/2014/main" id="{17FE6B42-D4FB-1145-9B0F-392C19D8CF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06102" flipH="1">
            <a:off x="-1010217" y="76889"/>
            <a:ext cx="1790128" cy="179012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912DB06-3336-1041-A21C-09CF31F8CE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1510" y="1518054"/>
            <a:ext cx="13532078" cy="7911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815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753A36D3-650C-3744-934D-AAA6AFA5F345}"/>
              </a:ext>
            </a:extLst>
          </p:cNvPr>
          <p:cNvSpPr txBox="1"/>
          <p:nvPr/>
        </p:nvSpPr>
        <p:spPr>
          <a:xfrm>
            <a:off x="176949" y="490454"/>
            <a:ext cx="4193573" cy="697328"/>
          </a:xfrm>
          <a:prstGeom prst="roundRect">
            <a:avLst>
              <a:gd name="adj" fmla="val 2820"/>
            </a:avLst>
          </a:prstGeom>
          <a:gradFill>
            <a:gsLst>
              <a:gs pos="65000">
                <a:schemeClr val="bg1"/>
              </a:gs>
              <a:gs pos="100000">
                <a:srgbClr val="F2F7FC"/>
              </a:gs>
            </a:gsLst>
            <a:lin ang="5400000" scaled="0"/>
          </a:gradFill>
          <a:effectLst>
            <a:outerShdw blurRad="177800" dist="38100" dir="7800000" algn="ctr" rotWithShape="0">
              <a:schemeClr val="accent1">
                <a:alpha val="22000"/>
              </a:schemeClr>
            </a:outerShdw>
          </a:effectLst>
        </p:spPr>
        <p:txBody>
          <a:bodyPr wrap="square" lIns="0" tIns="81920" rIns="215040" bIns="81920" rtlCol="0" anchor="ctr">
            <a:spAutoFit/>
          </a:bodyPr>
          <a:lstStyle/>
          <a:p>
            <a:pPr algn="r" defTabSz="1300460" hangingPunct="1">
              <a:defRPr/>
            </a:pPr>
            <a:r>
              <a:rPr lang="en-US" altLang="zh-CN" sz="3413" kern="1200" dirty="0">
                <a:gradFill>
                  <a:gsLst>
                    <a:gs pos="43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+mj-ea"/>
              </a:rPr>
              <a:t>docker-compose</a:t>
            </a:r>
          </a:p>
        </p:txBody>
      </p:sp>
      <p:pic>
        <p:nvPicPr>
          <p:cNvPr id="7" name="图片 6" descr="卡通人物&#10;&#10;低可信度描述已自动生成">
            <a:extLst>
              <a:ext uri="{FF2B5EF4-FFF2-40B4-BE49-F238E27FC236}">
                <a16:creationId xmlns:a16="http://schemas.microsoft.com/office/drawing/2014/main" id="{17FE6B42-D4FB-1145-9B0F-392C19D8CF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06102" flipH="1">
            <a:off x="-1010217" y="76889"/>
            <a:ext cx="1790128" cy="179012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F4A96824-61E9-6248-8D6D-BA8105AA36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07111" y="1244420"/>
            <a:ext cx="11569700" cy="741680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767227F6-807A-084A-AEFD-505590EBD97B}"/>
              </a:ext>
            </a:extLst>
          </p:cNvPr>
          <p:cNvSpPr txBox="1"/>
          <p:nvPr/>
        </p:nvSpPr>
        <p:spPr>
          <a:xfrm>
            <a:off x="418565" y="1797803"/>
            <a:ext cx="13757561" cy="68634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2000" dirty="0"/>
              <a:t>docker-compose 命令 --help                     获得一个命令的帮助</a:t>
            </a:r>
          </a:p>
          <a:p>
            <a:pPr algn="l"/>
            <a:r>
              <a:rPr lang="zh-CN" altLang="en-US" sz="2000" dirty="0"/>
              <a:t>docker-compose up -d nginx                     构建启动nignx容器</a:t>
            </a:r>
          </a:p>
          <a:p>
            <a:pPr algn="l"/>
            <a:r>
              <a:rPr lang="zh-CN" altLang="en-US" sz="2000" dirty="0"/>
              <a:t>docker-compose exec nginx bash                 登录到nginx容器中</a:t>
            </a:r>
          </a:p>
          <a:p>
            <a:pPr algn="l"/>
            <a:r>
              <a:rPr lang="zh-CN" altLang="en-US" sz="2000" dirty="0"/>
              <a:t>docker-compose down                            此命令将会停止 up 命令所启动的容器，并移除网络</a:t>
            </a:r>
          </a:p>
          <a:p>
            <a:pPr algn="l"/>
            <a:r>
              <a:rPr lang="zh-CN" altLang="en-US" sz="2000" dirty="0"/>
              <a:t>docker-compose ps                              列出项目中目前的所有容器</a:t>
            </a:r>
          </a:p>
          <a:p>
            <a:pPr algn="l"/>
            <a:r>
              <a:rPr lang="zh-CN" altLang="en-US" sz="2000" dirty="0"/>
              <a:t>docker-compose restart nginx                   重新启动nginx容器</a:t>
            </a:r>
          </a:p>
          <a:p>
            <a:pPr algn="l"/>
            <a:r>
              <a:rPr lang="zh-CN" altLang="en-US" sz="2000" dirty="0"/>
              <a:t>docker-compose build nginx                     构建镜像 </a:t>
            </a:r>
          </a:p>
          <a:p>
            <a:pPr algn="l"/>
            <a:r>
              <a:rPr lang="zh-CN" altLang="en-US" sz="2000" dirty="0"/>
              <a:t>docker-compose build --no-cache nginx          不带缓存的构建</a:t>
            </a:r>
          </a:p>
          <a:p>
            <a:pPr algn="l"/>
            <a:r>
              <a:rPr lang="zh-CN" altLang="en-US" sz="2000" dirty="0"/>
              <a:t>docker-compose top                             查看各个服务容器内运行的进程 </a:t>
            </a:r>
          </a:p>
          <a:p>
            <a:pPr algn="l"/>
            <a:r>
              <a:rPr lang="zh-CN" altLang="en-US" sz="2000" dirty="0"/>
              <a:t>docker-compose logs -f nginx                   查看nginx的实时日志</a:t>
            </a:r>
          </a:p>
          <a:p>
            <a:pPr algn="l"/>
            <a:r>
              <a:rPr lang="zh-CN" altLang="en-US" sz="2000" dirty="0"/>
              <a:t>docker-compose images                          列出 Compose 文件包含的镜像</a:t>
            </a:r>
          </a:p>
          <a:p>
            <a:pPr algn="l"/>
            <a:r>
              <a:rPr lang="zh-CN" altLang="en-US" sz="2000" dirty="0"/>
              <a:t>docker-compose config                          验证文件配置，当配置正确时，不输出任何内容，当文件配置错误，输出错误信息。 </a:t>
            </a:r>
          </a:p>
          <a:p>
            <a:pPr algn="l"/>
            <a:r>
              <a:rPr lang="zh-CN" altLang="en-US" sz="2000" dirty="0"/>
              <a:t>docker-compose events --json nginx             以json的形式输出nginx的docker日志</a:t>
            </a:r>
          </a:p>
          <a:p>
            <a:pPr algn="l"/>
            <a:r>
              <a:rPr lang="zh-CN" altLang="en-US" sz="2000" dirty="0"/>
              <a:t>docker-compose pause nginx                     暂停nignx容器</a:t>
            </a:r>
          </a:p>
          <a:p>
            <a:pPr algn="l"/>
            <a:r>
              <a:rPr lang="zh-CN" altLang="en-US" sz="2000" dirty="0"/>
              <a:t>docker-compose unpause nginx                   恢复ningx容器</a:t>
            </a:r>
          </a:p>
          <a:p>
            <a:pPr algn="l"/>
            <a:r>
              <a:rPr lang="zh-CN" altLang="en-US" sz="2000" dirty="0"/>
              <a:t>docker-compose rm nginx                        删除容器（删除前必须关闭容器，执行stop）</a:t>
            </a:r>
          </a:p>
          <a:p>
            <a:pPr algn="l"/>
            <a:r>
              <a:rPr lang="zh-CN" altLang="en-US" sz="2000" dirty="0"/>
              <a:t>docker-compose stop nginx                      停止nignx容器</a:t>
            </a:r>
          </a:p>
          <a:p>
            <a:pPr algn="l"/>
            <a:r>
              <a:rPr lang="zh-CN" altLang="en-US" sz="2000" dirty="0"/>
              <a:t>docker-compose start nginx                     启动nignx容器</a:t>
            </a:r>
          </a:p>
          <a:p>
            <a:pPr algn="l"/>
            <a:r>
              <a:rPr lang="zh-CN" altLang="en-US" sz="2000" dirty="0"/>
              <a:t>docker-compose restart nginx                   重启项目中的nignx容器</a:t>
            </a:r>
          </a:p>
          <a:p>
            <a:pPr algn="l"/>
            <a:r>
              <a:rPr lang="zh-CN" altLang="en-US" sz="2000" dirty="0"/>
              <a:t>docker-compose run --no-deps --rm php-fpm php -v   在php-fpm中不启动关联容器，并容器执行php -v 执行完成后删除容器</a:t>
            </a:r>
          </a:p>
        </p:txBody>
      </p:sp>
    </p:spTree>
    <p:extLst>
      <p:ext uri="{BB962C8B-B14F-4D97-AF65-F5344CB8AC3E}">
        <p14:creationId xmlns:p14="http://schemas.microsoft.com/office/powerpoint/2010/main" val="21316597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:a16="http://schemas.microsoft.com/office/drawing/2014/main" id="{C7C3E4E5-EB28-3F4C-B633-AABAD03495CA}"/>
              </a:ext>
            </a:extLst>
          </p:cNvPr>
          <p:cNvSpPr txBox="1"/>
          <p:nvPr/>
        </p:nvSpPr>
        <p:spPr>
          <a:xfrm>
            <a:off x="176949" y="490454"/>
            <a:ext cx="3790617" cy="697328"/>
          </a:xfrm>
          <a:prstGeom prst="roundRect">
            <a:avLst>
              <a:gd name="adj" fmla="val 2820"/>
            </a:avLst>
          </a:prstGeom>
          <a:gradFill>
            <a:gsLst>
              <a:gs pos="65000">
                <a:schemeClr val="bg1"/>
              </a:gs>
              <a:gs pos="100000">
                <a:srgbClr val="F2F7FC"/>
              </a:gs>
            </a:gsLst>
            <a:lin ang="5400000" scaled="0"/>
          </a:gradFill>
          <a:effectLst>
            <a:outerShdw blurRad="177800" dist="38100" dir="7800000" algn="ctr" rotWithShape="0">
              <a:schemeClr val="accent1">
                <a:alpha val="22000"/>
              </a:schemeClr>
            </a:outerShdw>
          </a:effectLst>
        </p:spPr>
        <p:txBody>
          <a:bodyPr wrap="square" lIns="0" tIns="81920" rIns="215040" bIns="81920" rtlCol="0" anchor="ctr">
            <a:spAutoFit/>
          </a:bodyPr>
          <a:lstStyle/>
          <a:p>
            <a:pPr marL="0" marR="0" lvl="0" indent="0" algn="r" defTabSz="130046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413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43000">
                      <a:srgbClr val="4472C4"/>
                    </a:gs>
                    <a:gs pos="100000">
                      <a:srgbClr val="ED7D31"/>
                    </a:gs>
                  </a:gsLst>
                  <a:lin ang="2700000" scaled="0"/>
                </a:gradFill>
                <a:effectLst/>
                <a:uLnTx/>
                <a:uFillTx/>
                <a:latin typeface="等线 Light" panose="02010600030101010101" pitchFamily="2" charset="-122"/>
                <a:ea typeface="Helvetica Neue"/>
                <a:cs typeface="Helvetica Neue"/>
                <a:sym typeface="Helvetica Neue"/>
              </a:rPr>
              <a:t>Docker</a:t>
            </a:r>
            <a:r>
              <a:rPr kumimoji="0" lang="zh-CN" altLang="en-US" sz="3413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43000">
                      <a:srgbClr val="4472C4"/>
                    </a:gs>
                    <a:gs pos="100000">
                      <a:srgbClr val="ED7D31"/>
                    </a:gs>
                  </a:gsLst>
                  <a:lin ang="2700000" scaled="0"/>
                </a:gradFill>
                <a:effectLst/>
                <a:uLnTx/>
                <a:uFillTx/>
                <a:latin typeface="等线 Light" panose="02010600030101010101" pitchFamily="2" charset="-122"/>
                <a:cs typeface="Helvetica Neue"/>
                <a:sym typeface="Helvetica Neue"/>
              </a:rPr>
              <a:t>优雅退出</a:t>
            </a:r>
            <a:endParaRPr kumimoji="0" lang="en-US" altLang="zh-CN" sz="3413" b="1" i="0" u="none" strike="noStrike" kern="1200" cap="none" spc="0" normalizeH="0" baseline="0" noProof="0" dirty="0">
              <a:ln>
                <a:noFill/>
              </a:ln>
              <a:gradFill>
                <a:gsLst>
                  <a:gs pos="43000">
                    <a:srgbClr val="4472C4"/>
                  </a:gs>
                  <a:gs pos="100000">
                    <a:srgbClr val="ED7D31"/>
                  </a:gs>
                </a:gsLst>
                <a:lin ang="2700000" scaled="0"/>
              </a:gradFill>
              <a:effectLst/>
              <a:uLnTx/>
              <a:uFillTx/>
              <a:latin typeface="等线 Light" panose="02010600030101010101" pitchFamily="2" charset="-122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7" name="图片 16" descr="卡通人物&#10;&#10;低可信度描述已自动生成">
            <a:extLst>
              <a:ext uri="{FF2B5EF4-FFF2-40B4-BE49-F238E27FC236}">
                <a16:creationId xmlns:a16="http://schemas.microsoft.com/office/drawing/2014/main" id="{1DEDCDF6-3BA5-9448-9865-39CBE5E797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06102" flipH="1">
            <a:off x="-1010217" y="76889"/>
            <a:ext cx="1790128" cy="179012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5AFD1E99-63C5-EE45-B873-1F3C9A5144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55333" y="839118"/>
            <a:ext cx="7937500" cy="7721600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59DB2D77-20A6-6A40-A4F0-167642D59162}"/>
              </a:ext>
            </a:extLst>
          </p:cNvPr>
          <p:cNvSpPr txBox="1"/>
          <p:nvPr/>
        </p:nvSpPr>
        <p:spPr>
          <a:xfrm>
            <a:off x="514148" y="2087187"/>
            <a:ext cx="8155983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"/>
              <a:cs typeface="Helvetica Neue"/>
              <a:sym typeface="Helvetica Neue"/>
            </a:endParaRPr>
          </a:p>
          <a:p>
            <a:pPr marL="0" marR="0" lvl="0" indent="0" algn="l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cs typeface="Helvetica Neue"/>
                <a:sym typeface="Helvetica Neue"/>
              </a:rPr>
              <a:t>SIGINT：</a:t>
            </a:r>
          </a:p>
          <a:p>
            <a:pPr marL="0" marR="0" lvl="0" indent="0" algn="l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cs typeface="Helvetica Neue"/>
                <a:sym typeface="Helvetica Neue"/>
              </a:rPr>
              <a:t>程序终止(interrupt)信号, 在用户键入INTR字符(通常是Ctrl-C)时发出，用于通知前台进程组终止进程。</a:t>
            </a:r>
          </a:p>
          <a:p>
            <a:pPr marL="0" marR="0" lvl="0" indent="0" algn="l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"/>
              <a:cs typeface="Helvetica Neue"/>
              <a:sym typeface="Helvetica Neue"/>
            </a:endParaRPr>
          </a:p>
          <a:p>
            <a:pPr marL="0" marR="0" lvl="0" indent="0" algn="l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cs typeface="Helvetica Neue"/>
                <a:sym typeface="Helvetica Neue"/>
              </a:rPr>
              <a:t>SIGQUIT：</a:t>
            </a:r>
          </a:p>
          <a:p>
            <a:pPr marL="0" marR="0" lvl="0" indent="0" algn="l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cs typeface="Helvetica Neue"/>
                <a:sym typeface="Helvetica Neue"/>
              </a:rPr>
              <a:t>和SIGINT类似, 但由QUIT字符(通常是Ctrl-)来控制. 进程在因收到SIGQUIT退出时会产生core文件, 在这个意义上类似于一个程序错误信号。</a:t>
            </a:r>
          </a:p>
          <a:p>
            <a:pPr marL="0" marR="0" lvl="0" indent="0" algn="l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"/>
              <a:cs typeface="Helvetica Neue"/>
              <a:sym typeface="Helvetica Neue"/>
            </a:endParaRPr>
          </a:p>
          <a:p>
            <a:pPr marL="0" marR="0" lvl="0" indent="0" algn="l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cs typeface="Helvetica Neue"/>
                <a:sym typeface="Helvetica Neue"/>
              </a:rPr>
              <a:t>SIGTERM：</a:t>
            </a:r>
          </a:p>
          <a:p>
            <a:pPr marL="0" marR="0" lvl="0" indent="0" algn="l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cs typeface="Helvetica Neue"/>
                <a:sym typeface="Helvetica Neue"/>
              </a:rPr>
              <a:t>程序结束(terminate)信号, 与SIGKILL不同的是该信号可以被阻塞和处理。通常用来要求程序自己正常退出，shell命令kill缺省产生这个信号。如果进程终止不了，我们才会尝试SIGKILL。</a:t>
            </a:r>
          </a:p>
          <a:p>
            <a:pPr marL="0" marR="0" lvl="0" indent="0" algn="l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"/>
              <a:cs typeface="Helvetica Neue"/>
              <a:sym typeface="Helvetica Neue"/>
            </a:endParaRPr>
          </a:p>
          <a:p>
            <a:pPr marL="0" marR="0" lvl="0" indent="0" algn="l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cs typeface="Helvetica Neue"/>
                <a:sym typeface="Helvetica Neue"/>
              </a:rPr>
              <a:t>SIGSTOP：</a:t>
            </a:r>
          </a:p>
          <a:p>
            <a:pPr marL="0" marR="0" lvl="0" indent="0" algn="l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cs typeface="Helvetica Neue"/>
                <a:sym typeface="Helvetica Neue"/>
              </a:rPr>
              <a:t>停止(stopped)进程的执行. 注意它和terminate以及interrupt的区别:该进程还未结束, 只是暂停执行. 本信号不能被阻塞, 处理或忽略.</a:t>
            </a:r>
          </a:p>
          <a:p>
            <a:pPr marL="0" marR="0" lvl="0" indent="0" algn="l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7187345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753A36D3-650C-3744-934D-AAA6AFA5F345}"/>
              </a:ext>
            </a:extLst>
          </p:cNvPr>
          <p:cNvSpPr txBox="1"/>
          <p:nvPr/>
        </p:nvSpPr>
        <p:spPr>
          <a:xfrm>
            <a:off x="176950" y="490454"/>
            <a:ext cx="3449654" cy="697328"/>
          </a:xfrm>
          <a:prstGeom prst="roundRect">
            <a:avLst>
              <a:gd name="adj" fmla="val 2820"/>
            </a:avLst>
          </a:prstGeom>
          <a:gradFill>
            <a:gsLst>
              <a:gs pos="65000">
                <a:schemeClr val="bg1"/>
              </a:gs>
              <a:gs pos="100000">
                <a:srgbClr val="F2F7FC"/>
              </a:gs>
            </a:gsLst>
            <a:lin ang="5400000" scaled="0"/>
          </a:gradFill>
          <a:effectLst>
            <a:outerShdw blurRad="177800" dist="38100" dir="7800000" algn="ctr" rotWithShape="0">
              <a:schemeClr val="accent1">
                <a:alpha val="22000"/>
              </a:schemeClr>
            </a:outerShdw>
          </a:effectLst>
        </p:spPr>
        <p:txBody>
          <a:bodyPr wrap="square" lIns="0" tIns="81920" rIns="215040" bIns="81920" rtlCol="0" anchor="ctr">
            <a:spAutoFit/>
          </a:bodyPr>
          <a:lstStyle/>
          <a:p>
            <a:pPr algn="r" defTabSz="1300460" hangingPunct="1">
              <a:defRPr/>
            </a:pPr>
            <a:r>
              <a:rPr lang="en-US" altLang="zh-CN" sz="3413" kern="1200" dirty="0">
                <a:gradFill>
                  <a:gsLst>
                    <a:gs pos="43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+mj-ea"/>
              </a:rPr>
              <a:t>Docker</a:t>
            </a:r>
            <a:r>
              <a:rPr lang="zh-CN" altLang="en-US" sz="3413" kern="1200" dirty="0">
                <a:gradFill>
                  <a:gsLst>
                    <a:gs pos="43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+mj-ea"/>
              </a:rPr>
              <a:t>多架构</a:t>
            </a:r>
            <a:endParaRPr lang="en-US" altLang="zh-CN" sz="3413" kern="1200" dirty="0">
              <a:gradFill>
                <a:gsLst>
                  <a:gs pos="4300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latin typeface="+mj-ea"/>
            </a:endParaRPr>
          </a:p>
        </p:txBody>
      </p:sp>
      <p:pic>
        <p:nvPicPr>
          <p:cNvPr id="7" name="图片 6" descr="卡通人物&#10;&#10;低可信度描述已自动生成">
            <a:extLst>
              <a:ext uri="{FF2B5EF4-FFF2-40B4-BE49-F238E27FC236}">
                <a16:creationId xmlns:a16="http://schemas.microsoft.com/office/drawing/2014/main" id="{17FE6B42-D4FB-1145-9B0F-392C19D8CF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06102" flipH="1">
            <a:off x="-1010217" y="76889"/>
            <a:ext cx="1790128" cy="179012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E3C4130-ADAA-B94A-BE09-6416BB12F7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3172" y="7302392"/>
            <a:ext cx="7988300" cy="13335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3649D23-35EF-9A45-BBDC-98711D3C08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17064" y="395588"/>
            <a:ext cx="10202794" cy="596727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D3C048CC-B94F-4747-82B3-B2061938341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0405" y="2368550"/>
            <a:ext cx="14236700" cy="458470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5E51A759-DEB9-9B4C-99B7-90BB54EDA0A3}"/>
              </a:ext>
            </a:extLst>
          </p:cNvPr>
          <p:cNvSpPr txBox="1"/>
          <p:nvPr/>
        </p:nvSpPr>
        <p:spPr>
          <a:xfrm>
            <a:off x="1024215" y="8493071"/>
            <a:ext cx="17796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/>
              <a:t>@sha256</a:t>
            </a:r>
            <a:r>
              <a:rPr kumimoji="1" lang="zh-CN" altLang="en-US" dirty="0"/>
              <a:t>：</a:t>
            </a:r>
          </a:p>
        </p:txBody>
      </p:sp>
    </p:spTree>
    <p:extLst>
      <p:ext uri="{BB962C8B-B14F-4D97-AF65-F5344CB8AC3E}">
        <p14:creationId xmlns:p14="http://schemas.microsoft.com/office/powerpoint/2010/main" val="29934538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753A36D3-650C-3744-934D-AAA6AFA5F345}"/>
              </a:ext>
            </a:extLst>
          </p:cNvPr>
          <p:cNvSpPr txBox="1"/>
          <p:nvPr/>
        </p:nvSpPr>
        <p:spPr>
          <a:xfrm>
            <a:off x="176949" y="490454"/>
            <a:ext cx="4565532" cy="697328"/>
          </a:xfrm>
          <a:prstGeom prst="roundRect">
            <a:avLst>
              <a:gd name="adj" fmla="val 2820"/>
            </a:avLst>
          </a:prstGeom>
          <a:gradFill>
            <a:gsLst>
              <a:gs pos="65000">
                <a:schemeClr val="bg1"/>
              </a:gs>
              <a:gs pos="100000">
                <a:srgbClr val="F2F7FC"/>
              </a:gs>
            </a:gsLst>
            <a:lin ang="5400000" scaled="0"/>
          </a:gradFill>
          <a:effectLst>
            <a:outerShdw blurRad="177800" dist="38100" dir="7800000" algn="ctr" rotWithShape="0">
              <a:schemeClr val="accent1">
                <a:alpha val="22000"/>
              </a:schemeClr>
            </a:outerShdw>
          </a:effectLst>
        </p:spPr>
        <p:txBody>
          <a:bodyPr wrap="square" lIns="0" tIns="81920" rIns="215040" bIns="81920" rtlCol="0" anchor="ctr">
            <a:spAutoFit/>
          </a:bodyPr>
          <a:lstStyle/>
          <a:p>
            <a:pPr algn="r" defTabSz="1300460" hangingPunct="1">
              <a:defRPr/>
            </a:pPr>
            <a:r>
              <a:rPr lang="en-US" altLang="zh-CN" sz="3413" kern="1200" dirty="0">
                <a:gradFill>
                  <a:gsLst>
                    <a:gs pos="43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+mj-ea"/>
              </a:rPr>
              <a:t>Docker</a:t>
            </a:r>
            <a:r>
              <a:rPr lang="zh-CN" altLang="en-US" sz="3413" kern="1200" dirty="0">
                <a:gradFill>
                  <a:gsLst>
                    <a:gs pos="43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+mj-ea"/>
              </a:rPr>
              <a:t>其他的问题</a:t>
            </a:r>
            <a:endParaRPr lang="en-US" altLang="zh-CN" sz="3413" kern="1200" dirty="0">
              <a:gradFill>
                <a:gsLst>
                  <a:gs pos="4300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latin typeface="+mj-ea"/>
            </a:endParaRPr>
          </a:p>
        </p:txBody>
      </p:sp>
      <p:pic>
        <p:nvPicPr>
          <p:cNvPr id="7" name="图片 6" descr="卡通人物&#10;&#10;低可信度描述已自动生成">
            <a:extLst>
              <a:ext uri="{FF2B5EF4-FFF2-40B4-BE49-F238E27FC236}">
                <a16:creationId xmlns:a16="http://schemas.microsoft.com/office/drawing/2014/main" id="{17FE6B42-D4FB-1145-9B0F-392C19D8CF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06102" flipH="1">
            <a:off x="-1010217" y="76889"/>
            <a:ext cx="1790128" cy="17901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5546211-AACC-184C-A9BD-6244B39362FE}"/>
              </a:ext>
            </a:extLst>
          </p:cNvPr>
          <p:cNvSpPr txBox="1"/>
          <p:nvPr/>
        </p:nvSpPr>
        <p:spPr>
          <a:xfrm>
            <a:off x="568107" y="2572719"/>
            <a:ext cx="13055177" cy="51539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 algn="l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kumimoji="1" lang="zh-CN" altLang="en-US" b="0" dirty="0">
                <a:latin typeface="Microsoft YaHei Light" panose="020B0503020204020204" pitchFamily="34" charset="-122"/>
                <a:ea typeface="Microsoft YaHei Light" panose="020B0503020204020204" pitchFamily="34" charset="-122"/>
              </a:rPr>
              <a:t>存储目录过大</a:t>
            </a:r>
            <a:endParaRPr kumimoji="1" lang="en-US" altLang="zh-CN" b="0" dirty="0">
              <a:latin typeface="Microsoft YaHei Light" panose="020B0503020204020204" pitchFamily="34" charset="-122"/>
              <a:ea typeface="Microsoft YaHei Light" panose="020B0503020204020204" pitchFamily="34" charset="-122"/>
            </a:endParaRPr>
          </a:p>
          <a:p>
            <a:pPr marL="342900" indent="-342900" algn="l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kumimoji="1" lang="zh-CN" altLang="en-US" b="0" dirty="0">
                <a:latin typeface="Microsoft YaHei Light" panose="020B0503020204020204" pitchFamily="34" charset="-122"/>
                <a:ea typeface="Microsoft YaHei Light" panose="020B0503020204020204" pitchFamily="34" charset="-122"/>
              </a:rPr>
              <a:t>连不上网络</a:t>
            </a:r>
            <a:endParaRPr kumimoji="1" lang="en-US" altLang="zh-CN" b="0" dirty="0">
              <a:latin typeface="Microsoft YaHei Light" panose="020B0503020204020204" pitchFamily="34" charset="-122"/>
              <a:ea typeface="Microsoft YaHei Light" panose="020B0503020204020204" pitchFamily="34" charset="-122"/>
            </a:endParaRPr>
          </a:p>
          <a:p>
            <a:pPr marL="342900" indent="-342900" algn="l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kumimoji="1" lang="zh-CN" altLang="en-US" b="0" dirty="0">
                <a:latin typeface="Microsoft YaHei Light" panose="020B0503020204020204" pitchFamily="34" charset="-122"/>
                <a:ea typeface="Microsoft YaHei Light" panose="020B0503020204020204" pitchFamily="34" charset="-122"/>
              </a:rPr>
              <a:t>版本更新</a:t>
            </a:r>
            <a:endParaRPr kumimoji="1" lang="en-US" altLang="zh-CN" b="0" dirty="0">
              <a:latin typeface="Microsoft YaHei Light" panose="020B0503020204020204" pitchFamily="34" charset="-122"/>
              <a:ea typeface="Microsoft YaHei Light" panose="020B0503020204020204" pitchFamily="34" charset="-122"/>
            </a:endParaRPr>
          </a:p>
          <a:p>
            <a:pPr marL="342900" indent="-342900" algn="l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kumimoji="1" lang="zh-CN" altLang="en-US" b="0" dirty="0">
                <a:latin typeface="Microsoft YaHei Light" panose="020B0503020204020204" pitchFamily="34" charset="-122"/>
                <a:ea typeface="Microsoft YaHei Light" panose="020B0503020204020204" pitchFamily="34" charset="-122"/>
              </a:rPr>
              <a:t>拉取国外镜像</a:t>
            </a:r>
            <a:endParaRPr kumimoji="1" lang="en-US" altLang="zh-CN" b="0" dirty="0">
              <a:latin typeface="Microsoft YaHei Light" panose="020B0503020204020204" pitchFamily="34" charset="-122"/>
              <a:ea typeface="Microsoft YaHei Light" panose="020B0503020204020204" pitchFamily="34" charset="-122"/>
            </a:endParaRPr>
          </a:p>
          <a:p>
            <a:pPr marL="342900" indent="-34290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" altLang="zh-CN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icrosoft YaHei Light" panose="020B0503020204020204" pitchFamily="34" charset="-122"/>
                <a:ea typeface="Microsoft YaHei Light" panose="020B0503020204020204" pitchFamily="34" charset="-122"/>
              </a:rPr>
              <a:t> </a:t>
            </a:r>
            <a:r>
              <a:rPr lang="en-US" altLang="zh-CN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icrosoft YaHei Light" panose="020B0503020204020204" pitchFamily="34" charset="-122"/>
                <a:ea typeface="Microsoft YaHei Light" panose="020B0503020204020204" pitchFamily="34" charset="-122"/>
              </a:rPr>
              <a:t>docker</a:t>
            </a:r>
            <a:r>
              <a:rPr lang="zh-CN" altLang="en-US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icrosoft YaHei Light" panose="020B0503020204020204" pitchFamily="34" charset="-122"/>
                <a:ea typeface="Microsoft YaHei Light" panose="020B0503020204020204" pitchFamily="34" charset="-122"/>
              </a:rPr>
              <a:t> </a:t>
            </a:r>
            <a:r>
              <a:rPr lang="en-US" altLang="zh-CN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icrosoft YaHei Light" panose="020B0503020204020204" pitchFamily="34" charset="-122"/>
                <a:ea typeface="Microsoft YaHei Light" panose="020B0503020204020204" pitchFamily="34" charset="-122"/>
              </a:rPr>
              <a:t>in</a:t>
            </a:r>
            <a:r>
              <a:rPr lang="zh-CN" altLang="en-US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icrosoft YaHei Light" panose="020B0503020204020204" pitchFamily="34" charset="-122"/>
                <a:ea typeface="Microsoft YaHei Light" panose="020B0503020204020204" pitchFamily="34" charset="-122"/>
              </a:rPr>
              <a:t> </a:t>
            </a:r>
            <a:r>
              <a:rPr lang="en-US" altLang="zh-CN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icrosoft YaHei Light" panose="020B0503020204020204" pitchFamily="34" charset="-122"/>
                <a:ea typeface="Microsoft YaHei Light" panose="020B0503020204020204" pitchFamily="34" charset="-122"/>
              </a:rPr>
              <a:t>docker</a:t>
            </a:r>
            <a:r>
              <a:rPr lang="zh-CN" altLang="en-US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icrosoft YaHei Light" panose="020B0503020204020204" pitchFamily="34" charset="-122"/>
                <a:ea typeface="Microsoft YaHei Light" panose="020B0503020204020204" pitchFamily="34" charset="-122"/>
              </a:rPr>
              <a:t>：</a:t>
            </a:r>
            <a:r>
              <a:rPr lang="en-US" altLang="zh-CN" b="0" dirty="0">
                <a:solidFill>
                  <a:schemeClr val="tx1">
                    <a:lumMod val="95000"/>
                    <a:lumOff val="5000"/>
                  </a:schemeClr>
                </a:solidFill>
                <a:latin typeface="Microsoft YaHei Light" panose="020B0503020204020204" pitchFamily="34" charset="-122"/>
                <a:ea typeface="Microsoft YaHei Light" panose="020B0503020204020204" pitchFamily="34" charset="-122"/>
              </a:rPr>
              <a:t>docker</a:t>
            </a:r>
            <a:r>
              <a:rPr lang="zh-CN" altLang="en-US" b="0" dirty="0">
                <a:solidFill>
                  <a:schemeClr val="tx1">
                    <a:lumMod val="95000"/>
                    <a:lumOff val="5000"/>
                  </a:schemeClr>
                </a:solidFill>
                <a:latin typeface="Microsoft YaHei Light" panose="020B0503020204020204" pitchFamily="34" charset="-122"/>
                <a:ea typeface="Microsoft YaHei Light" panose="020B0503020204020204" pitchFamily="34" charset="-122"/>
              </a:rPr>
              <a:t>工具</a:t>
            </a:r>
            <a:r>
              <a:rPr lang="en-US" altLang="zh-CN" b="0" dirty="0">
                <a:solidFill>
                  <a:schemeClr val="tx1">
                    <a:lumMod val="95000"/>
                    <a:lumOff val="5000"/>
                  </a:schemeClr>
                </a:solidFill>
                <a:latin typeface="Microsoft YaHei Light" panose="020B0503020204020204" pitchFamily="34" charset="-122"/>
                <a:ea typeface="Microsoft YaHei Light" panose="020B0503020204020204" pitchFamily="34" charset="-122"/>
              </a:rPr>
              <a:t>+</a:t>
            </a:r>
            <a:r>
              <a:rPr lang="en-US" altLang="zh-CN" b="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Microsoft YaHei Light" panose="020B0503020204020204" pitchFamily="34" charset="-122"/>
                <a:ea typeface="Microsoft YaHei Light" panose="020B0503020204020204" pitchFamily="34" charset="-122"/>
              </a:rPr>
              <a:t>docker.sock</a:t>
            </a:r>
            <a:r>
              <a:rPr lang="en-US" altLang="zh-CN" b="0" dirty="0">
                <a:solidFill>
                  <a:schemeClr val="tx1">
                    <a:lumMod val="95000"/>
                    <a:lumOff val="5000"/>
                  </a:schemeClr>
                </a:solidFill>
                <a:latin typeface="Microsoft YaHei Light" panose="020B0503020204020204" pitchFamily="34" charset="-122"/>
                <a:ea typeface="Microsoft YaHei Light" panose="020B0503020204020204" pitchFamily="34" charset="-122"/>
              </a:rPr>
              <a:t>(</a:t>
            </a:r>
            <a:r>
              <a:rPr lang="en" altLang="zh-CN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icrosoft YaHei Light" panose="020B0503020204020204" pitchFamily="34" charset="-122"/>
                <a:ea typeface="Microsoft YaHei Light" panose="020B0503020204020204" pitchFamily="34" charset="-122"/>
              </a:rPr>
              <a:t>-v /var/run/</a:t>
            </a:r>
            <a:r>
              <a:rPr lang="en" altLang="zh-CN" b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icrosoft YaHei Light" panose="020B0503020204020204" pitchFamily="34" charset="-122"/>
                <a:ea typeface="Microsoft YaHei Light" panose="020B0503020204020204" pitchFamily="34" charset="-122"/>
              </a:rPr>
              <a:t>docker.sock</a:t>
            </a:r>
            <a:r>
              <a:rPr lang="en" altLang="zh-CN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icrosoft YaHei Light" panose="020B0503020204020204" pitchFamily="34" charset="-122"/>
                <a:ea typeface="Microsoft YaHei Light" panose="020B0503020204020204" pitchFamily="34" charset="-122"/>
              </a:rPr>
              <a:t>:/var/run/</a:t>
            </a:r>
            <a:r>
              <a:rPr lang="en" altLang="zh-CN" b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icrosoft YaHei Light" panose="020B0503020204020204" pitchFamily="34" charset="-122"/>
                <a:ea typeface="Microsoft YaHei Light" panose="020B0503020204020204" pitchFamily="34" charset="-122"/>
              </a:rPr>
              <a:t>docker.sock</a:t>
            </a:r>
            <a:r>
              <a:rPr lang="en-US" altLang="zh-CN" b="0" dirty="0">
                <a:solidFill>
                  <a:schemeClr val="tx1">
                    <a:lumMod val="95000"/>
                    <a:lumOff val="5000"/>
                  </a:schemeClr>
                </a:solidFill>
                <a:latin typeface="Microsoft YaHei Light" panose="020B0503020204020204" pitchFamily="34" charset="-122"/>
                <a:ea typeface="Microsoft YaHei Light" panose="020B0503020204020204" pitchFamily="34" charset="-122"/>
              </a:rPr>
              <a:t>)</a:t>
            </a:r>
            <a:endParaRPr lang="en" altLang="zh-CN" b="0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Microsoft YaHei Light" panose="020B0503020204020204" pitchFamily="34" charset="-122"/>
              <a:ea typeface="Microsoft YaHei Light" panose="020B0503020204020204" pitchFamily="34" charset="-122"/>
            </a:endParaRPr>
          </a:p>
          <a:p>
            <a:pPr marL="342900" indent="-34290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" altLang="zh-CN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icrosoft YaHei Light" panose="020B0503020204020204" pitchFamily="34" charset="-122"/>
                <a:ea typeface="Microsoft YaHei Light" panose="020B0503020204020204" pitchFamily="34" charset="-122"/>
              </a:rPr>
              <a:t> </a:t>
            </a:r>
            <a:r>
              <a:rPr lang="zh-CN" altLang="en-US" b="0" dirty="0">
                <a:solidFill>
                  <a:schemeClr val="tx1">
                    <a:lumMod val="95000"/>
                    <a:lumOff val="5000"/>
                  </a:schemeClr>
                </a:solidFill>
                <a:latin typeface="Microsoft YaHei Light" panose="020B0503020204020204" pitchFamily="34" charset="-122"/>
                <a:ea typeface="Microsoft YaHei Light" panose="020B0503020204020204" pitchFamily="34" charset="-122"/>
              </a:rPr>
              <a:t>容器界面化管理：</a:t>
            </a:r>
            <a:r>
              <a:rPr lang="en" altLang="zh-CN" b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icrosoft YaHei Light" panose="020B0503020204020204" pitchFamily="34" charset="-122"/>
                <a:ea typeface="Microsoft YaHei Light" panose="020B0503020204020204" pitchFamily="34" charset="-122"/>
              </a:rPr>
              <a:t>portainer</a:t>
            </a:r>
            <a:r>
              <a:rPr lang="en" altLang="zh-CN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icrosoft YaHei Light" panose="020B0503020204020204" pitchFamily="34" charset="-122"/>
                <a:ea typeface="Microsoft YaHei Light" panose="020B0503020204020204" pitchFamily="34" charset="-122"/>
              </a:rPr>
              <a:t>/</a:t>
            </a:r>
            <a:r>
              <a:rPr lang="en" altLang="zh-CN" b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icrosoft YaHei Light" panose="020B0503020204020204" pitchFamily="34" charset="-122"/>
                <a:ea typeface="Microsoft YaHei Light" panose="020B0503020204020204" pitchFamily="34" charset="-122"/>
              </a:rPr>
              <a:t>portainer</a:t>
            </a:r>
            <a:endParaRPr lang="en" altLang="zh-CN" b="0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Microsoft YaHei Light" panose="020B0503020204020204" pitchFamily="34" charset="-122"/>
              <a:ea typeface="Microsoft YaHei Light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766136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29C3247A-9BF3-2242-BC31-41B25955D089}"/>
              </a:ext>
            </a:extLst>
          </p:cNvPr>
          <p:cNvSpPr/>
          <p:nvPr/>
        </p:nvSpPr>
        <p:spPr>
          <a:xfrm>
            <a:off x="2157205" y="2115819"/>
            <a:ext cx="3293138" cy="5666742"/>
          </a:xfrm>
          <a:prstGeom prst="rect">
            <a:avLst/>
          </a:prstGeom>
          <a:solidFill>
            <a:srgbClr val="D4E5F7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0048" tIns="65024" rIns="130048" bIns="6502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50230" hangingPunct="1"/>
            <a:endParaRPr lang="zh-CN" altLang="en-US" sz="2560" b="0" kern="1200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427FD30-4150-584B-90EB-D589D9E7EF1A}"/>
              </a:ext>
            </a:extLst>
          </p:cNvPr>
          <p:cNvSpPr/>
          <p:nvPr/>
        </p:nvSpPr>
        <p:spPr>
          <a:xfrm>
            <a:off x="289741" y="10549815"/>
            <a:ext cx="3293138" cy="5666741"/>
          </a:xfrm>
          <a:prstGeom prst="rect">
            <a:avLst/>
          </a:prstGeom>
          <a:solidFill>
            <a:srgbClr val="D4E5F7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0048" tIns="65024" rIns="130048" bIns="6502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50230" hangingPunct="1"/>
            <a:endParaRPr lang="zh-CN" altLang="en-US" sz="2560" b="0" kern="1200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2992AE5-9E45-C244-A938-506F249D79D9}"/>
              </a:ext>
            </a:extLst>
          </p:cNvPr>
          <p:cNvSpPr/>
          <p:nvPr/>
        </p:nvSpPr>
        <p:spPr>
          <a:xfrm>
            <a:off x="10869321" y="2115821"/>
            <a:ext cx="3293138" cy="5666741"/>
          </a:xfrm>
          <a:prstGeom prst="rect">
            <a:avLst/>
          </a:prstGeom>
          <a:solidFill>
            <a:srgbClr val="D4E5F7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0048" tIns="65024" rIns="130048" bIns="6502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50230" hangingPunct="1"/>
            <a:endParaRPr lang="zh-CN" altLang="en-US" sz="2560" b="0" kern="1200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7E20B56-759F-A541-A64A-BE11ADBF819B}"/>
              </a:ext>
            </a:extLst>
          </p:cNvPr>
          <p:cNvSpPr/>
          <p:nvPr/>
        </p:nvSpPr>
        <p:spPr>
          <a:xfrm>
            <a:off x="6621595" y="2134614"/>
            <a:ext cx="3293138" cy="5585461"/>
          </a:xfrm>
          <a:prstGeom prst="rect">
            <a:avLst/>
          </a:prstGeom>
          <a:solidFill>
            <a:srgbClr val="D4E5F7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0048" tIns="65024" rIns="130048" bIns="6502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50230" hangingPunct="1"/>
            <a:endParaRPr lang="zh-CN" altLang="en-US" sz="2560" b="0" kern="1200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3F01DBA-D115-4849-8ACE-FCAB1F002BC5}"/>
              </a:ext>
            </a:extLst>
          </p:cNvPr>
          <p:cNvSpPr txBox="1"/>
          <p:nvPr/>
        </p:nvSpPr>
        <p:spPr>
          <a:xfrm>
            <a:off x="6829416" y="3566846"/>
            <a:ext cx="3005679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50230" hangingPunct="1"/>
            <a:r>
              <a:rPr lang="zh-CN" altLang="en-US" sz="2560" kern="1200" dirty="0">
                <a:solidFill>
                  <a:prstClr val="black">
                    <a:lumMod val="95000"/>
                    <a:lumOff val="5000"/>
                  </a:prst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资源使用问题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30E31C2-AE07-904E-8E1D-B609B9D4F9E0}"/>
              </a:ext>
            </a:extLst>
          </p:cNvPr>
          <p:cNvSpPr txBox="1"/>
          <p:nvPr/>
        </p:nvSpPr>
        <p:spPr>
          <a:xfrm>
            <a:off x="6829416" y="2652805"/>
            <a:ext cx="3005679" cy="880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50230" hangingPunct="1"/>
            <a:r>
              <a:rPr lang="en-US" altLang="zh-CN" sz="5120" kern="1200" dirty="0">
                <a:solidFill>
                  <a:prstClr val="white">
                    <a:lumMod val="8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02</a:t>
            </a:r>
            <a:endParaRPr lang="zh-CN" altLang="en-US" sz="5120" kern="1200" dirty="0">
              <a:solidFill>
                <a:prstClr val="white">
                  <a:lumMod val="8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909D172-221D-BF43-B291-ACA3E2161842}"/>
              </a:ext>
            </a:extLst>
          </p:cNvPr>
          <p:cNvSpPr txBox="1"/>
          <p:nvPr/>
        </p:nvSpPr>
        <p:spPr>
          <a:xfrm>
            <a:off x="6829416" y="4486693"/>
            <a:ext cx="3005679" cy="16064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650230" hangingPunct="1"/>
            <a:r>
              <a:rPr kumimoji="1" lang="zh-CN" altLang="en-US" sz="2276" b="0" kern="1200" dirty="0">
                <a:solidFill>
                  <a:prstClr val="black">
                    <a:lumMod val="65000"/>
                    <a:lumOff val="35000"/>
                  </a:prst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手动分流</a:t>
            </a:r>
            <a:endParaRPr kumimoji="1" lang="en-US" altLang="zh-CN" sz="2276" b="0" kern="1200" dirty="0">
              <a:solidFill>
                <a:prstClr val="black">
                  <a:lumMod val="65000"/>
                  <a:lumOff val="35000"/>
                </a:prstClr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  <a:p>
            <a:pPr defTabSz="650230" hangingPunct="1"/>
            <a:r>
              <a:rPr kumimoji="1" lang="zh-CN" altLang="en-US" sz="2276" b="0" kern="1200" dirty="0">
                <a:solidFill>
                  <a:prstClr val="black">
                    <a:lumMod val="65000"/>
                    <a:lumOff val="35000"/>
                  </a:prst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手动伸缩容</a:t>
            </a:r>
            <a:endParaRPr kumimoji="1" lang="en-US" altLang="zh-CN" sz="2276" b="0" kern="1200" dirty="0">
              <a:solidFill>
                <a:prstClr val="black">
                  <a:lumMod val="65000"/>
                  <a:lumOff val="35000"/>
                </a:prstClr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  <a:p>
            <a:pPr defTabSz="650230" hangingPunct="1"/>
            <a:r>
              <a:rPr kumimoji="1" lang="zh-CN" altLang="en-US" sz="2276" b="0" kern="1200" dirty="0">
                <a:solidFill>
                  <a:prstClr val="black">
                    <a:lumMod val="65000"/>
                    <a:lumOff val="35000"/>
                  </a:prst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算力零散</a:t>
            </a:r>
            <a:endParaRPr kumimoji="1" lang="en-US" altLang="zh-CN" sz="2276" b="0" kern="1200" dirty="0">
              <a:solidFill>
                <a:prstClr val="black">
                  <a:lumMod val="65000"/>
                  <a:lumOff val="35000"/>
                </a:prstClr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  <a:p>
            <a:pPr defTabSz="650230" hangingPunct="1"/>
            <a:r>
              <a:rPr kumimoji="1" lang="zh-CN" altLang="en-US" sz="2276" b="0" kern="1200" dirty="0">
                <a:solidFill>
                  <a:prstClr val="black">
                    <a:lumMod val="65000"/>
                    <a:lumOff val="35000"/>
                  </a:prst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利用率低</a:t>
            </a:r>
            <a:endParaRPr kumimoji="1" lang="en-US" altLang="zh-CN" sz="2276" b="0" kern="1200" dirty="0">
              <a:solidFill>
                <a:prstClr val="black">
                  <a:lumMod val="65000"/>
                  <a:lumOff val="35000"/>
                </a:prstClr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  <p:cxnSp>
        <p:nvCxnSpPr>
          <p:cNvPr id="17" name="直接连接符 10">
            <a:extLst>
              <a:ext uri="{FF2B5EF4-FFF2-40B4-BE49-F238E27FC236}">
                <a16:creationId xmlns:a16="http://schemas.microsoft.com/office/drawing/2014/main" id="{776D7873-35F1-DF4B-933A-971FD491E5B6}"/>
              </a:ext>
            </a:extLst>
          </p:cNvPr>
          <p:cNvCxnSpPr>
            <a:cxnSpLocks/>
          </p:cNvCxnSpPr>
          <p:nvPr/>
        </p:nvCxnSpPr>
        <p:spPr>
          <a:xfrm flipH="1">
            <a:off x="8077820" y="4305398"/>
            <a:ext cx="508871" cy="0"/>
          </a:xfrm>
          <a:prstGeom prst="line">
            <a:avLst/>
          </a:prstGeom>
          <a:ln w="412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id="{46CC09AF-551C-6C4E-943A-B3C78E108A86}"/>
              </a:ext>
            </a:extLst>
          </p:cNvPr>
          <p:cNvSpPr txBox="1"/>
          <p:nvPr/>
        </p:nvSpPr>
        <p:spPr>
          <a:xfrm>
            <a:off x="2262359" y="3548053"/>
            <a:ext cx="3005679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50230" hangingPunct="1"/>
            <a:r>
              <a:rPr lang="zh-CN" altLang="en-US" sz="2560" kern="1200" dirty="0">
                <a:solidFill>
                  <a:prstClr val="black">
                    <a:lumMod val="95000"/>
                    <a:lumOff val="5000"/>
                  </a:prst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服务高可用问题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E479522-8C88-874E-9617-977DBB27298E}"/>
              </a:ext>
            </a:extLst>
          </p:cNvPr>
          <p:cNvSpPr txBox="1"/>
          <p:nvPr/>
        </p:nvSpPr>
        <p:spPr>
          <a:xfrm>
            <a:off x="2262359" y="2634012"/>
            <a:ext cx="3005679" cy="880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50230" hangingPunct="1"/>
            <a:r>
              <a:rPr lang="en-US" altLang="zh-CN" sz="5120" kern="1200" dirty="0">
                <a:solidFill>
                  <a:prstClr val="white">
                    <a:lumMod val="8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01</a:t>
            </a:r>
            <a:endParaRPr lang="zh-CN" altLang="en-US" sz="5120" kern="1200" dirty="0">
              <a:solidFill>
                <a:prstClr val="white">
                  <a:lumMod val="8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EEFA770-6FB9-F243-BD9E-690E0AFCF071}"/>
              </a:ext>
            </a:extLst>
          </p:cNvPr>
          <p:cNvSpPr txBox="1"/>
          <p:nvPr/>
        </p:nvSpPr>
        <p:spPr>
          <a:xfrm>
            <a:off x="2262359" y="4467900"/>
            <a:ext cx="3005679" cy="14932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650230" hangingPunct="1">
              <a:lnSpc>
                <a:spcPct val="100000"/>
              </a:lnSpc>
            </a:pPr>
            <a:r>
              <a:rPr kumimoji="1" lang="zh-CN" altLang="en-US" sz="2276" b="0" kern="1200" dirty="0">
                <a:solidFill>
                  <a:prstClr val="black">
                    <a:lumMod val="65000"/>
                    <a:lumOff val="35000"/>
                  </a:prst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环境冲突</a:t>
            </a:r>
            <a:endParaRPr kumimoji="1" lang="en-US" altLang="zh-CN" sz="2276" b="0" kern="1200" dirty="0">
              <a:solidFill>
                <a:prstClr val="black">
                  <a:lumMod val="65000"/>
                  <a:lumOff val="35000"/>
                </a:prstClr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  <a:p>
            <a:pPr defTabSz="650230" hangingPunct="1">
              <a:lnSpc>
                <a:spcPct val="100000"/>
              </a:lnSpc>
            </a:pPr>
            <a:r>
              <a:rPr kumimoji="1" lang="zh-CN" altLang="en-US" sz="2276" b="0" kern="1200" dirty="0">
                <a:solidFill>
                  <a:prstClr val="black">
                    <a:lumMod val="65000"/>
                    <a:lumOff val="35000"/>
                  </a:prst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单点故障</a:t>
            </a:r>
            <a:endParaRPr kumimoji="1" lang="en-US" altLang="zh-CN" sz="2276" b="0" kern="1200" dirty="0">
              <a:solidFill>
                <a:prstClr val="black">
                  <a:lumMod val="65000"/>
                  <a:lumOff val="35000"/>
                </a:prstClr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  <a:p>
            <a:pPr defTabSz="650230" hangingPunct="1">
              <a:lnSpc>
                <a:spcPct val="100000"/>
              </a:lnSpc>
            </a:pPr>
            <a:r>
              <a:rPr kumimoji="1" lang="zh-CN" altLang="en-US" sz="2276" b="0" kern="1200" dirty="0">
                <a:solidFill>
                  <a:prstClr val="black">
                    <a:lumMod val="65000"/>
                    <a:lumOff val="35000"/>
                  </a:prst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服务阻塞无法感知</a:t>
            </a:r>
            <a:endParaRPr kumimoji="1" lang="en-US" altLang="zh-CN" sz="2276" b="0" kern="1200" dirty="0">
              <a:solidFill>
                <a:prstClr val="black">
                  <a:lumMod val="65000"/>
                  <a:lumOff val="35000"/>
                </a:prstClr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  <a:p>
            <a:pPr defTabSz="650230" hangingPunct="1">
              <a:lnSpc>
                <a:spcPct val="100000"/>
              </a:lnSpc>
            </a:pPr>
            <a:r>
              <a:rPr kumimoji="1" lang="zh-CN" altLang="en-US" sz="2276" b="0" kern="1200" dirty="0">
                <a:solidFill>
                  <a:prstClr val="black">
                    <a:lumMod val="65000"/>
                    <a:lumOff val="35000"/>
                  </a:prst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应用间影响</a:t>
            </a:r>
            <a:endParaRPr kumimoji="1" lang="en-US" altLang="zh-CN" sz="2276" b="0" kern="1200" dirty="0">
              <a:solidFill>
                <a:prstClr val="black">
                  <a:lumMod val="65000"/>
                  <a:lumOff val="35000"/>
                </a:prstClr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  <p:cxnSp>
        <p:nvCxnSpPr>
          <p:cNvPr id="21" name="直接连接符 16">
            <a:extLst>
              <a:ext uri="{FF2B5EF4-FFF2-40B4-BE49-F238E27FC236}">
                <a16:creationId xmlns:a16="http://schemas.microsoft.com/office/drawing/2014/main" id="{7CE920FB-EE9B-BF42-B003-6DF79D039365}"/>
              </a:ext>
            </a:extLst>
          </p:cNvPr>
          <p:cNvCxnSpPr>
            <a:cxnSpLocks/>
          </p:cNvCxnSpPr>
          <p:nvPr/>
        </p:nvCxnSpPr>
        <p:spPr>
          <a:xfrm flipH="1">
            <a:off x="3510763" y="4286605"/>
            <a:ext cx="508871" cy="0"/>
          </a:xfrm>
          <a:prstGeom prst="line">
            <a:avLst/>
          </a:prstGeom>
          <a:ln w="412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099076D6-3C42-9B41-897F-631D6F6F6D30}"/>
              </a:ext>
            </a:extLst>
          </p:cNvPr>
          <p:cNvSpPr txBox="1"/>
          <p:nvPr/>
        </p:nvSpPr>
        <p:spPr>
          <a:xfrm>
            <a:off x="11050911" y="3548053"/>
            <a:ext cx="3005679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50230" hangingPunct="1"/>
            <a:r>
              <a:rPr lang="zh-CN" altLang="en-US" sz="2560" kern="1200" dirty="0">
                <a:solidFill>
                  <a:prstClr val="black">
                    <a:lumMod val="95000"/>
                    <a:lumOff val="5000"/>
                  </a:prst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人工运维成本高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FC32A615-6F89-B947-8647-6456EBA8723B}"/>
              </a:ext>
            </a:extLst>
          </p:cNvPr>
          <p:cNvSpPr txBox="1"/>
          <p:nvPr/>
        </p:nvSpPr>
        <p:spPr>
          <a:xfrm>
            <a:off x="11050911" y="2634012"/>
            <a:ext cx="3005679" cy="880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50230" hangingPunct="1"/>
            <a:r>
              <a:rPr lang="en-US" altLang="zh-CN" sz="5120" kern="1200" dirty="0">
                <a:solidFill>
                  <a:prstClr val="white">
                    <a:lumMod val="8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03</a:t>
            </a:r>
            <a:endParaRPr lang="zh-CN" altLang="en-US" sz="5120" kern="1200" dirty="0">
              <a:solidFill>
                <a:prstClr val="white">
                  <a:lumMod val="8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09B7852E-8DE6-3C46-9897-CEAD54ABB718}"/>
              </a:ext>
            </a:extLst>
          </p:cNvPr>
          <p:cNvSpPr txBox="1"/>
          <p:nvPr/>
        </p:nvSpPr>
        <p:spPr>
          <a:xfrm>
            <a:off x="11050911" y="4467900"/>
            <a:ext cx="3005679" cy="12211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650230" hangingPunct="1"/>
            <a:r>
              <a:rPr kumimoji="1" lang="zh-CN" altLang="en-US" sz="2276" b="0" kern="1200" dirty="0">
                <a:solidFill>
                  <a:prstClr val="black">
                    <a:lumMod val="65000"/>
                    <a:lumOff val="35000"/>
                  </a:prst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人工管理麻烦</a:t>
            </a:r>
            <a:endParaRPr kumimoji="1" lang="en-US" altLang="zh-CN" sz="2276" b="0" kern="1200" dirty="0">
              <a:solidFill>
                <a:prstClr val="black">
                  <a:lumMod val="65000"/>
                  <a:lumOff val="35000"/>
                </a:prstClr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  <a:p>
            <a:pPr defTabSz="650230" hangingPunct="1"/>
            <a:r>
              <a:rPr kumimoji="1" lang="zh-CN" altLang="en-US" sz="2276" b="0" kern="1200" dirty="0">
                <a:solidFill>
                  <a:prstClr val="black">
                    <a:lumMod val="65000"/>
                    <a:lumOff val="35000"/>
                  </a:prst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部署应用复杂</a:t>
            </a:r>
            <a:endParaRPr kumimoji="1" lang="en-US" altLang="zh-CN" sz="2276" b="0" kern="1200" dirty="0">
              <a:solidFill>
                <a:prstClr val="black">
                  <a:lumMod val="65000"/>
                  <a:lumOff val="35000"/>
                </a:prstClr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  <a:p>
            <a:pPr defTabSz="650230" hangingPunct="1"/>
            <a:r>
              <a:rPr kumimoji="1" lang="zh-CN" altLang="en-US" sz="2276" b="0" kern="1200" dirty="0">
                <a:solidFill>
                  <a:prstClr val="black">
                    <a:lumMod val="65000"/>
                    <a:lumOff val="35000"/>
                  </a:prst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微服务调用复杂</a:t>
            </a:r>
            <a:endParaRPr kumimoji="1" lang="en-US" altLang="zh-CN" sz="2276" b="0" kern="1200" dirty="0">
              <a:solidFill>
                <a:prstClr val="black">
                  <a:lumMod val="65000"/>
                  <a:lumOff val="35000"/>
                </a:prstClr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  <p:cxnSp>
        <p:nvCxnSpPr>
          <p:cNvPr id="29" name="直接连接符 26">
            <a:extLst>
              <a:ext uri="{FF2B5EF4-FFF2-40B4-BE49-F238E27FC236}">
                <a16:creationId xmlns:a16="http://schemas.microsoft.com/office/drawing/2014/main" id="{4CEEAA35-BA68-D447-A367-AD3C188084A3}"/>
              </a:ext>
            </a:extLst>
          </p:cNvPr>
          <p:cNvCxnSpPr>
            <a:cxnSpLocks/>
          </p:cNvCxnSpPr>
          <p:nvPr/>
        </p:nvCxnSpPr>
        <p:spPr>
          <a:xfrm flipH="1">
            <a:off x="12299315" y="4286605"/>
            <a:ext cx="508871" cy="0"/>
          </a:xfrm>
          <a:prstGeom prst="line">
            <a:avLst/>
          </a:prstGeom>
          <a:ln w="412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>
            <a:extLst>
              <a:ext uri="{FF2B5EF4-FFF2-40B4-BE49-F238E27FC236}">
                <a16:creationId xmlns:a16="http://schemas.microsoft.com/office/drawing/2014/main" id="{8DA44C03-0E3F-D042-8E17-56ABEE5AD1D6}"/>
              </a:ext>
            </a:extLst>
          </p:cNvPr>
          <p:cNvSpPr/>
          <p:nvPr/>
        </p:nvSpPr>
        <p:spPr>
          <a:xfrm>
            <a:off x="289740" y="8157498"/>
            <a:ext cx="15043866" cy="1181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650230" hangingPunct="1">
              <a:lnSpc>
                <a:spcPct val="150000"/>
              </a:lnSpc>
            </a:pPr>
            <a:r>
              <a:rPr kumimoji="1" lang="zh-CN" altLang="en-US" sz="2560" b="0" kern="1200" dirty="0">
                <a:solidFill>
                  <a:prstClr val="black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+mn-cs"/>
              </a:rPr>
              <a:t>应用结构演进：单体应用</a:t>
            </a:r>
            <a:r>
              <a:rPr kumimoji="1" lang="en-US" altLang="zh-CN" sz="2560" b="0" kern="1200" dirty="0">
                <a:solidFill>
                  <a:prstClr val="black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+mn-cs"/>
              </a:rPr>
              <a:t>-&gt;</a:t>
            </a:r>
            <a:r>
              <a:rPr kumimoji="1" lang="zh-CN" altLang="en-US" sz="2560" b="0" kern="1200" dirty="0">
                <a:solidFill>
                  <a:prstClr val="black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+mn-cs"/>
              </a:rPr>
              <a:t>微服务</a:t>
            </a:r>
            <a:r>
              <a:rPr kumimoji="1" lang="en-US" altLang="zh-CN" sz="2560" b="0" kern="1200" dirty="0">
                <a:solidFill>
                  <a:prstClr val="black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+mn-cs"/>
              </a:rPr>
              <a:t>-&gt;</a:t>
            </a:r>
            <a:r>
              <a:rPr kumimoji="1" lang="zh-CN" altLang="en-US" sz="2560" b="0" kern="1200" dirty="0">
                <a:solidFill>
                  <a:prstClr val="black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+mn-cs"/>
              </a:rPr>
              <a:t>容器化</a:t>
            </a:r>
            <a:r>
              <a:rPr kumimoji="1" lang="en-US" altLang="zh-CN" sz="2560" b="0" kern="1200" dirty="0">
                <a:solidFill>
                  <a:prstClr val="black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+mn-cs"/>
              </a:rPr>
              <a:t>-&gt;k8s-&gt;Service</a:t>
            </a:r>
            <a:r>
              <a:rPr kumimoji="1" lang="zh-CN" altLang="en-US" sz="2560" b="0" kern="1200" dirty="0">
                <a:solidFill>
                  <a:prstClr val="black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+mn-cs"/>
              </a:rPr>
              <a:t> </a:t>
            </a:r>
            <a:r>
              <a:rPr kumimoji="1" lang="en-US" altLang="zh-CN" sz="2560" b="0" kern="1200" dirty="0">
                <a:solidFill>
                  <a:prstClr val="black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+mn-cs"/>
              </a:rPr>
              <a:t>Mesh-&gt;</a:t>
            </a:r>
            <a:r>
              <a:rPr kumimoji="1" lang="en-US" altLang="zh-CN" sz="2560" b="0" kern="1200" dirty="0" err="1">
                <a:solidFill>
                  <a:prstClr val="black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+mn-cs"/>
              </a:rPr>
              <a:t>ServerLess</a:t>
            </a:r>
            <a:endParaRPr kumimoji="1" lang="en-US" altLang="zh-CN" sz="2560" b="0" kern="1200" dirty="0">
              <a:solidFill>
                <a:prstClr val="black"/>
              </a:solidFill>
              <a:latin typeface="FangSong" panose="02010609060101010101" pitchFamily="49" charset="-122"/>
              <a:ea typeface="FangSong" panose="02010609060101010101" pitchFamily="49" charset="-122"/>
              <a:cs typeface="+mn-cs"/>
            </a:endParaRPr>
          </a:p>
          <a:p>
            <a:pPr algn="l" defTabSz="650230" hangingPunct="1">
              <a:lnSpc>
                <a:spcPct val="150000"/>
              </a:lnSpc>
            </a:pPr>
            <a:r>
              <a:rPr kumimoji="1" lang="zh-CN" altLang="en-US" sz="2560" b="0" kern="1200" dirty="0">
                <a:solidFill>
                  <a:prstClr val="black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+mn-cs"/>
              </a:rPr>
              <a:t>底层能力：赋能上层平台可复用、低耦合、可扩展、低运维成本、高可用、具有负载均衡和伸缩容能力</a:t>
            </a:r>
            <a:endParaRPr kumimoji="1" lang="en-US" altLang="zh-CN" sz="2560" b="0" kern="1200" dirty="0">
              <a:solidFill>
                <a:prstClr val="black"/>
              </a:solidFill>
              <a:latin typeface="FangSong" panose="02010609060101010101" pitchFamily="49" charset="-122"/>
              <a:ea typeface="FangSong" panose="02010609060101010101" pitchFamily="49" charset="-122"/>
              <a:cs typeface="+mn-cs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29A0DE12-B91B-544D-9EE2-46CC48C9BB8F}"/>
              </a:ext>
            </a:extLst>
          </p:cNvPr>
          <p:cNvSpPr txBox="1"/>
          <p:nvPr/>
        </p:nvSpPr>
        <p:spPr>
          <a:xfrm>
            <a:off x="176950" y="490454"/>
            <a:ext cx="3542644" cy="697328"/>
          </a:xfrm>
          <a:prstGeom prst="roundRect">
            <a:avLst>
              <a:gd name="adj" fmla="val 2820"/>
            </a:avLst>
          </a:prstGeom>
          <a:gradFill>
            <a:gsLst>
              <a:gs pos="65000">
                <a:schemeClr val="bg1"/>
              </a:gs>
              <a:gs pos="100000">
                <a:srgbClr val="F2F7FC"/>
              </a:gs>
            </a:gsLst>
            <a:lin ang="5400000" scaled="0"/>
          </a:gradFill>
          <a:effectLst>
            <a:outerShdw blurRad="177800" dist="38100" dir="7800000" algn="ctr" rotWithShape="0">
              <a:schemeClr val="accent1">
                <a:alpha val="22000"/>
              </a:schemeClr>
            </a:outerShdw>
          </a:effectLst>
        </p:spPr>
        <p:txBody>
          <a:bodyPr wrap="square" lIns="0" tIns="81920" rIns="215040" bIns="81920" rtlCol="0" anchor="ctr">
            <a:spAutoFit/>
          </a:bodyPr>
          <a:lstStyle/>
          <a:p>
            <a:pPr algn="r" defTabSz="1300460" hangingPunct="1">
              <a:defRPr/>
            </a:pPr>
            <a:r>
              <a:rPr lang="zh-CN" altLang="en-US" sz="3413" kern="1200" dirty="0">
                <a:gradFill>
                  <a:gsLst>
                    <a:gs pos="43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+mj-ea"/>
              </a:rPr>
              <a:t>为啥选云原生</a:t>
            </a:r>
            <a:endParaRPr lang="en-US" altLang="zh-CN" sz="3413" kern="1200" dirty="0">
              <a:gradFill>
                <a:gsLst>
                  <a:gs pos="4300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latin typeface="+mj-ea"/>
            </a:endParaRPr>
          </a:p>
        </p:txBody>
      </p:sp>
      <p:pic>
        <p:nvPicPr>
          <p:cNvPr id="30" name="图片 29" descr="卡通人物&#10;&#10;低可信度描述已自动生成">
            <a:extLst>
              <a:ext uri="{FF2B5EF4-FFF2-40B4-BE49-F238E27FC236}">
                <a16:creationId xmlns:a16="http://schemas.microsoft.com/office/drawing/2014/main" id="{4E7A59E3-3237-B84C-9C51-9AF3E34879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06102" flipH="1">
            <a:off x="-1010217" y="76889"/>
            <a:ext cx="1790128" cy="1790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3718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753A36D3-650C-3744-934D-AAA6AFA5F345}"/>
              </a:ext>
            </a:extLst>
          </p:cNvPr>
          <p:cNvSpPr txBox="1"/>
          <p:nvPr/>
        </p:nvSpPr>
        <p:spPr>
          <a:xfrm>
            <a:off x="7061843" y="4675816"/>
            <a:ext cx="2230468" cy="1099299"/>
          </a:xfrm>
          <a:prstGeom prst="roundRect">
            <a:avLst>
              <a:gd name="adj" fmla="val 2820"/>
            </a:avLst>
          </a:prstGeom>
          <a:gradFill>
            <a:gsLst>
              <a:gs pos="65000">
                <a:schemeClr val="bg1"/>
              </a:gs>
              <a:gs pos="100000">
                <a:srgbClr val="F2F7FC"/>
              </a:gs>
            </a:gsLst>
            <a:lin ang="5400000" scaled="0"/>
          </a:gradFill>
          <a:effectLst>
            <a:outerShdw blurRad="177800" dist="38100" dir="7800000" algn="ctr" rotWithShape="0">
              <a:schemeClr val="accent1">
                <a:alpha val="22000"/>
              </a:schemeClr>
            </a:outerShdw>
          </a:effectLst>
        </p:spPr>
        <p:txBody>
          <a:bodyPr wrap="square" lIns="0" tIns="81920" rIns="215040" bIns="81920" rtlCol="0" anchor="ctr">
            <a:spAutoFit/>
          </a:bodyPr>
          <a:lstStyle/>
          <a:p>
            <a:pPr defTabSz="1300460" hangingPunct="1">
              <a:defRPr/>
            </a:pPr>
            <a:r>
              <a:rPr lang="zh-CN" altLang="en-US" sz="6000" kern="1200" dirty="0">
                <a:gradFill>
                  <a:gsLst>
                    <a:gs pos="43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+mj-ea"/>
              </a:rPr>
              <a:t>总结</a:t>
            </a:r>
            <a:endParaRPr lang="en-US" altLang="zh-CN" sz="6000" kern="1200" dirty="0">
              <a:gradFill>
                <a:gsLst>
                  <a:gs pos="4300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latin typeface="+mj-ea"/>
            </a:endParaRPr>
          </a:p>
        </p:txBody>
      </p:sp>
      <p:pic>
        <p:nvPicPr>
          <p:cNvPr id="7" name="图片 6" descr="卡通人物&#10;&#10;低可信度描述已自动生成">
            <a:extLst>
              <a:ext uri="{FF2B5EF4-FFF2-40B4-BE49-F238E27FC236}">
                <a16:creationId xmlns:a16="http://schemas.microsoft.com/office/drawing/2014/main" id="{17FE6B42-D4FB-1145-9B0F-392C19D8CF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06102" flipH="1">
            <a:off x="-1010217" y="76889"/>
            <a:ext cx="1790128" cy="1790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1979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>
            <a:extLst>
              <a:ext uri="{FF2B5EF4-FFF2-40B4-BE49-F238E27FC236}">
                <a16:creationId xmlns:a16="http://schemas.microsoft.com/office/drawing/2014/main" id="{A538E6B6-923D-D649-BF9D-733BF97B2368}"/>
              </a:ext>
            </a:extLst>
          </p:cNvPr>
          <p:cNvSpPr/>
          <p:nvPr/>
        </p:nvSpPr>
        <p:spPr>
          <a:xfrm>
            <a:off x="2058842" y="6280879"/>
            <a:ext cx="14502078" cy="3322819"/>
          </a:xfrm>
          <a:prstGeom prst="roundRect">
            <a:avLst>
              <a:gd name="adj" fmla="val 5370"/>
            </a:avLst>
          </a:prstGeom>
          <a:solidFill>
            <a:srgbClr val="FFFFFF"/>
          </a:solidFill>
          <a:ln w="12700" cap="flat">
            <a:solidFill>
              <a:schemeClr val="accent1"/>
            </a:solidFill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lvl="0" indent="0" algn="ctr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ea typeface="+mn-ea"/>
              <a:cs typeface="Helvetica Neue Medium"/>
              <a:sym typeface="Helvetica Neue Medium"/>
            </a:endParaRPr>
          </a:p>
        </p:txBody>
      </p:sp>
      <p:sp>
        <p:nvSpPr>
          <p:cNvPr id="18" name="圆角矩形 17">
            <a:extLst>
              <a:ext uri="{FF2B5EF4-FFF2-40B4-BE49-F238E27FC236}">
                <a16:creationId xmlns:a16="http://schemas.microsoft.com/office/drawing/2014/main" id="{A96AE6B8-6F64-0D4F-BF2A-3278403025D4}"/>
              </a:ext>
            </a:extLst>
          </p:cNvPr>
          <p:cNvSpPr/>
          <p:nvPr/>
        </p:nvSpPr>
        <p:spPr>
          <a:xfrm>
            <a:off x="422414" y="2863815"/>
            <a:ext cx="11779660" cy="3582649"/>
          </a:xfrm>
          <a:prstGeom prst="roundRect">
            <a:avLst>
              <a:gd name="adj" fmla="val 5370"/>
            </a:avLst>
          </a:prstGeom>
          <a:solidFill>
            <a:srgbClr val="FFFFFF"/>
          </a:solidFill>
          <a:ln w="12700" cap="flat">
            <a:solidFill>
              <a:schemeClr val="accent1"/>
            </a:solidFill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lvl="0" indent="0" algn="ctr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ea typeface="+mn-ea"/>
              <a:cs typeface="Helvetica Neue Medium"/>
              <a:sym typeface="Helvetica Neue Medium"/>
            </a:endParaRPr>
          </a:p>
        </p:txBody>
      </p:sp>
      <p:sp>
        <p:nvSpPr>
          <p:cNvPr id="4" name="圆角矩形 3">
            <a:extLst>
              <a:ext uri="{FF2B5EF4-FFF2-40B4-BE49-F238E27FC236}">
                <a16:creationId xmlns:a16="http://schemas.microsoft.com/office/drawing/2014/main" id="{43667423-AB8E-224E-B0EB-183B8236C0AC}"/>
              </a:ext>
            </a:extLst>
          </p:cNvPr>
          <p:cNvSpPr/>
          <p:nvPr/>
        </p:nvSpPr>
        <p:spPr>
          <a:xfrm>
            <a:off x="8844197" y="149902"/>
            <a:ext cx="8349521" cy="3582649"/>
          </a:xfrm>
          <a:prstGeom prst="roundRect">
            <a:avLst>
              <a:gd name="adj" fmla="val 5370"/>
            </a:avLst>
          </a:prstGeom>
          <a:solidFill>
            <a:srgbClr val="FFFFFF"/>
          </a:solidFill>
          <a:ln w="12700" cap="flat">
            <a:solidFill>
              <a:schemeClr val="accent1"/>
            </a:solidFill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lvl="0" indent="0" algn="ctr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ea typeface="+mn-ea"/>
              <a:cs typeface="Helvetica Neue Medium"/>
              <a:sym typeface="Helvetica Neue Medium"/>
            </a:endParaRPr>
          </a:p>
        </p:txBody>
      </p:sp>
      <p:graphicFrame>
        <p:nvGraphicFramePr>
          <p:cNvPr id="3" name="图示 2">
            <a:extLst>
              <a:ext uri="{FF2B5EF4-FFF2-40B4-BE49-F238E27FC236}">
                <a16:creationId xmlns:a16="http://schemas.microsoft.com/office/drawing/2014/main" id="{DEAC6ECF-41A8-434A-BD10-216A648F1BB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35034788"/>
              </p:ext>
            </p:extLst>
          </p:nvPr>
        </p:nvGraphicFramePr>
        <p:xfrm>
          <a:off x="614453" y="1154515"/>
          <a:ext cx="11395582" cy="67807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5" name="图示 14">
            <a:extLst>
              <a:ext uri="{FF2B5EF4-FFF2-40B4-BE49-F238E27FC236}">
                <a16:creationId xmlns:a16="http://schemas.microsoft.com/office/drawing/2014/main" id="{2E12C662-655C-324F-89B5-86D344E55D14}"/>
              </a:ext>
            </a:extLst>
          </p:cNvPr>
          <p:cNvGraphicFramePr/>
          <p:nvPr/>
        </p:nvGraphicFramePr>
        <p:xfrm>
          <a:off x="2223732" y="3942411"/>
          <a:ext cx="14190497" cy="80659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6" name="图示 15">
            <a:extLst>
              <a:ext uri="{FF2B5EF4-FFF2-40B4-BE49-F238E27FC236}">
                <a16:creationId xmlns:a16="http://schemas.microsoft.com/office/drawing/2014/main" id="{E33ECC4B-AA62-5548-84AA-F4B540701AD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54438534"/>
              </p:ext>
            </p:extLst>
          </p:nvPr>
        </p:nvGraphicFramePr>
        <p:xfrm>
          <a:off x="9314415" y="-354576"/>
          <a:ext cx="7663475" cy="45600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A098F34C-DFB6-0F42-8E63-3871666B0843}"/>
              </a:ext>
            </a:extLst>
          </p:cNvPr>
          <p:cNvSpPr txBox="1"/>
          <p:nvPr/>
        </p:nvSpPr>
        <p:spPr>
          <a:xfrm>
            <a:off x="9121029" y="-10707"/>
            <a:ext cx="2115965" cy="471924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lvl="0" indent="0" algn="ctr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ea typeface="Helvetica Neue"/>
                <a:cs typeface="Helvetica Neue"/>
                <a:sym typeface="Helvetica Neue"/>
              </a:rPr>
              <a:t>notebook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ea typeface="Helvetica Neue"/>
                <a:cs typeface="Helvetica Neue"/>
                <a:sym typeface="Helvetica Neue"/>
              </a:rPr>
              <a:t>镜像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3378F40-E0E2-5D41-8E26-F94BC5CA316F}"/>
              </a:ext>
            </a:extLst>
          </p:cNvPr>
          <p:cNvSpPr txBox="1"/>
          <p:nvPr/>
        </p:nvSpPr>
        <p:spPr>
          <a:xfrm>
            <a:off x="930008" y="2627853"/>
            <a:ext cx="2095125" cy="471924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lvl="0" indent="0" algn="ctr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ea typeface="Helvetica Neue"/>
                <a:cs typeface="Helvetica Neue"/>
                <a:sym typeface="Helvetica Neue"/>
              </a:rPr>
              <a:t>inference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ea typeface="Helvetica Neue"/>
                <a:cs typeface="Helvetica Neue"/>
                <a:sym typeface="Helvetica Neue"/>
              </a:rPr>
              <a:t>镜像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DB455FA-EB20-C441-A313-33E85D9C2564}"/>
              </a:ext>
            </a:extLst>
          </p:cNvPr>
          <p:cNvSpPr txBox="1"/>
          <p:nvPr/>
        </p:nvSpPr>
        <p:spPr>
          <a:xfrm>
            <a:off x="14332446" y="6071019"/>
            <a:ext cx="1897956" cy="471924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lvl="0" indent="0" algn="ctr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ea typeface="Helvetica Neue"/>
                <a:cs typeface="Helvetica Neue"/>
                <a:sym typeface="Helvetica Neue"/>
              </a:rPr>
              <a:t>gpu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ea typeface="Helvetica Neue"/>
                <a:cs typeface="Helvetica Neue"/>
                <a:sym typeface="Helvetica Neue"/>
              </a:rPr>
              <a:t>训练镜像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9BAFA22-5E43-B44F-B714-DE58A54910D3}"/>
              </a:ext>
            </a:extLst>
          </p:cNvPr>
          <p:cNvSpPr txBox="1"/>
          <p:nvPr/>
        </p:nvSpPr>
        <p:spPr>
          <a:xfrm>
            <a:off x="176950" y="490454"/>
            <a:ext cx="3170684" cy="697328"/>
          </a:xfrm>
          <a:prstGeom prst="roundRect">
            <a:avLst>
              <a:gd name="adj" fmla="val 2820"/>
            </a:avLst>
          </a:prstGeom>
          <a:gradFill>
            <a:gsLst>
              <a:gs pos="65000">
                <a:schemeClr val="bg1"/>
              </a:gs>
              <a:gs pos="100000">
                <a:srgbClr val="F2F7FC"/>
              </a:gs>
            </a:gsLst>
            <a:lin ang="5400000" scaled="0"/>
          </a:gradFill>
          <a:effectLst>
            <a:outerShdw blurRad="177800" dist="38100" dir="7800000" algn="ctr" rotWithShape="0">
              <a:schemeClr val="accent1">
                <a:alpha val="22000"/>
              </a:schemeClr>
            </a:outerShdw>
          </a:effectLst>
        </p:spPr>
        <p:txBody>
          <a:bodyPr wrap="square" lIns="0" tIns="81920" rIns="215040" bIns="81920" rtlCol="0" anchor="ctr">
            <a:spAutoFit/>
          </a:bodyPr>
          <a:lstStyle/>
          <a:p>
            <a:pPr algn="r" defTabSz="1300460" hangingPunct="1">
              <a:defRPr/>
            </a:pPr>
            <a:r>
              <a:rPr lang="zh-CN" altLang="en-US" sz="3413" kern="1200" dirty="0">
                <a:gradFill>
                  <a:gsLst>
                    <a:gs pos="43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+mj-ea"/>
              </a:rPr>
              <a:t>构建的镜像</a:t>
            </a:r>
            <a:endParaRPr lang="en-US" altLang="zh-CN" sz="3413" kern="1200" dirty="0">
              <a:gradFill>
                <a:gsLst>
                  <a:gs pos="4300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latin typeface="+mj-ea"/>
            </a:endParaRPr>
          </a:p>
        </p:txBody>
      </p:sp>
      <p:pic>
        <p:nvPicPr>
          <p:cNvPr id="14" name="图片 13" descr="卡通人物&#10;&#10;低可信度描述已自动生成">
            <a:extLst>
              <a:ext uri="{FF2B5EF4-FFF2-40B4-BE49-F238E27FC236}">
                <a16:creationId xmlns:a16="http://schemas.microsoft.com/office/drawing/2014/main" id="{029B9C81-1F8D-184A-8DC0-7883E4347E52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06102" flipH="1">
            <a:off x="-1010217" y="76889"/>
            <a:ext cx="1790128" cy="17901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4EFE097-64AD-9C47-90BB-CE031B5009F9}"/>
              </a:ext>
            </a:extLst>
          </p:cNvPr>
          <p:cNvSpPr txBox="1"/>
          <p:nvPr/>
        </p:nvSpPr>
        <p:spPr>
          <a:xfrm>
            <a:off x="-15110" y="1753579"/>
            <a:ext cx="9874499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dirty="0">
                <a:highlight>
                  <a:srgbClr val="FFFF00"/>
                </a:highlight>
              </a:rPr>
              <a:t>镜像内容：</a:t>
            </a:r>
            <a:r>
              <a:rPr lang="en-US" altLang="zh-CN" dirty="0" err="1">
                <a:highlight>
                  <a:srgbClr val="FFFF00"/>
                </a:highlight>
              </a:rPr>
              <a:t>n</a:t>
            </a:r>
            <a:r>
              <a:rPr kumimoji="0" lang="en-US" altLang="zh-CN" sz="2400" b="1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FillTx/>
                <a:latin typeface="Helvetica Neue"/>
                <a:ea typeface="Helvetica Neue"/>
                <a:cs typeface="Helvetica Neue"/>
                <a:sym typeface="Helvetica Neue"/>
              </a:rPr>
              <a:t>otebook+gpu+serving+cube-studio+job</a:t>
            </a: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FillTx/>
                <a:latin typeface="Helvetica Neue"/>
                <a:ea typeface="Helvetica Neue"/>
                <a:cs typeface="Helvetica Neue"/>
                <a:sym typeface="Helvetica Neue"/>
              </a:rPr>
              <a:t>模板</a:t>
            </a:r>
            <a:r>
              <a:rPr lang="en-US" altLang="zh-CN" dirty="0">
                <a:highlight>
                  <a:srgbClr val="FFFF00"/>
                </a:highlight>
              </a:rPr>
              <a:t>+</a:t>
            </a:r>
            <a:r>
              <a:rPr lang="en-US" altLang="zh-CN" dirty="0" err="1">
                <a:highlight>
                  <a:srgbClr val="FFFF00"/>
                </a:highlight>
              </a:rPr>
              <a:t>aihub+nni</a:t>
            </a:r>
            <a:endParaRPr kumimoji="0" lang="zh-CN" altLang="en-US" sz="2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highlight>
                <a:srgbClr val="FFFF00"/>
              </a:highlight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8811870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60416" y="1187782"/>
            <a:ext cx="12400464" cy="779595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72249" tIns="72249" rIns="72249" bIns="72249" numCol="1" spcCol="38100" rtlCol="0" anchor="ctr" forceAA="0">
            <a:spAutoFit/>
          </a:bodyPr>
          <a:lstStyle/>
          <a:p>
            <a:pPr algn="l" defTabSz="830849" hangingPunct="1">
              <a:spcBef>
                <a:spcPts val="1707"/>
              </a:spcBef>
            </a:pPr>
            <a:endParaRPr lang="en-US" altLang="zh-CN" sz="2276" b="0" kern="12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defTabSz="830849" hangingPunct="1">
              <a:spcBef>
                <a:spcPts val="1707"/>
              </a:spcBef>
            </a:pPr>
            <a:r>
              <a:rPr lang="zh-CN" altLang="en-US" sz="2276" b="0" kern="1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环境：</a:t>
            </a:r>
            <a:endParaRPr lang="en-US" altLang="zh-CN" sz="2276" b="0" kern="12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defTabSz="830849" hangingPunct="1">
              <a:spcBef>
                <a:spcPts val="1707"/>
              </a:spcBef>
            </a:pPr>
            <a:r>
              <a:rPr lang="en-US" altLang="zh-CN" sz="2560" b="0" kern="1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altLang="en-US" sz="2560" b="0" kern="1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方便管理复杂的环境</a:t>
            </a:r>
          </a:p>
          <a:p>
            <a:pPr algn="l" defTabSz="830849" hangingPunct="1">
              <a:spcBef>
                <a:spcPts val="1707"/>
              </a:spcBef>
            </a:pPr>
            <a:r>
              <a:rPr lang="en-US" altLang="zh-CN" sz="2560" b="0" kern="1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</a:t>
            </a:r>
            <a:r>
              <a:rPr lang="zh-CN" altLang="en-US" sz="2560" b="0" kern="1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保持环境的一致性</a:t>
            </a:r>
            <a:endParaRPr lang="en-US" altLang="zh-CN" sz="2560" b="0" kern="12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defTabSz="830849" hangingPunct="1">
              <a:spcBef>
                <a:spcPts val="1707"/>
              </a:spcBef>
            </a:pPr>
            <a:r>
              <a:rPr lang="en-US" altLang="zh-CN" sz="2560" b="0" kern="1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</a:t>
            </a:r>
            <a:r>
              <a:rPr lang="zh-CN" altLang="en-US" sz="2560" b="0" kern="1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保证应用间的隔离性，安全性</a:t>
            </a:r>
            <a:endParaRPr lang="en-US" altLang="zh-CN" sz="2560" b="0" kern="12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defTabSz="830849" hangingPunct="1">
              <a:spcBef>
                <a:spcPts val="1707"/>
              </a:spcBef>
            </a:pPr>
            <a:endParaRPr lang="en-US" altLang="zh-CN" sz="2560" b="0" kern="12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defTabSz="830849" hangingPunct="1">
              <a:spcBef>
                <a:spcPts val="1707"/>
              </a:spcBef>
            </a:pPr>
            <a:r>
              <a:rPr lang="zh-CN" altLang="en-US" sz="2560" b="0" kern="1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移植性：</a:t>
            </a:r>
          </a:p>
          <a:p>
            <a:pPr algn="l" defTabSz="830849" hangingPunct="1">
              <a:spcBef>
                <a:spcPts val="1707"/>
              </a:spcBef>
            </a:pPr>
            <a:r>
              <a:rPr lang="en-US" altLang="zh-CN" sz="2560" b="0" kern="1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 </a:t>
            </a:r>
            <a:r>
              <a:rPr lang="zh-CN" altLang="en-US" sz="2560" b="0" kern="1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可移植性，几乎所有主流的云计算提供商都兼容，公有私有</a:t>
            </a:r>
          </a:p>
          <a:p>
            <a:pPr algn="l" defTabSz="830849" hangingPunct="1">
              <a:spcBef>
                <a:spcPts val="1707"/>
              </a:spcBef>
            </a:pPr>
            <a:r>
              <a:rPr lang="en-US" altLang="zh-CN" sz="2560" b="0" kern="1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 </a:t>
            </a:r>
            <a:r>
              <a:rPr lang="zh-CN" altLang="en-US" sz="2560" b="0" kern="1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具备版本控制功能，可回滚</a:t>
            </a:r>
            <a:endParaRPr lang="en-US" altLang="zh-CN" sz="2560" b="0" kern="12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defTabSz="830849" hangingPunct="1">
              <a:spcBef>
                <a:spcPts val="1707"/>
              </a:spcBef>
            </a:pPr>
            <a:endParaRPr lang="en-US" altLang="zh-CN" sz="2560" b="0" kern="12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defTabSz="830849" hangingPunct="1">
              <a:spcBef>
                <a:spcPts val="1707"/>
              </a:spcBef>
            </a:pPr>
            <a:r>
              <a:rPr lang="zh-CN" altLang="en-US" sz="2560" b="0" kern="1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屏蔽性：</a:t>
            </a:r>
          </a:p>
          <a:p>
            <a:pPr algn="l" defTabSz="830849" hangingPunct="1">
              <a:spcBef>
                <a:spcPts val="1707"/>
              </a:spcBef>
            </a:pPr>
            <a:r>
              <a:rPr lang="en-US" altLang="zh-CN" sz="2560" b="0" kern="12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</a:t>
            </a:r>
            <a:r>
              <a:rPr lang="zh-CN" altLang="en-US" sz="2560" b="0" kern="12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多应用部署</a:t>
            </a:r>
            <a:endParaRPr lang="en-US" altLang="zh-CN" sz="2560" b="0" kern="12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defTabSz="830849" hangingPunct="1">
              <a:spcBef>
                <a:spcPts val="1707"/>
              </a:spcBef>
            </a:pPr>
            <a:r>
              <a:rPr lang="en-US" altLang="zh-CN" sz="2560" b="0" kern="12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7.</a:t>
            </a:r>
            <a:r>
              <a:rPr lang="zh-CN" altLang="en-US" sz="2560" b="0" kern="12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资源隔离</a:t>
            </a:r>
            <a:endParaRPr lang="en-US" altLang="zh-CN" sz="2560" b="0" kern="12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D822A10-591D-8448-BBEC-AFB09AC88830}"/>
              </a:ext>
            </a:extLst>
          </p:cNvPr>
          <p:cNvSpPr txBox="1"/>
          <p:nvPr/>
        </p:nvSpPr>
        <p:spPr>
          <a:xfrm>
            <a:off x="176950" y="490454"/>
            <a:ext cx="3542644" cy="697328"/>
          </a:xfrm>
          <a:prstGeom prst="roundRect">
            <a:avLst>
              <a:gd name="adj" fmla="val 2820"/>
            </a:avLst>
          </a:prstGeom>
          <a:gradFill>
            <a:gsLst>
              <a:gs pos="65000">
                <a:schemeClr val="bg1"/>
              </a:gs>
              <a:gs pos="100000">
                <a:srgbClr val="F2F7FC"/>
              </a:gs>
            </a:gsLst>
            <a:lin ang="5400000" scaled="0"/>
          </a:gradFill>
          <a:effectLst>
            <a:outerShdw blurRad="177800" dist="38100" dir="7800000" algn="ctr" rotWithShape="0">
              <a:schemeClr val="accent1">
                <a:alpha val="22000"/>
              </a:schemeClr>
            </a:outerShdw>
          </a:effectLst>
        </p:spPr>
        <p:txBody>
          <a:bodyPr wrap="square" lIns="0" tIns="81920" rIns="215040" bIns="81920" rtlCol="0" anchor="ctr">
            <a:spAutoFit/>
          </a:bodyPr>
          <a:lstStyle/>
          <a:p>
            <a:pPr algn="r" defTabSz="1300460" hangingPunct="1">
              <a:defRPr/>
            </a:pPr>
            <a:r>
              <a:rPr lang="en-US" altLang="zh-CN" sz="3413" kern="1200" dirty="0">
                <a:gradFill>
                  <a:gsLst>
                    <a:gs pos="43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+mj-ea"/>
              </a:rPr>
              <a:t>Docker</a:t>
            </a:r>
            <a:r>
              <a:rPr lang="zh-CN" altLang="en-US" sz="3413" kern="1200" dirty="0">
                <a:gradFill>
                  <a:gsLst>
                    <a:gs pos="43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+mj-ea"/>
              </a:rPr>
              <a:t>的优点</a:t>
            </a:r>
            <a:endParaRPr lang="en-US" altLang="zh-CN" sz="3413" kern="1200" dirty="0">
              <a:gradFill>
                <a:gsLst>
                  <a:gs pos="4300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latin typeface="+mj-ea"/>
            </a:endParaRPr>
          </a:p>
        </p:txBody>
      </p:sp>
      <p:pic>
        <p:nvPicPr>
          <p:cNvPr id="4" name="图片 3" descr="卡通人物&#10;&#10;低可信度描述已自动生成">
            <a:extLst>
              <a:ext uri="{FF2B5EF4-FFF2-40B4-BE49-F238E27FC236}">
                <a16:creationId xmlns:a16="http://schemas.microsoft.com/office/drawing/2014/main" id="{7CB43372-8EF6-5446-8C1A-26C56151AD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06102" flipH="1">
            <a:off x="-1010217" y="76889"/>
            <a:ext cx="1790128" cy="179012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950863" y="8242929"/>
            <a:ext cx="5438535" cy="67111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72249" tIns="72249" rIns="72249" bIns="72249" numCol="1" spcCol="38100" rtlCol="0" anchor="ctr" forceAA="0">
            <a:spAutoFit/>
          </a:bodyPr>
          <a:lstStyle/>
          <a:p>
            <a:pPr defTabSz="830849"/>
            <a:r>
              <a:rPr lang="zh-CN" altLang="en-US" sz="3413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容器与虚拟机的区别</a:t>
            </a:r>
          </a:p>
        </p:txBody>
      </p:sp>
      <p:pic>
        <p:nvPicPr>
          <p:cNvPr id="2" name="图片 1" descr="1100338-20181010205426157-1788702025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6967" y="2502521"/>
            <a:ext cx="11126329" cy="5743787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3977072-F936-BB4A-AF6F-A3824C14FD57}"/>
              </a:ext>
            </a:extLst>
          </p:cNvPr>
          <p:cNvSpPr txBox="1"/>
          <p:nvPr/>
        </p:nvSpPr>
        <p:spPr>
          <a:xfrm>
            <a:off x="176949" y="490454"/>
            <a:ext cx="4550033" cy="697328"/>
          </a:xfrm>
          <a:prstGeom prst="roundRect">
            <a:avLst>
              <a:gd name="adj" fmla="val 2820"/>
            </a:avLst>
          </a:prstGeom>
          <a:gradFill>
            <a:gsLst>
              <a:gs pos="65000">
                <a:schemeClr val="bg1"/>
              </a:gs>
              <a:gs pos="100000">
                <a:srgbClr val="F2F7FC"/>
              </a:gs>
            </a:gsLst>
            <a:lin ang="5400000" scaled="0"/>
          </a:gradFill>
          <a:effectLst>
            <a:outerShdw blurRad="177800" dist="38100" dir="7800000" algn="ctr" rotWithShape="0">
              <a:schemeClr val="accent1">
                <a:alpha val="22000"/>
              </a:schemeClr>
            </a:outerShdw>
          </a:effectLst>
        </p:spPr>
        <p:txBody>
          <a:bodyPr wrap="square" lIns="0" tIns="81920" rIns="215040" bIns="81920" rtlCol="0" anchor="ctr">
            <a:spAutoFit/>
          </a:bodyPr>
          <a:lstStyle/>
          <a:p>
            <a:pPr defTabSz="1300460" hangingPunct="1">
              <a:defRPr/>
            </a:pPr>
            <a:r>
              <a:rPr lang="en-US" altLang="zh-CN" sz="3413" kern="1200" dirty="0">
                <a:gradFill>
                  <a:gsLst>
                    <a:gs pos="43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+mj-ea"/>
              </a:rPr>
              <a:t>docker</a:t>
            </a:r>
            <a:r>
              <a:rPr lang="zh-CN" altLang="en-US" sz="3413" kern="1200" dirty="0">
                <a:gradFill>
                  <a:gsLst>
                    <a:gs pos="43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+mj-ea"/>
              </a:rPr>
              <a:t>与虚拟机</a:t>
            </a:r>
            <a:endParaRPr lang="en-US" altLang="zh-CN" sz="3413" kern="1200" dirty="0">
              <a:gradFill>
                <a:gsLst>
                  <a:gs pos="4300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latin typeface="+mj-ea"/>
            </a:endParaRPr>
          </a:p>
        </p:txBody>
      </p:sp>
      <p:pic>
        <p:nvPicPr>
          <p:cNvPr id="5" name="图片 4" descr="卡通人物&#10;&#10;低可信度描述已自动生成">
            <a:extLst>
              <a:ext uri="{FF2B5EF4-FFF2-40B4-BE49-F238E27FC236}">
                <a16:creationId xmlns:a16="http://schemas.microsoft.com/office/drawing/2014/main" id="{2155A889-8195-2544-B1D4-488ABA50DE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06102" flipH="1">
            <a:off x="-1010217" y="76889"/>
            <a:ext cx="1790128" cy="1790128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" name="直接连接符 23">
            <a:extLst>
              <a:ext uri="{FF2B5EF4-FFF2-40B4-BE49-F238E27FC236}">
                <a16:creationId xmlns:a16="http://schemas.microsoft.com/office/drawing/2014/main" id="{3545F3CE-F3A9-AF45-9BDD-9E6B65ACF23A}"/>
              </a:ext>
            </a:extLst>
          </p:cNvPr>
          <p:cNvCxnSpPr/>
          <p:nvPr/>
        </p:nvCxnSpPr>
        <p:spPr>
          <a:xfrm>
            <a:off x="2262859" y="4856216"/>
            <a:ext cx="13910921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4" name="Picture 4" descr="Docker Swarm Tutorial. Container Orchestration systems is… | by Romin Irani  | Romin Irani's Blog">
            <a:extLst>
              <a:ext uri="{FF2B5EF4-FFF2-40B4-BE49-F238E27FC236}">
                <a16:creationId xmlns:a16="http://schemas.microsoft.com/office/drawing/2014/main" id="{3831C63F-F76A-EB46-AC40-6CEDD25965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35810" y="2648816"/>
            <a:ext cx="1099931" cy="1085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Lessons learned building a deployment pipeline with Docker, Docker-Compose  and Rancher (Part 3)">
            <a:extLst>
              <a:ext uri="{FF2B5EF4-FFF2-40B4-BE49-F238E27FC236}">
                <a16:creationId xmlns:a16="http://schemas.microsoft.com/office/drawing/2014/main" id="{4E2ED1D1-4972-EC49-9FF3-AFB7533B15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3650" y="2719311"/>
            <a:ext cx="1012962" cy="999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椭圆 2">
            <a:extLst>
              <a:ext uri="{FF2B5EF4-FFF2-40B4-BE49-F238E27FC236}">
                <a16:creationId xmlns:a16="http://schemas.microsoft.com/office/drawing/2014/main" id="{4F857186-30AF-F946-8063-655E7920A606}"/>
              </a:ext>
            </a:extLst>
          </p:cNvPr>
          <p:cNvSpPr/>
          <p:nvPr/>
        </p:nvSpPr>
        <p:spPr bwMode="auto">
          <a:xfrm>
            <a:off x="3920972" y="4728276"/>
            <a:ext cx="258891" cy="255881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733904" hangingPunct="1">
              <a:defRPr/>
            </a:pPr>
            <a:endParaRPr lang="zh-CN" altLang="en-US" sz="3413" b="0" kern="12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" name="泪滴形 25">
            <a:extLst>
              <a:ext uri="{FF2B5EF4-FFF2-40B4-BE49-F238E27FC236}">
                <a16:creationId xmlns:a16="http://schemas.microsoft.com/office/drawing/2014/main" id="{D3241997-E312-1D47-99C7-5B7C9BBB4A20}"/>
              </a:ext>
            </a:extLst>
          </p:cNvPr>
          <p:cNvSpPr/>
          <p:nvPr/>
        </p:nvSpPr>
        <p:spPr bwMode="auto">
          <a:xfrm rot="8100000">
            <a:off x="3500297" y="2554302"/>
            <a:ext cx="1282419" cy="1279407"/>
          </a:xfrm>
          <a:prstGeom prst="teardrop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733904" hangingPunct="1">
              <a:defRPr/>
            </a:pPr>
            <a:endParaRPr lang="zh-CN" altLang="en-US" sz="3413" b="0" kern="12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" name="TextBox 31">
            <a:extLst>
              <a:ext uri="{FF2B5EF4-FFF2-40B4-BE49-F238E27FC236}">
                <a16:creationId xmlns:a16="http://schemas.microsoft.com/office/drawing/2014/main" id="{FF3C82E5-8F8F-BC4F-8415-5AFBDAE69B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9892" y="4138548"/>
            <a:ext cx="1740948" cy="530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defTabSz="650230" hangingPunct="1"/>
            <a:r>
              <a:rPr lang="en-US" altLang="zh-CN" sz="2844" b="0" kern="1200" dirty="0">
                <a:solidFill>
                  <a:prstClr val="black"/>
                </a:solidFill>
                <a:cs typeface="+mn-cs"/>
              </a:rPr>
              <a:t>Docker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7D888C56-0C41-544E-9C9B-DD5CBF5ED78B}"/>
              </a:ext>
            </a:extLst>
          </p:cNvPr>
          <p:cNvSpPr/>
          <p:nvPr/>
        </p:nvSpPr>
        <p:spPr bwMode="auto">
          <a:xfrm>
            <a:off x="8499745" y="4728276"/>
            <a:ext cx="258891" cy="255881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733904" hangingPunct="1">
              <a:defRPr/>
            </a:pPr>
            <a:endParaRPr lang="zh-CN" altLang="en-US" sz="3413" b="0" kern="12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7" name="泪滴形 28">
            <a:extLst>
              <a:ext uri="{FF2B5EF4-FFF2-40B4-BE49-F238E27FC236}">
                <a16:creationId xmlns:a16="http://schemas.microsoft.com/office/drawing/2014/main" id="{BE1D0E1A-9E83-3649-A72E-AD94117DE028}"/>
              </a:ext>
            </a:extLst>
          </p:cNvPr>
          <p:cNvSpPr/>
          <p:nvPr/>
        </p:nvSpPr>
        <p:spPr bwMode="auto">
          <a:xfrm rot="8100000">
            <a:off x="7987983" y="2551779"/>
            <a:ext cx="1282419" cy="1279407"/>
          </a:xfrm>
          <a:prstGeom prst="teardrop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733904" hangingPunct="1">
              <a:defRPr/>
            </a:pPr>
            <a:endParaRPr lang="zh-CN" altLang="en-US" sz="3413" b="0" kern="12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5" name="TextBox 32">
            <a:extLst>
              <a:ext uri="{FF2B5EF4-FFF2-40B4-BE49-F238E27FC236}">
                <a16:creationId xmlns:a16="http://schemas.microsoft.com/office/drawing/2014/main" id="{C020AE86-05FB-EB40-AF24-57AF9457CB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78193" y="4173365"/>
            <a:ext cx="2901998" cy="530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defTabSz="650230" hangingPunct="1"/>
            <a:r>
              <a:rPr lang="en-US" altLang="zh-CN" sz="2844" b="0" kern="1200" dirty="0">
                <a:solidFill>
                  <a:prstClr val="black"/>
                </a:solidFill>
                <a:cs typeface="+mn-cs"/>
              </a:rPr>
              <a:t>Docker-compose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BE0CC919-6E7C-1049-BC57-426060063169}"/>
              </a:ext>
            </a:extLst>
          </p:cNvPr>
          <p:cNvSpPr/>
          <p:nvPr/>
        </p:nvSpPr>
        <p:spPr bwMode="auto">
          <a:xfrm>
            <a:off x="13081529" y="4728276"/>
            <a:ext cx="255882" cy="255881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733904" hangingPunct="1">
              <a:defRPr/>
            </a:pPr>
            <a:endParaRPr lang="zh-CN" altLang="en-US" sz="3413" b="0" kern="12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7" name="泪滴形 38">
            <a:extLst>
              <a:ext uri="{FF2B5EF4-FFF2-40B4-BE49-F238E27FC236}">
                <a16:creationId xmlns:a16="http://schemas.microsoft.com/office/drawing/2014/main" id="{F8123762-6F22-FD49-8106-4CB098566F54}"/>
              </a:ext>
            </a:extLst>
          </p:cNvPr>
          <p:cNvSpPr/>
          <p:nvPr/>
        </p:nvSpPr>
        <p:spPr bwMode="auto">
          <a:xfrm rot="8100000">
            <a:off x="12569765" y="2551779"/>
            <a:ext cx="1279408" cy="1279407"/>
          </a:xfrm>
          <a:prstGeom prst="teardrop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733904" hangingPunct="1">
              <a:defRPr/>
            </a:pPr>
            <a:endParaRPr lang="zh-CN" altLang="en-US" sz="3413" b="0" kern="12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8" name="TextBox 33">
            <a:extLst>
              <a:ext uri="{FF2B5EF4-FFF2-40B4-BE49-F238E27FC236}">
                <a16:creationId xmlns:a16="http://schemas.microsoft.com/office/drawing/2014/main" id="{E29985B8-D244-5E45-98DB-2789ACA9B1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99243" y="4173365"/>
            <a:ext cx="2640095" cy="530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defTabSz="650230" hangingPunct="1"/>
            <a:r>
              <a:rPr lang="en-US" altLang="zh-CN" sz="2844" b="0" kern="1200" dirty="0">
                <a:solidFill>
                  <a:prstClr val="black"/>
                </a:solidFill>
                <a:cs typeface="+mn-cs"/>
              </a:rPr>
              <a:t>Docker-swarm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701D0026-842A-8747-9C14-F653C56E97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7138" y="5152739"/>
            <a:ext cx="3329469" cy="1204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733904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560" b="0" kern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镜像管理</a:t>
            </a:r>
            <a:endParaRPr lang="en-US" altLang="zh-CN" sz="2560" b="0" kern="1200" dirty="0">
              <a:solidFill>
                <a:prstClr val="black">
                  <a:lumMod val="75000"/>
                  <a:lumOff val="2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  <a:p>
            <a:pPr defTabSz="1733904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560" b="0" kern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独立应用</a:t>
            </a:r>
          </a:p>
        </p:txBody>
      </p:sp>
      <p:sp>
        <p:nvSpPr>
          <p:cNvPr id="34" name="矩形 43">
            <a:extLst>
              <a:ext uri="{FF2B5EF4-FFF2-40B4-BE49-F238E27FC236}">
                <a16:creationId xmlns:a16="http://schemas.microsoft.com/office/drawing/2014/main" id="{C86A49D7-7723-D844-9499-B08423E1B7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64455" y="5152739"/>
            <a:ext cx="3329469" cy="1204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733904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560" b="0" kern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本地调试</a:t>
            </a:r>
            <a:endParaRPr lang="en-US" altLang="zh-CN" sz="2560" b="0" kern="1200" dirty="0">
              <a:solidFill>
                <a:prstClr val="black">
                  <a:lumMod val="75000"/>
                  <a:lumOff val="2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  <a:p>
            <a:pPr defTabSz="1733904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560" b="0" kern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单机多服务</a:t>
            </a:r>
            <a:endParaRPr lang="en-US" altLang="zh-CN" sz="2560" b="0" kern="1200" dirty="0">
              <a:solidFill>
                <a:prstClr val="black">
                  <a:lumMod val="75000"/>
                  <a:lumOff val="2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35" name="矩形 43">
            <a:extLst>
              <a:ext uri="{FF2B5EF4-FFF2-40B4-BE49-F238E27FC236}">
                <a16:creationId xmlns:a16="http://schemas.microsoft.com/office/drawing/2014/main" id="{32E38E6F-EACF-104A-808F-0D1C7EEF2B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56546" y="5152739"/>
            <a:ext cx="3329469" cy="1204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733904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560" b="0" kern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多机多服务</a:t>
            </a:r>
            <a:endParaRPr lang="en-US" altLang="zh-CN" sz="2560" b="0" kern="1200" dirty="0">
              <a:solidFill>
                <a:prstClr val="black">
                  <a:lumMod val="75000"/>
                  <a:lumOff val="2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  <a:p>
            <a:pPr defTabSz="1733904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560" b="0" kern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多副本</a:t>
            </a:r>
          </a:p>
        </p:txBody>
      </p:sp>
      <p:pic>
        <p:nvPicPr>
          <p:cNvPr id="37" name="图像" descr="图像">
            <a:extLst>
              <a:ext uri="{FF2B5EF4-FFF2-40B4-BE49-F238E27FC236}">
                <a16:creationId xmlns:a16="http://schemas.microsoft.com/office/drawing/2014/main" id="{4F6B09BA-D8A9-BA48-9C5B-2E9C8F8D28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04522" y="2541185"/>
            <a:ext cx="1309214" cy="1168474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3DA621CE-BC16-8144-A9D9-0622D964AFE1}"/>
              </a:ext>
            </a:extLst>
          </p:cNvPr>
          <p:cNvSpPr txBox="1"/>
          <p:nvPr/>
        </p:nvSpPr>
        <p:spPr>
          <a:xfrm>
            <a:off x="176949" y="490454"/>
            <a:ext cx="3744023" cy="697328"/>
          </a:xfrm>
          <a:prstGeom prst="roundRect">
            <a:avLst>
              <a:gd name="adj" fmla="val 2820"/>
            </a:avLst>
          </a:prstGeom>
          <a:gradFill>
            <a:gsLst>
              <a:gs pos="65000">
                <a:schemeClr val="bg1"/>
              </a:gs>
              <a:gs pos="100000">
                <a:srgbClr val="F2F7FC"/>
              </a:gs>
            </a:gsLst>
            <a:lin ang="5400000" scaled="0"/>
          </a:gradFill>
          <a:effectLst>
            <a:outerShdw blurRad="177800" dist="38100" dir="7800000" algn="ctr" rotWithShape="0">
              <a:schemeClr val="accent1">
                <a:alpha val="22000"/>
              </a:schemeClr>
            </a:outerShdw>
          </a:effectLst>
        </p:spPr>
        <p:txBody>
          <a:bodyPr wrap="square" lIns="0" tIns="81920" rIns="215040" bIns="81920" rtlCol="0" anchor="ctr">
            <a:spAutoFit/>
          </a:bodyPr>
          <a:lstStyle/>
          <a:p>
            <a:pPr algn="r" defTabSz="1300460" hangingPunct="1">
              <a:defRPr/>
            </a:pPr>
            <a:r>
              <a:rPr lang="en-US" altLang="zh-CN" sz="3413" kern="1200" dirty="0">
                <a:gradFill>
                  <a:gsLst>
                    <a:gs pos="43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+mj-ea"/>
              </a:rPr>
              <a:t>Docker</a:t>
            </a:r>
            <a:r>
              <a:rPr lang="zh-CN" altLang="en-US" sz="3413" kern="1200" dirty="0">
                <a:gradFill>
                  <a:gsLst>
                    <a:gs pos="43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+mj-ea"/>
              </a:rPr>
              <a:t>产品演进</a:t>
            </a:r>
            <a:endParaRPr lang="en-US" altLang="zh-CN" sz="3413" kern="1200" dirty="0">
              <a:gradFill>
                <a:gsLst>
                  <a:gs pos="4300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latin typeface="+mj-ea"/>
            </a:endParaRPr>
          </a:p>
        </p:txBody>
      </p:sp>
      <p:pic>
        <p:nvPicPr>
          <p:cNvPr id="21" name="图片 20" descr="卡通人物&#10;&#10;低可信度描述已自动生成">
            <a:extLst>
              <a:ext uri="{FF2B5EF4-FFF2-40B4-BE49-F238E27FC236}">
                <a16:creationId xmlns:a16="http://schemas.microsoft.com/office/drawing/2014/main" id="{D7F708C7-F7F6-DB42-B391-FB723C072FB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06102" flipH="1">
            <a:off x="-1010217" y="76889"/>
            <a:ext cx="1790128" cy="179012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5" name="直接连接符 23">
            <a:extLst>
              <a:ext uri="{FF2B5EF4-FFF2-40B4-BE49-F238E27FC236}">
                <a16:creationId xmlns:a16="http://schemas.microsoft.com/office/drawing/2014/main" id="{80262A3A-C89E-C740-B15F-9AEA7338D797}"/>
              </a:ext>
            </a:extLst>
          </p:cNvPr>
          <p:cNvCxnSpPr>
            <a:cxnSpLocks/>
            <a:endCxn id="89" idx="2"/>
          </p:cNvCxnSpPr>
          <p:nvPr/>
        </p:nvCxnSpPr>
        <p:spPr>
          <a:xfrm>
            <a:off x="3549496" y="7192869"/>
            <a:ext cx="9118411" cy="1503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椭圆 75">
            <a:extLst>
              <a:ext uri="{FF2B5EF4-FFF2-40B4-BE49-F238E27FC236}">
                <a16:creationId xmlns:a16="http://schemas.microsoft.com/office/drawing/2014/main" id="{85342F73-FEE0-B24B-9BB4-541DF849C119}"/>
              </a:ext>
            </a:extLst>
          </p:cNvPr>
          <p:cNvSpPr/>
          <p:nvPr/>
        </p:nvSpPr>
        <p:spPr bwMode="auto">
          <a:xfrm>
            <a:off x="3507349" y="7066431"/>
            <a:ext cx="258891" cy="255881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733904" hangingPunct="1">
              <a:defRPr/>
            </a:pPr>
            <a:endParaRPr lang="zh-CN" altLang="en-US" sz="3413" b="0" kern="1200">
              <a:solidFill>
                <a:prstClr val="black">
                  <a:lumMod val="95000"/>
                  <a:lumOff val="5000"/>
                </a:prst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78" name="TextBox 31">
            <a:extLst>
              <a:ext uri="{FF2B5EF4-FFF2-40B4-BE49-F238E27FC236}">
                <a16:creationId xmlns:a16="http://schemas.microsoft.com/office/drawing/2014/main" id="{1CAB5CF1-BFAA-834D-BAB4-6FBA6009E7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85796" y="6511521"/>
            <a:ext cx="2901998" cy="530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733904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844" kern="1200" dirty="0">
                <a:solidFill>
                  <a:prstClr val="black">
                    <a:lumMod val="95000"/>
                    <a:lumOff val="5000"/>
                  </a:prst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docker</a:t>
            </a:r>
            <a:endParaRPr lang="zh-CN" altLang="en-US" sz="2844" kern="1200" dirty="0">
              <a:solidFill>
                <a:prstClr val="black">
                  <a:lumMod val="95000"/>
                  <a:lumOff val="5000"/>
                </a:prstClr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79" name="椭圆 78">
            <a:extLst>
              <a:ext uri="{FF2B5EF4-FFF2-40B4-BE49-F238E27FC236}">
                <a16:creationId xmlns:a16="http://schemas.microsoft.com/office/drawing/2014/main" id="{EEFDD9D5-928B-1D4A-B2D1-49313E92A425}"/>
              </a:ext>
            </a:extLst>
          </p:cNvPr>
          <p:cNvSpPr/>
          <p:nvPr/>
        </p:nvSpPr>
        <p:spPr bwMode="auto">
          <a:xfrm>
            <a:off x="8086123" y="7066431"/>
            <a:ext cx="258891" cy="255881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733904" hangingPunct="1">
              <a:defRPr/>
            </a:pPr>
            <a:endParaRPr lang="zh-CN" altLang="en-US" sz="3413" b="0" kern="1200">
              <a:solidFill>
                <a:prstClr val="black">
                  <a:lumMod val="95000"/>
                  <a:lumOff val="5000"/>
                </a:prst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88" name="TextBox 32">
            <a:extLst>
              <a:ext uri="{FF2B5EF4-FFF2-40B4-BE49-F238E27FC236}">
                <a16:creationId xmlns:a16="http://schemas.microsoft.com/office/drawing/2014/main" id="{0CAF352E-D1D1-EE45-BA4F-E7ACF57369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64571" y="6511521"/>
            <a:ext cx="3329469" cy="530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733904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844" kern="1200" dirty="0">
                <a:solidFill>
                  <a:prstClr val="black">
                    <a:lumMod val="95000"/>
                    <a:lumOff val="5000"/>
                  </a:prst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docker-compose</a:t>
            </a:r>
            <a:endParaRPr lang="zh-CN" altLang="en-US" sz="2844" kern="1200" dirty="0">
              <a:solidFill>
                <a:prstClr val="black">
                  <a:lumMod val="95000"/>
                  <a:lumOff val="5000"/>
                </a:prstClr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89" name="椭圆 88">
            <a:extLst>
              <a:ext uri="{FF2B5EF4-FFF2-40B4-BE49-F238E27FC236}">
                <a16:creationId xmlns:a16="http://schemas.microsoft.com/office/drawing/2014/main" id="{CF9960DD-38DB-B849-AF3D-B2F2AA2FCAF4}"/>
              </a:ext>
            </a:extLst>
          </p:cNvPr>
          <p:cNvSpPr/>
          <p:nvPr/>
        </p:nvSpPr>
        <p:spPr bwMode="auto">
          <a:xfrm>
            <a:off x="12667907" y="7066431"/>
            <a:ext cx="255882" cy="255881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733904" hangingPunct="1">
              <a:defRPr/>
            </a:pPr>
            <a:endParaRPr lang="zh-CN" altLang="en-US" sz="3413" b="0" kern="1200">
              <a:solidFill>
                <a:prstClr val="black">
                  <a:lumMod val="95000"/>
                  <a:lumOff val="5000"/>
                </a:prst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91" name="TextBox 33">
            <a:extLst>
              <a:ext uri="{FF2B5EF4-FFF2-40B4-BE49-F238E27FC236}">
                <a16:creationId xmlns:a16="http://schemas.microsoft.com/office/drawing/2014/main" id="{69E024CF-B0EA-8445-9C0C-14642ECA37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46355" y="6511521"/>
            <a:ext cx="4437623" cy="530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733904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844" kern="1200" dirty="0" err="1">
                <a:solidFill>
                  <a:prstClr val="black">
                    <a:lumMod val="95000"/>
                    <a:lumOff val="5000"/>
                  </a:prst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rancher+kubernetes</a:t>
            </a:r>
            <a:endParaRPr lang="zh-CN" altLang="en-US" sz="2844" kern="1200" dirty="0">
              <a:solidFill>
                <a:prstClr val="black">
                  <a:lumMod val="95000"/>
                  <a:lumOff val="5000"/>
                </a:prstClr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id="{CC015335-73F0-B845-B37E-6E893B6EA2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5795" y="7448801"/>
            <a:ext cx="3730146" cy="88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defTabSz="650230" hangingPunct="1"/>
            <a:r>
              <a:rPr kumimoji="1" lang="en-US" altLang="zh-CN" sz="2560" b="0" kern="1200" dirty="0">
                <a:solidFill>
                  <a:prstClr val="black">
                    <a:lumMod val="95000"/>
                    <a:lumOff val="5000"/>
                  </a:prst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docker</a:t>
            </a:r>
            <a:r>
              <a:rPr kumimoji="1" lang="zh-CN" altLang="en-US" sz="2560" b="0" kern="1200" dirty="0">
                <a:solidFill>
                  <a:prstClr val="black">
                    <a:lumMod val="95000"/>
                    <a:lumOff val="5000"/>
                  </a:prst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独立应用</a:t>
            </a:r>
            <a:endParaRPr kumimoji="1" lang="en-US" altLang="zh-CN" sz="2560" b="0" kern="1200" dirty="0">
              <a:solidFill>
                <a:prstClr val="black">
                  <a:lumMod val="95000"/>
                  <a:lumOff val="5000"/>
                </a:prstClr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  <a:p>
            <a:pPr algn="l" defTabSz="650230" hangingPunct="1"/>
            <a:r>
              <a:rPr kumimoji="1" lang="zh-CN" altLang="en-US" sz="2560" b="0" kern="1200" dirty="0">
                <a:solidFill>
                  <a:prstClr val="black">
                    <a:lumMod val="95000"/>
                    <a:lumOff val="5000"/>
                  </a:prst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基础组件</a:t>
            </a:r>
            <a:endParaRPr kumimoji="1" lang="en-US" altLang="zh-CN" sz="2560" b="0" kern="1200" dirty="0">
              <a:solidFill>
                <a:prstClr val="black">
                  <a:lumMod val="95000"/>
                  <a:lumOff val="5000"/>
                </a:prstClr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117" name="矩形 43">
            <a:extLst>
              <a:ext uri="{FF2B5EF4-FFF2-40B4-BE49-F238E27FC236}">
                <a16:creationId xmlns:a16="http://schemas.microsoft.com/office/drawing/2014/main" id="{3584775C-645A-7A44-9FF2-F5EB441391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0832" y="7490894"/>
            <a:ext cx="3699745" cy="88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defTabSz="650230" hangingPunct="1"/>
            <a:r>
              <a:rPr kumimoji="1" lang="en-US" altLang="zh-CN" sz="2560" b="0" kern="1200" dirty="0">
                <a:solidFill>
                  <a:prstClr val="black">
                    <a:lumMod val="95000"/>
                    <a:lumOff val="5000"/>
                  </a:prst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docker-compose</a:t>
            </a:r>
            <a:r>
              <a:rPr kumimoji="1" lang="zh-CN" altLang="en-US" sz="2560" b="0" kern="1200" dirty="0">
                <a:solidFill>
                  <a:prstClr val="black">
                    <a:lumMod val="95000"/>
                    <a:lumOff val="5000"/>
                  </a:prst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单机</a:t>
            </a:r>
            <a:endParaRPr kumimoji="1" lang="en-US" altLang="zh-CN" sz="2560" b="0" kern="1200" dirty="0">
              <a:solidFill>
                <a:prstClr val="black">
                  <a:lumMod val="95000"/>
                  <a:lumOff val="5000"/>
                </a:prstClr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  <a:p>
            <a:pPr algn="l" defTabSz="650230" hangingPunct="1"/>
            <a:r>
              <a:rPr kumimoji="1" lang="zh-CN" altLang="en-US" sz="2560" b="0" kern="1200" dirty="0">
                <a:solidFill>
                  <a:prstClr val="black">
                    <a:lumMod val="95000"/>
                    <a:lumOff val="5000"/>
                  </a:prst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本地开发多服务</a:t>
            </a:r>
            <a:endParaRPr kumimoji="1" lang="en-US" altLang="zh-CN" sz="2560" b="0" kern="1200" dirty="0">
              <a:solidFill>
                <a:prstClr val="black">
                  <a:lumMod val="95000"/>
                  <a:lumOff val="5000"/>
                </a:prstClr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  <p:pic>
        <p:nvPicPr>
          <p:cNvPr id="51" name="Picture 2">
            <a:extLst>
              <a:ext uri="{FF2B5EF4-FFF2-40B4-BE49-F238E27FC236}">
                <a16:creationId xmlns:a16="http://schemas.microsoft.com/office/drawing/2014/main" id="{FF24E014-CDC5-7342-A5FF-CB74920348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8680" y="1087344"/>
            <a:ext cx="8935635" cy="3947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“docker”的图片搜索结果">
            <a:extLst>
              <a:ext uri="{FF2B5EF4-FFF2-40B4-BE49-F238E27FC236}">
                <a16:creationId xmlns:a16="http://schemas.microsoft.com/office/drawing/2014/main" id="{B0CB6BAD-1E29-204F-9AEF-1E9FBEE552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944" y="5308595"/>
            <a:ext cx="1340591" cy="961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“docker-compose”的图片搜索结果">
            <a:extLst>
              <a:ext uri="{FF2B5EF4-FFF2-40B4-BE49-F238E27FC236}">
                <a16:creationId xmlns:a16="http://schemas.microsoft.com/office/drawing/2014/main" id="{A151D489-8E72-FC4B-830E-CEA74CCF98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514" y="4913576"/>
            <a:ext cx="1684378" cy="1662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“rancher”的图片搜索结果">
            <a:extLst>
              <a:ext uri="{FF2B5EF4-FFF2-40B4-BE49-F238E27FC236}">
                <a16:creationId xmlns:a16="http://schemas.microsoft.com/office/drawing/2014/main" id="{A265B33C-C5C6-2F4B-8414-258B69949D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0932" y="5683320"/>
            <a:ext cx="1754337" cy="783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“k8s”的图片搜索结果">
            <a:extLst>
              <a:ext uri="{FF2B5EF4-FFF2-40B4-BE49-F238E27FC236}">
                <a16:creationId xmlns:a16="http://schemas.microsoft.com/office/drawing/2014/main" id="{0D316228-D751-E540-A8AA-87915E3D05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95967" y="5502860"/>
            <a:ext cx="1091746" cy="109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9DD4466A-D6B0-1C4B-BFFB-D6206463F801}"/>
              </a:ext>
            </a:extLst>
          </p:cNvPr>
          <p:cNvSpPr/>
          <p:nvPr/>
        </p:nvSpPr>
        <p:spPr>
          <a:xfrm>
            <a:off x="10895084" y="7547639"/>
            <a:ext cx="5340163" cy="1668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650230" hangingPunct="1"/>
            <a:r>
              <a:rPr kumimoji="1" lang="en-US" altLang="zh-CN" sz="2560" b="0" kern="1200" dirty="0">
                <a:solidFill>
                  <a:prstClr val="black">
                    <a:lumMod val="95000"/>
                    <a:lumOff val="5000"/>
                  </a:prst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Kubernetes</a:t>
            </a:r>
            <a:r>
              <a:rPr kumimoji="1" lang="zh-CN" altLang="en-US" sz="2560" b="0" kern="1200" dirty="0">
                <a:solidFill>
                  <a:prstClr val="black">
                    <a:lumMod val="95000"/>
                    <a:lumOff val="5000"/>
                  </a:prst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：容器编排管理服务</a:t>
            </a:r>
            <a:endParaRPr kumimoji="1" lang="en-US" altLang="zh-CN" sz="2560" b="0" kern="1200" dirty="0">
              <a:solidFill>
                <a:prstClr val="black">
                  <a:lumMod val="95000"/>
                  <a:lumOff val="5000"/>
                </a:prstClr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  <a:p>
            <a:pPr algn="l" defTabSz="650230" hangingPunct="1"/>
            <a:r>
              <a:rPr kumimoji="1" lang="en-US" altLang="zh-CN" sz="2560" b="0" kern="1200" dirty="0">
                <a:solidFill>
                  <a:prstClr val="black">
                    <a:lumMod val="95000"/>
                    <a:lumOff val="5000"/>
                  </a:prst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Rancher</a:t>
            </a:r>
            <a:r>
              <a:rPr kumimoji="1" lang="zh-CN" altLang="en-US" sz="2560" b="0" kern="1200" dirty="0">
                <a:solidFill>
                  <a:prstClr val="black">
                    <a:lumMod val="95000"/>
                    <a:lumOff val="5000"/>
                  </a:prst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：容器化管理</a:t>
            </a:r>
            <a:r>
              <a:rPr kumimoji="1" lang="en-US" altLang="zh-CN" sz="2560" b="0" kern="1200" dirty="0">
                <a:solidFill>
                  <a:prstClr val="black">
                    <a:lumMod val="95000"/>
                    <a:lumOff val="5000"/>
                  </a:prst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k8s</a:t>
            </a:r>
            <a:r>
              <a:rPr kumimoji="1" lang="zh-CN" altLang="en-US" sz="2560" b="0" kern="1200" dirty="0">
                <a:solidFill>
                  <a:prstClr val="black">
                    <a:lumMod val="95000"/>
                    <a:lumOff val="5000"/>
                  </a:prst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集群</a:t>
            </a:r>
            <a:endParaRPr kumimoji="1" lang="en-US" altLang="zh-CN" sz="2560" b="0" kern="1200" dirty="0">
              <a:solidFill>
                <a:prstClr val="black">
                  <a:lumMod val="95000"/>
                  <a:lumOff val="5000"/>
                </a:prstClr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  <a:p>
            <a:pPr algn="l" defTabSz="650230" hangingPunct="1"/>
            <a:r>
              <a:rPr kumimoji="1" lang="en-US" altLang="zh-CN" sz="2560" b="0" kern="1200" dirty="0">
                <a:solidFill>
                  <a:prstClr val="black">
                    <a:lumMod val="95000"/>
                    <a:lumOff val="5000"/>
                  </a:prst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TKE/GKE/RKE/</a:t>
            </a:r>
            <a:r>
              <a:rPr kumimoji="1" lang="en-US" altLang="zh-CN" sz="2560" b="0" kern="1200" dirty="0" err="1">
                <a:solidFill>
                  <a:prstClr val="black">
                    <a:lumMod val="95000"/>
                    <a:lumOff val="5000"/>
                  </a:prst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Kubesphere</a:t>
            </a:r>
            <a:endParaRPr kumimoji="1" lang="en-US" altLang="zh-CN" sz="2560" b="0" kern="1200" dirty="0">
              <a:solidFill>
                <a:prstClr val="black">
                  <a:lumMod val="95000"/>
                  <a:lumOff val="5000"/>
                </a:prstClr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  <a:p>
            <a:pPr algn="l" defTabSz="650230" hangingPunct="1"/>
            <a:endParaRPr lang="zh-CN" altLang="en-US" sz="2560" b="0" kern="1200" dirty="0">
              <a:solidFill>
                <a:prstClr val="black">
                  <a:lumMod val="95000"/>
                  <a:lumOff val="5000"/>
                </a:prstClr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D79836D6-FE9D-F948-9AD3-EA6095D6DC76}"/>
              </a:ext>
            </a:extLst>
          </p:cNvPr>
          <p:cNvSpPr txBox="1"/>
          <p:nvPr/>
        </p:nvSpPr>
        <p:spPr>
          <a:xfrm>
            <a:off x="176949" y="490454"/>
            <a:ext cx="3372547" cy="697328"/>
          </a:xfrm>
          <a:prstGeom prst="roundRect">
            <a:avLst>
              <a:gd name="adj" fmla="val 2820"/>
            </a:avLst>
          </a:prstGeom>
          <a:gradFill>
            <a:gsLst>
              <a:gs pos="65000">
                <a:schemeClr val="bg1"/>
              </a:gs>
              <a:gs pos="100000">
                <a:srgbClr val="F2F7FC"/>
              </a:gs>
            </a:gsLst>
            <a:lin ang="5400000" scaled="0"/>
          </a:gradFill>
          <a:effectLst>
            <a:outerShdw blurRad="177800" dist="38100" dir="7800000" algn="ctr" rotWithShape="0">
              <a:schemeClr val="accent1">
                <a:alpha val="22000"/>
              </a:schemeClr>
            </a:outerShdw>
          </a:effectLst>
        </p:spPr>
        <p:txBody>
          <a:bodyPr wrap="square" lIns="0" tIns="81920" rIns="215040" bIns="81920" rtlCol="0" anchor="ctr">
            <a:spAutoFit/>
          </a:bodyPr>
          <a:lstStyle/>
          <a:p>
            <a:pPr algn="r" defTabSz="1300460" hangingPunct="1">
              <a:defRPr/>
            </a:pPr>
            <a:r>
              <a:rPr lang="zh-CN" altLang="en-US" sz="3413" kern="1200" dirty="0">
                <a:gradFill>
                  <a:gsLst>
                    <a:gs pos="43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+mj-ea"/>
              </a:rPr>
              <a:t>容器产品演进</a:t>
            </a:r>
            <a:endParaRPr lang="en-US" altLang="zh-CN" sz="3413" kern="1200" dirty="0">
              <a:gradFill>
                <a:gsLst>
                  <a:gs pos="4300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latin typeface="+mj-ea"/>
            </a:endParaRPr>
          </a:p>
        </p:txBody>
      </p:sp>
      <p:pic>
        <p:nvPicPr>
          <p:cNvPr id="24" name="图片 23" descr="卡通人物&#10;&#10;低可信度描述已自动生成">
            <a:extLst>
              <a:ext uri="{FF2B5EF4-FFF2-40B4-BE49-F238E27FC236}">
                <a16:creationId xmlns:a16="http://schemas.microsoft.com/office/drawing/2014/main" id="{CD11C774-F1BF-F540-9D81-1BBD5694EC5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06102" flipH="1">
            <a:off x="-1010217" y="76889"/>
            <a:ext cx="1790128" cy="1790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06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图像" descr="图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7731" y="951372"/>
            <a:ext cx="13004800" cy="7850859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3" name="https://landscape.cncf.io/">
            <a:extLst>
              <a:ext uri="{FF2B5EF4-FFF2-40B4-BE49-F238E27FC236}">
                <a16:creationId xmlns:a16="http://schemas.microsoft.com/office/drawing/2014/main" id="{7939284E-5F7D-7246-9F4E-889D17EE08A1}"/>
              </a:ext>
            </a:extLst>
          </p:cNvPr>
          <p:cNvSpPr txBox="1"/>
          <p:nvPr/>
        </p:nvSpPr>
        <p:spPr>
          <a:xfrm>
            <a:off x="5194635" y="8843557"/>
            <a:ext cx="6646048" cy="846384"/>
          </a:xfrm>
          <a:prstGeom prst="rect">
            <a:avLst/>
          </a:prstGeom>
          <a:ln w="12700">
            <a:miter lim="400000"/>
          </a:ln>
        </p:spPr>
        <p:txBody>
          <a:bodyPr wrap="none" lIns="50799" tIns="50799" rIns="50799" bIns="50799" anchor="ctr">
            <a:spAutoFit/>
          </a:bodyPr>
          <a:lstStyle>
            <a:lvl1pPr algn="l" defTabSz="457200">
              <a:lnSpc>
                <a:spcPts val="6400"/>
              </a:lnSpc>
              <a:defRPr sz="4200" b="0" u="sng">
                <a:solidFill>
                  <a:srgbClr val="0000EE"/>
                </a:solidFill>
                <a:latin typeface="Times"/>
                <a:ea typeface="Times"/>
                <a:cs typeface="Times"/>
                <a:sym typeface="Times"/>
                <a:hlinkClick r:id="" action="ppaction://noaction"/>
              </a:defRPr>
            </a:lvl1pPr>
          </a:lstStyle>
          <a:p>
            <a:r>
              <a:rPr sz="4203" dirty="0">
                <a:latin typeface="微软雅黑" panose="020B0503020204020204" charset="-122"/>
                <a:ea typeface="微软雅黑" panose="020B0503020204020204" charset="-122"/>
                <a:hlinkClick r:id="rId4"/>
              </a:rPr>
              <a:t>https://landscape.cncf.io/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D7A51E5-83D4-FA4C-882B-D7EA2E498199}"/>
              </a:ext>
            </a:extLst>
          </p:cNvPr>
          <p:cNvSpPr txBox="1"/>
          <p:nvPr/>
        </p:nvSpPr>
        <p:spPr>
          <a:xfrm>
            <a:off x="176950" y="490454"/>
            <a:ext cx="2116800" cy="697328"/>
          </a:xfrm>
          <a:prstGeom prst="roundRect">
            <a:avLst>
              <a:gd name="adj" fmla="val 2820"/>
            </a:avLst>
          </a:prstGeom>
          <a:gradFill>
            <a:gsLst>
              <a:gs pos="65000">
                <a:schemeClr val="bg1"/>
              </a:gs>
              <a:gs pos="100000">
                <a:srgbClr val="F2F7FC"/>
              </a:gs>
            </a:gsLst>
            <a:lin ang="5400000" scaled="0"/>
          </a:gradFill>
          <a:effectLst>
            <a:outerShdw blurRad="177800" dist="38100" dir="7800000" algn="ctr" rotWithShape="0">
              <a:schemeClr val="accent1">
                <a:alpha val="22000"/>
              </a:schemeClr>
            </a:outerShdw>
          </a:effectLst>
        </p:spPr>
        <p:txBody>
          <a:bodyPr wrap="square" lIns="0" tIns="81920" rIns="215040" bIns="81920" rtlCol="0" anchor="ctr">
            <a:spAutoFit/>
          </a:bodyPr>
          <a:lstStyle/>
          <a:p>
            <a:pPr algn="r" defTabSz="1300460" hangingPunct="1">
              <a:defRPr/>
            </a:pPr>
            <a:r>
              <a:rPr lang="en-US" altLang="zh-CN" sz="3413" kern="1200" dirty="0">
                <a:gradFill>
                  <a:gsLst>
                    <a:gs pos="43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+mj-ea"/>
              </a:rPr>
              <a:t>CNCF</a:t>
            </a:r>
          </a:p>
        </p:txBody>
      </p:sp>
      <p:pic>
        <p:nvPicPr>
          <p:cNvPr id="5" name="图片 4" descr="卡通人物&#10;&#10;低可信度描述已自动生成">
            <a:extLst>
              <a:ext uri="{FF2B5EF4-FFF2-40B4-BE49-F238E27FC236}">
                <a16:creationId xmlns:a16="http://schemas.microsoft.com/office/drawing/2014/main" id="{AB6E1A1D-020D-7143-A275-C439C7F0D68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06102" flipH="1">
            <a:off x="-1010217" y="76889"/>
            <a:ext cx="1790128" cy="1790128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图像" descr="图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427" y="1856976"/>
            <a:ext cx="6769606" cy="6039647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709F38FA-6419-4D41-990D-4F9AAB177851}"/>
              </a:ext>
            </a:extLst>
          </p:cNvPr>
          <p:cNvSpPr txBox="1"/>
          <p:nvPr/>
        </p:nvSpPr>
        <p:spPr>
          <a:xfrm>
            <a:off x="176950" y="490454"/>
            <a:ext cx="2860718" cy="697328"/>
          </a:xfrm>
          <a:prstGeom prst="roundRect">
            <a:avLst>
              <a:gd name="adj" fmla="val 2820"/>
            </a:avLst>
          </a:prstGeom>
          <a:gradFill>
            <a:gsLst>
              <a:gs pos="65000">
                <a:schemeClr val="bg1"/>
              </a:gs>
              <a:gs pos="100000">
                <a:srgbClr val="F2F7FC"/>
              </a:gs>
            </a:gsLst>
            <a:lin ang="5400000" scaled="0"/>
          </a:gradFill>
          <a:effectLst>
            <a:outerShdw blurRad="177800" dist="38100" dir="7800000" algn="ctr" rotWithShape="0">
              <a:schemeClr val="accent1">
                <a:alpha val="22000"/>
              </a:schemeClr>
            </a:outerShdw>
          </a:effectLst>
        </p:spPr>
        <p:txBody>
          <a:bodyPr wrap="square" lIns="0" tIns="81920" rIns="215040" bIns="81920" rtlCol="0" anchor="ctr">
            <a:spAutoFit/>
          </a:bodyPr>
          <a:lstStyle/>
          <a:p>
            <a:pPr defTabSz="1300460" hangingPunct="1">
              <a:defRPr/>
            </a:pPr>
            <a:r>
              <a:rPr lang="en-US" altLang="zh-CN" sz="3413" kern="1200" dirty="0">
                <a:gradFill>
                  <a:gsLst>
                    <a:gs pos="4300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+mj-ea"/>
              </a:rPr>
              <a:t>docker</a:t>
            </a:r>
          </a:p>
        </p:txBody>
      </p:sp>
      <p:pic>
        <p:nvPicPr>
          <p:cNvPr id="5" name="图片 4" descr="卡通人物&#10;&#10;低可信度描述已自动生成">
            <a:extLst>
              <a:ext uri="{FF2B5EF4-FFF2-40B4-BE49-F238E27FC236}">
                <a16:creationId xmlns:a16="http://schemas.microsoft.com/office/drawing/2014/main" id="{B5243FDD-008A-B149-AE59-7BC4339B97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06102" flipH="1">
            <a:off x="-1010217" y="76889"/>
            <a:ext cx="1790128" cy="1790128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167B3DD0-699A-9649-B700-297AE536EF23}"/>
              </a:ext>
            </a:extLst>
          </p:cNvPr>
          <p:cNvSpPr txBox="1"/>
          <p:nvPr/>
        </p:nvSpPr>
        <p:spPr>
          <a:xfrm>
            <a:off x="8379538" y="7435580"/>
            <a:ext cx="6638319" cy="4616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 latinLnBrk="1"/>
            <a:r>
              <a:rPr lang="en" altLang="zh-CN" b="1" i="0" dirty="0">
                <a:solidFill>
                  <a:srgbClr val="222226"/>
                </a:solidFill>
                <a:effectLst/>
                <a:latin typeface="PingFang SC" panose="020B0400000000000000" pitchFamily="34" charset="-122"/>
                <a:ea typeface="PingFang SC" panose="020B0400000000000000" pitchFamily="34" charset="-122"/>
              </a:rPr>
              <a:t>Docker</a:t>
            </a:r>
            <a:r>
              <a:rPr lang="zh-CN" altLang="en" b="1" i="0" dirty="0">
                <a:solidFill>
                  <a:srgbClr val="222226"/>
                </a:solidFill>
                <a:effectLst/>
                <a:latin typeface="PingFang SC" panose="020B0400000000000000" pitchFamily="34" charset="-122"/>
                <a:ea typeface="PingFang SC" panose="020B0400000000000000" pitchFamily="34" charset="-122"/>
              </a:rPr>
              <a:t>、</a:t>
            </a:r>
            <a:r>
              <a:rPr lang="en" altLang="zh-CN" b="1" i="0" dirty="0" err="1">
                <a:solidFill>
                  <a:srgbClr val="222226"/>
                </a:solidFill>
                <a:effectLst/>
                <a:latin typeface="PingFang SC" panose="020B0400000000000000" pitchFamily="34" charset="-122"/>
                <a:ea typeface="PingFang SC" panose="020B0400000000000000" pitchFamily="34" charset="-122"/>
              </a:rPr>
              <a:t>Podman</a:t>
            </a:r>
            <a:r>
              <a:rPr lang="zh-CN" altLang="en" b="1" i="0" dirty="0">
                <a:solidFill>
                  <a:srgbClr val="222226"/>
                </a:solidFill>
                <a:effectLst/>
                <a:latin typeface="PingFang SC" panose="020B0400000000000000" pitchFamily="34" charset="-122"/>
                <a:ea typeface="PingFang SC" panose="020B0400000000000000" pitchFamily="34" charset="-122"/>
              </a:rPr>
              <a:t>、</a:t>
            </a:r>
            <a:r>
              <a:rPr lang="en" altLang="zh-CN" b="1" i="0" dirty="0" err="1">
                <a:solidFill>
                  <a:srgbClr val="222226"/>
                </a:solidFill>
                <a:effectLst/>
                <a:latin typeface="PingFang SC" panose="020B0400000000000000" pitchFamily="34" charset="-122"/>
                <a:ea typeface="PingFang SC" panose="020B0400000000000000" pitchFamily="34" charset="-122"/>
              </a:rPr>
              <a:t>Containerd</a:t>
            </a:r>
            <a:r>
              <a:rPr lang="en-US" altLang="zh-CN" b="1" i="0" dirty="0">
                <a:solidFill>
                  <a:srgbClr val="222226"/>
                </a:solidFill>
                <a:effectLst/>
                <a:latin typeface="PingFang SC" panose="020B0400000000000000" pitchFamily="34" charset="-122"/>
                <a:ea typeface="PingFang SC" panose="020B0400000000000000" pitchFamily="34" charset="-122"/>
              </a:rPr>
              <a:t>s</a:t>
            </a:r>
            <a:r>
              <a:rPr lang="zh-CN" altLang="en-US" b="1" i="0" dirty="0">
                <a:solidFill>
                  <a:srgbClr val="222226"/>
                </a:solidFill>
                <a:effectLst/>
                <a:latin typeface="PingFang SC" panose="020B0400000000000000" pitchFamily="34" charset="-122"/>
                <a:ea typeface="PingFang SC" panose="020B0400000000000000" pitchFamily="34" charset="-122"/>
              </a:rPr>
              <a:t>三分天下</a:t>
            </a:r>
            <a:endParaRPr lang="en" altLang="zh-CN" b="1" i="0" dirty="0">
              <a:solidFill>
                <a:srgbClr val="222226"/>
              </a:solidFill>
              <a:effectLst/>
              <a:latin typeface="PingFang SC" panose="020B0400000000000000" pitchFamily="34" charset="-122"/>
              <a:ea typeface="PingFang SC" panose="020B0400000000000000" pitchFamily="34" charset="-122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0E5AE5E-AC78-984F-8100-6C522B729C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033" y="2087187"/>
            <a:ext cx="9145964" cy="4700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0"/>
  <p:tag name="KSO_WM_UNIT_TEXTBOXSTYLE_TEMPLATETYPE" val="1"/>
  <p:tag name="KSO_WM_UNIT_PRESET_TEXT" val="点击此处添加正文，文字是您思想的提炼，为了演示发布的良好效果，请言简意赅的阐述您的观点。&#13;点击此处添加正文，文字是您思想的提炼，为了演示发布的良好效果，请言简意赅的阐述您的观点。"/>
  <p:tag name="KSO_WM_UNIT_NOCLEAR" val="1"/>
  <p:tag name="KSO_WM_UNIT_VALUE" val="5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mixed20201947_82*f*1"/>
  <p:tag name="KSO_WM_TEMPLATE_CATEGORY" val="mixed"/>
  <p:tag name="KSO_WM_TEMPLATE_INDEX" val="20201947"/>
  <p:tag name="KSO_WM_UNIT_LAYERLEVEL" val="1"/>
  <p:tag name="KSO_WM_TAG_VERSION" val="1.0"/>
  <p:tag name="KSO_WM_BEAUTIFY_FLAG" val="#wm#"/>
  <p:tag name="KSO_WM_UNIT_TEXTBOXSTYLE_GUID" val="{f440071a-a877-42b8-85d7-423f8fe2f40e}"/>
  <p:tag name="KSO_WM_UNIT_TEXTBOXSTYLE_TEMPLATEID" val="3132654"/>
  <p:tag name="KSO_WM_UNIT_TEXTBOXSTYLE_TYPE" val="8"/>
</p:tagLst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4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40628</TotalTime>
  <Words>8756</Words>
  <Application>Microsoft Macintosh PowerPoint</Application>
  <PresentationFormat>自定义</PresentationFormat>
  <Paragraphs>415</Paragraphs>
  <Slides>20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20</vt:i4>
      </vt:variant>
    </vt:vector>
  </HeadingPairs>
  <TitlesOfParts>
    <vt:vector size="42" baseType="lpstr">
      <vt:lpstr>等线 Light</vt:lpstr>
      <vt:lpstr>思源黑体 CN Light</vt:lpstr>
      <vt:lpstr>Microsoft YaHei</vt:lpstr>
      <vt:lpstr>Microsoft YaHei</vt:lpstr>
      <vt:lpstr>FangSong</vt:lpstr>
      <vt:lpstr>Microsoft YaHei Light</vt:lpstr>
      <vt:lpstr>PingFang SC</vt:lpstr>
      <vt:lpstr>Times</vt:lpstr>
      <vt:lpstr>WPS-Bullets</vt:lpstr>
      <vt:lpstr>Arial</vt:lpstr>
      <vt:lpstr>Calibri</vt:lpstr>
      <vt:lpstr>Calibri Light</vt:lpstr>
      <vt:lpstr>Helvetica Light</vt:lpstr>
      <vt:lpstr>Helvetica Neue</vt:lpstr>
      <vt:lpstr>Helvetica Neue Light</vt:lpstr>
      <vt:lpstr>Helvetica Neue Medium</vt:lpstr>
      <vt:lpstr>Helvetica Neue Thin</vt:lpstr>
      <vt:lpstr>Menlo</vt:lpstr>
      <vt:lpstr>Wingdings</vt:lpstr>
      <vt:lpstr>White</vt:lpstr>
      <vt:lpstr>Office 主题​​</vt:lpstr>
      <vt:lpstr>1_White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Microsoft Office User</cp:lastModifiedBy>
  <cp:revision>2779</cp:revision>
  <dcterms:created xsi:type="dcterms:W3CDTF">2020-12-04T09:03:50Z</dcterms:created>
  <dcterms:modified xsi:type="dcterms:W3CDTF">2023-08-03T15:38:21Z</dcterms:modified>
</cp:coreProperties>
</file>