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4.xml" ContentType="application/vnd.openxmlformats-officedocument.theme+xml"/>
  <Override PartName="/ppt/slideLayouts/slideLayout43.xml" ContentType="application/vnd.openxmlformats-officedocument.presentationml.slideLayout+xml"/>
  <Override PartName="/ppt/theme/theme5.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6.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2"/>
    <p:sldMasterId id="2147483711" r:id="rId3"/>
    <p:sldMasterId id="2147483726" r:id="rId4"/>
    <p:sldMasterId id="2147483739" r:id="rId5"/>
    <p:sldMasterId id="2147483741" r:id="rId6"/>
    <p:sldMasterId id="2147483757" r:id="rId7"/>
  </p:sldMasterIdLst>
  <p:notesMasterIdLst>
    <p:notesMasterId r:id="rId37"/>
  </p:notesMasterIdLst>
  <p:sldIdLst>
    <p:sldId id="566" r:id="rId8"/>
    <p:sldId id="347" r:id="rId9"/>
    <p:sldId id="467" r:id="rId10"/>
    <p:sldId id="397" r:id="rId11"/>
    <p:sldId id="407" r:id="rId12"/>
    <p:sldId id="3156" r:id="rId13"/>
    <p:sldId id="5316" r:id="rId14"/>
    <p:sldId id="537" r:id="rId15"/>
    <p:sldId id="5318" r:id="rId16"/>
    <p:sldId id="536" r:id="rId17"/>
    <p:sldId id="538" r:id="rId18"/>
    <p:sldId id="5275" r:id="rId19"/>
    <p:sldId id="3133" r:id="rId20"/>
    <p:sldId id="474" r:id="rId21"/>
    <p:sldId id="473" r:id="rId22"/>
    <p:sldId id="3136" r:id="rId23"/>
    <p:sldId id="3137" r:id="rId24"/>
    <p:sldId id="5276" r:id="rId25"/>
    <p:sldId id="564" r:id="rId26"/>
    <p:sldId id="523" r:id="rId27"/>
    <p:sldId id="3144" r:id="rId28"/>
    <p:sldId id="5278" r:id="rId29"/>
    <p:sldId id="5274" r:id="rId30"/>
    <p:sldId id="3130" r:id="rId31"/>
    <p:sldId id="5250" r:id="rId32"/>
    <p:sldId id="5320" r:id="rId33"/>
    <p:sldId id="5321" r:id="rId34"/>
    <p:sldId id="5322" r:id="rId35"/>
    <p:sldId id="5323" r:id="rId36"/>
  </p:sldIdLst>
  <p:sldSz cx="17340263"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42"/>
    <p:restoredTop sz="32784"/>
  </p:normalViewPr>
  <p:slideViewPr>
    <p:cSldViewPr snapToGrid="0" snapToObjects="1">
      <p:cViewPr>
        <p:scale>
          <a:sx n="50" d="100"/>
          <a:sy n="50" d="100"/>
        </p:scale>
        <p:origin x="3320" y="-544"/>
      </p:cViewPr>
      <p:guideLst/>
    </p:cSldViewPr>
  </p:slideViewPr>
  <p:notesTextViewPr>
    <p:cViewPr>
      <p:scale>
        <a:sx n="135" d="100"/>
        <a:sy n="13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viewProps" Target="viewProps.xml"/><Relationship Id="rId21" Type="http://schemas.openxmlformats.org/officeDocument/2006/relationships/slide" Target="slides/slide14.xml"/><Relationship Id="rId34" Type="http://schemas.openxmlformats.org/officeDocument/2006/relationships/slide" Target="slides/slide27.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8" Type="http://schemas.openxmlformats.org/officeDocument/2006/relationships/slide" Target="slides/slide1.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381000" y="685800"/>
            <a:ext cx="6096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现在我们来关注分布式在</a:t>
            </a:r>
            <a:r>
              <a:rPr kumimoji="1" lang="en" altLang="zh-CN" dirty="0"/>
              <a:t>pipeline</a:t>
            </a:r>
            <a:r>
              <a:rPr kumimoji="1" lang="zh-CN" altLang="en-US" dirty="0"/>
              <a:t>中如何联动和创建。分布式作为一项基础能力，并不一定要在</a:t>
            </a:r>
            <a:r>
              <a:rPr kumimoji="1" lang="en" altLang="zh-CN" dirty="0"/>
              <a:t>pipeline</a:t>
            </a:r>
            <a:r>
              <a:rPr kumimoji="1" lang="zh-CN" altLang="en-US" dirty="0"/>
              <a:t>中使用。例如，在超参数搜索中也可以使用分布式。因此，我们会将其单独讲解。分布式框架与</a:t>
            </a:r>
            <a:r>
              <a:rPr kumimoji="1" lang="en" altLang="zh-CN" dirty="0"/>
              <a:t>pipeline</a:t>
            </a:r>
            <a:r>
              <a:rPr kumimoji="1" lang="zh-CN" altLang="en-US" dirty="0"/>
              <a:t>中的单独任务不同，它不需要构建复杂的镜像和与外界的交互。但在分布式中，你可能需要与</a:t>
            </a:r>
            <a:r>
              <a:rPr kumimoji="1" lang="en" altLang="zh-CN" dirty="0"/>
              <a:t>K8S</a:t>
            </a:r>
            <a:r>
              <a:rPr kumimoji="1" lang="zh-CN" altLang="en-US" dirty="0"/>
              <a:t>进行交互，例如在</a:t>
            </a:r>
            <a:r>
              <a:rPr kumimoji="1" lang="en" altLang="zh-CN" dirty="0"/>
              <a:t>K8S</a:t>
            </a:r>
            <a:r>
              <a:rPr kumimoji="1" lang="zh-CN" altLang="en-US" dirty="0"/>
              <a:t>中创建集群，提交分布式的基本参数，运行分布式代码，采集分布式日志，以及监听分布式集群的状态。相对来说，这会稍微复杂一些。</a:t>
            </a:r>
          </a:p>
          <a:p>
            <a:endParaRPr kumimoji="1" lang="zh-CN" altLang="en-US" dirty="0"/>
          </a:p>
          <a:p>
            <a:r>
              <a:rPr kumimoji="1" lang="zh-CN" altLang="en-US" dirty="0"/>
              <a:t>那么分布式在</a:t>
            </a:r>
            <a:r>
              <a:rPr kumimoji="1" lang="en" altLang="zh-CN" dirty="0"/>
              <a:t>K8S</a:t>
            </a:r>
            <a:r>
              <a:rPr kumimoji="1" lang="zh-CN" altLang="en-US" dirty="0"/>
              <a:t>中如何按层分级实现呢？这里以</a:t>
            </a:r>
            <a:r>
              <a:rPr kumimoji="1" lang="en" altLang="zh-CN" dirty="0"/>
              <a:t>TensorFlow</a:t>
            </a:r>
            <a:r>
              <a:rPr kumimoji="1" lang="zh-CN" altLang="en-US" dirty="0"/>
              <a:t>的</a:t>
            </a:r>
            <a:r>
              <a:rPr kumimoji="1" lang="en" altLang="zh-CN" dirty="0"/>
              <a:t>PS</a:t>
            </a:r>
            <a:r>
              <a:rPr kumimoji="1" lang="zh-CN" altLang="en-US" dirty="0"/>
              <a:t>模式为示例。当然，分布式不仅仅只有分布式训练，还包括其他各种分布式任务，如</a:t>
            </a:r>
            <a:r>
              <a:rPr kumimoji="1" lang="en" altLang="zh-CN" dirty="0"/>
              <a:t>Spark</a:t>
            </a:r>
            <a:r>
              <a:rPr kumimoji="1" lang="zh-CN" altLang="en" dirty="0"/>
              <a:t>、</a:t>
            </a:r>
            <a:r>
              <a:rPr kumimoji="1" lang="en-US" altLang="zh-CN" dirty="0" err="1"/>
              <a:t>pytorch</a:t>
            </a:r>
            <a:r>
              <a:rPr kumimoji="1" lang="zh-CN" altLang="en-US" dirty="0"/>
              <a:t>和</a:t>
            </a:r>
            <a:r>
              <a:rPr kumimoji="1" lang="en" altLang="zh-CN" dirty="0"/>
              <a:t>Volcano</a:t>
            </a:r>
            <a:r>
              <a:rPr kumimoji="1" lang="zh-CN" altLang="en-US" dirty="0"/>
              <a:t>等。不同的分布式计算框架有不同的通信协议和集群模式。即使是同一个框架，如</a:t>
            </a:r>
            <a:r>
              <a:rPr kumimoji="1" lang="en" altLang="zh-CN" dirty="0"/>
              <a:t>TensorFlow</a:t>
            </a:r>
            <a:r>
              <a:rPr kumimoji="1" lang="zh-CN" altLang="en" dirty="0"/>
              <a:t>，</a:t>
            </a:r>
            <a:r>
              <a:rPr kumimoji="1" lang="zh-CN" altLang="en-US" dirty="0"/>
              <a:t>也有多种分布式模式，如</a:t>
            </a:r>
            <a:r>
              <a:rPr kumimoji="1" lang="en" altLang="zh-CN" dirty="0"/>
              <a:t>PS</a:t>
            </a:r>
            <a:r>
              <a:rPr kumimoji="1" lang="zh-CN" altLang="en-US" dirty="0"/>
              <a:t>模式（包括</a:t>
            </a:r>
            <a:r>
              <a:rPr kumimoji="1" lang="en" altLang="zh-CN" dirty="0"/>
              <a:t>PS</a:t>
            </a:r>
            <a:r>
              <a:rPr kumimoji="1" lang="zh-CN" altLang="en-US" dirty="0"/>
              <a:t>和</a:t>
            </a:r>
            <a:r>
              <a:rPr kumimoji="1" lang="en" altLang="zh-CN" dirty="0"/>
              <a:t>worker</a:t>
            </a:r>
            <a:r>
              <a:rPr kumimoji="1" lang="zh-CN" altLang="en" dirty="0"/>
              <a:t>）</a:t>
            </a:r>
            <a:r>
              <a:rPr kumimoji="1" lang="zh-CN" altLang="en-US" dirty="0"/>
              <a:t>和</a:t>
            </a:r>
            <a:r>
              <a:rPr kumimoji="1" lang="en" altLang="zh-CN" dirty="0"/>
              <a:t>ring all-reduce</a:t>
            </a:r>
            <a:r>
              <a:rPr kumimoji="1" lang="zh-CN" altLang="en-US" dirty="0"/>
              <a:t>模式等。</a:t>
            </a:r>
          </a:p>
          <a:p>
            <a:endParaRPr kumimoji="1" lang="zh-CN" altLang="en-US" dirty="0"/>
          </a:p>
          <a:p>
            <a:r>
              <a:rPr kumimoji="1" lang="zh-CN" altLang="en-US" dirty="0"/>
              <a:t>要实现分布式集群或计算，首先训练框架本身要支持分布式。如果训练框架不支持分布式，那么实现起来将非常困难，可能需要修改框架源码以支持数据分片和模型分片。当深度学习框架支持分布式时，它需要制定分布式过程中的策略，例如每个节点的任务，节点间的通信方式，以及识别其他节点的方式等。</a:t>
            </a:r>
          </a:p>
          <a:p>
            <a:endParaRPr kumimoji="1" lang="zh-CN" altLang="en-US" dirty="0"/>
          </a:p>
          <a:p>
            <a:r>
              <a:rPr kumimoji="1" lang="zh-CN" altLang="en-US" dirty="0"/>
              <a:t>接下来是让代码识别分布式的状态。从平台建设者的角度来看，这是一个反向的过程：先有第四个，再到第一个。但从思考角度来看，代码首先要支持分布式，然后识别分布式中的角色和顺序索引。例如，</a:t>
            </a:r>
            <a:r>
              <a:rPr kumimoji="1" lang="en" altLang="zh-CN" dirty="0"/>
              <a:t>PS</a:t>
            </a:r>
            <a:r>
              <a:rPr kumimoji="1" lang="zh-CN" altLang="en-US" dirty="0"/>
              <a:t>需要知道自己是</a:t>
            </a:r>
            <a:r>
              <a:rPr kumimoji="1" lang="en" altLang="zh-CN" dirty="0"/>
              <a:t>PS</a:t>
            </a:r>
            <a:r>
              <a:rPr kumimoji="1" lang="zh-CN" altLang="en-US" dirty="0"/>
              <a:t>角色，以及自己是第一个</a:t>
            </a:r>
            <a:r>
              <a:rPr kumimoji="1" lang="en" altLang="zh-CN" dirty="0"/>
              <a:t>PS</a:t>
            </a:r>
            <a:r>
              <a:rPr kumimoji="1" lang="zh-CN" altLang="en-US" dirty="0"/>
              <a:t>还是第二个</a:t>
            </a:r>
            <a:r>
              <a:rPr kumimoji="1" lang="en" altLang="zh-CN" dirty="0"/>
              <a:t>PS</a:t>
            </a:r>
            <a:r>
              <a:rPr kumimoji="1" lang="zh-CN" altLang="en-US" dirty="0"/>
              <a:t>等。</a:t>
            </a:r>
          </a:p>
          <a:p>
            <a:endParaRPr kumimoji="1" lang="zh-CN" altLang="en-US" dirty="0"/>
          </a:p>
          <a:p>
            <a:r>
              <a:rPr kumimoji="1" lang="zh-CN" altLang="en-US" dirty="0"/>
              <a:t>如果代码已经具备识别分布式状态的能力，那么接下来需要让</a:t>
            </a:r>
            <a:r>
              <a:rPr kumimoji="1" lang="en" altLang="zh-CN" dirty="0"/>
              <a:t>K8S</a:t>
            </a:r>
            <a:r>
              <a:rPr kumimoji="1" lang="zh-CN" altLang="en-US" dirty="0"/>
              <a:t>创建这样的集群，并将信息传递给</a:t>
            </a:r>
            <a:r>
              <a:rPr kumimoji="1" lang="en" altLang="zh-CN" dirty="0"/>
              <a:t>Pod</a:t>
            </a:r>
            <a:r>
              <a:rPr kumimoji="1" lang="zh-CN" altLang="en" dirty="0"/>
              <a:t>。</a:t>
            </a:r>
            <a:r>
              <a:rPr kumimoji="1" lang="zh-CN" altLang="en-US" dirty="0"/>
              <a:t>这需要一个</a:t>
            </a:r>
            <a:r>
              <a:rPr kumimoji="1" lang="en" altLang="zh-CN" dirty="0"/>
              <a:t>operator</a:t>
            </a:r>
            <a:r>
              <a:rPr kumimoji="1" lang="zh-CN" altLang="en-US" dirty="0"/>
              <a:t>来控制在</a:t>
            </a:r>
            <a:r>
              <a:rPr kumimoji="1" lang="en" altLang="zh-CN" dirty="0"/>
              <a:t>K8S</a:t>
            </a:r>
            <a:r>
              <a:rPr kumimoji="1" lang="zh-CN" altLang="en-US" dirty="0"/>
              <a:t>上创建这样的集群。最后，用户需要定义一个自定义资源（</a:t>
            </a:r>
            <a:r>
              <a:rPr kumimoji="1" lang="en" altLang="zh-CN" dirty="0"/>
              <a:t>CRD</a:t>
            </a:r>
            <a:r>
              <a:rPr kumimoji="1" lang="zh-CN" altLang="en" dirty="0"/>
              <a:t>）</a:t>
            </a:r>
            <a:r>
              <a:rPr kumimoji="1" lang="zh-CN" altLang="en-US" dirty="0"/>
              <a:t>来说明想要创建的集群类型。</a:t>
            </a:r>
          </a:p>
          <a:p>
            <a:endParaRPr kumimoji="1" lang="zh-CN" altLang="en-US" dirty="0"/>
          </a:p>
          <a:p>
            <a:r>
              <a:rPr kumimoji="1" lang="zh-CN" altLang="en-US" dirty="0"/>
              <a:t>对于平台来说，这个逻辑是：先让用户定义</a:t>
            </a:r>
            <a:r>
              <a:rPr kumimoji="1" lang="en" altLang="zh-CN" dirty="0"/>
              <a:t>CRD</a:t>
            </a:r>
            <a:r>
              <a:rPr kumimoji="1" lang="zh-CN" altLang="en" dirty="0"/>
              <a:t>，</a:t>
            </a:r>
            <a:r>
              <a:rPr kumimoji="1" lang="zh-CN" altLang="en-US" dirty="0"/>
              <a:t>然后将</a:t>
            </a:r>
            <a:r>
              <a:rPr kumimoji="1" lang="en" altLang="zh-CN" dirty="0"/>
              <a:t>CRD</a:t>
            </a:r>
            <a:r>
              <a:rPr kumimoji="1" lang="zh-CN" altLang="en-US" dirty="0"/>
              <a:t>传递给</a:t>
            </a:r>
            <a:r>
              <a:rPr kumimoji="1" lang="en" altLang="zh-CN" dirty="0"/>
              <a:t>operator</a:t>
            </a:r>
            <a:r>
              <a:rPr kumimoji="1" lang="zh-CN" altLang="en-US" dirty="0"/>
              <a:t>创建集群，接着将信息附带给</a:t>
            </a:r>
            <a:r>
              <a:rPr kumimoji="1" lang="en" altLang="zh-CN" dirty="0"/>
              <a:t>Pod</a:t>
            </a:r>
            <a:r>
              <a:rPr kumimoji="1" lang="zh-CN" altLang="en" dirty="0"/>
              <a:t>。</a:t>
            </a:r>
            <a:r>
              <a:rPr kumimoji="1" lang="zh-CN" altLang="en-US" dirty="0"/>
              <a:t>最后，代码通过读取环境变量获取基础角色信息，启动分布式并进行节点间沟通，从而实现一个分布式集群。在</a:t>
            </a:r>
            <a:r>
              <a:rPr kumimoji="1" lang="en" altLang="zh-CN" dirty="0"/>
              <a:t>K8S</a:t>
            </a:r>
            <a:r>
              <a:rPr kumimoji="1" lang="zh-CN" altLang="en-US" dirty="0"/>
              <a:t>中，这样实现了一个分布式计算或多机多卡的功能。</a:t>
            </a:r>
            <a:endParaRPr kumimoji="1" lang="en-US" altLang="zh-CN" dirty="0"/>
          </a:p>
          <a:p>
            <a:endParaRPr kumimoji="1" lang="en-US" altLang="zh-CN" dirty="0"/>
          </a:p>
          <a:p>
            <a:r>
              <a:rPr kumimoji="1" lang="zh-CN" altLang="en-US" dirty="0"/>
              <a:t>右侧是</a:t>
            </a:r>
            <a:r>
              <a:rPr kumimoji="1" lang="en-US" altLang="zh-CN" dirty="0"/>
              <a:t>TensorFlow</a:t>
            </a:r>
            <a:r>
              <a:rPr kumimoji="1" lang="zh-CN" altLang="en-US" dirty="0"/>
              <a:t>分布式实现的一个示例：</a:t>
            </a:r>
            <a:endParaRPr kumimoji="1" lang="en-US" altLang="zh-CN" dirty="0"/>
          </a:p>
          <a:p>
            <a:endParaRPr kumimoji="1" lang="en-US" altLang="zh-CN" dirty="0"/>
          </a:p>
          <a:p>
            <a:r>
              <a:rPr lang="zh-CN" altLang="en-US" b="0" dirty="0">
                <a:solidFill>
                  <a:srgbClr val="CCCCCC"/>
                </a:solidFill>
                <a:effectLst/>
                <a:latin typeface="Menlo" panose="020B0609030804020204" pitchFamily="49" charset="0"/>
              </a:rPr>
              <a:t>首先，</a:t>
            </a:r>
            <a:r>
              <a:rPr lang="en" altLang="zh-CN" b="0" dirty="0">
                <a:solidFill>
                  <a:srgbClr val="CCCCCC"/>
                </a:solidFill>
                <a:effectLst/>
                <a:latin typeface="Menlo" panose="020B0609030804020204" pitchFamily="49" charset="0"/>
              </a:rPr>
              <a:t>TensorFlow Operator</a:t>
            </a:r>
            <a:r>
              <a:rPr lang="zh-CN" altLang="en-US" b="0" dirty="0">
                <a:solidFill>
                  <a:srgbClr val="CCCCCC"/>
                </a:solidFill>
                <a:effectLst/>
                <a:latin typeface="Menlo" panose="020B0609030804020204" pitchFamily="49" charset="0"/>
              </a:rPr>
              <a:t>会获取用户配置的</a:t>
            </a:r>
            <a:r>
              <a:rPr lang="en" altLang="zh-CN" b="0" dirty="0">
                <a:solidFill>
                  <a:srgbClr val="CCCCCC"/>
                </a:solidFill>
                <a:effectLst/>
                <a:latin typeface="Menlo" panose="020B0609030804020204" pitchFamily="49" charset="0"/>
              </a:rPr>
              <a:t>TensorFlow</a:t>
            </a:r>
            <a:r>
              <a:rPr lang="zh-CN" altLang="en-US" b="0" dirty="0">
                <a:solidFill>
                  <a:srgbClr val="CCCCCC"/>
                </a:solidFill>
                <a:effectLst/>
                <a:latin typeface="Menlo" panose="020B0609030804020204" pitchFamily="49" charset="0"/>
              </a:rPr>
              <a:t>分布式集群的自定义资源定义（</a:t>
            </a:r>
            <a:r>
              <a:rPr lang="en" altLang="zh-CN" b="0" dirty="0">
                <a:solidFill>
                  <a:srgbClr val="CCCCCC"/>
                </a:solidFill>
                <a:effectLst/>
                <a:latin typeface="Menlo" panose="020B0609030804020204" pitchFamily="49" charset="0"/>
              </a:rPr>
              <a:t>CRD</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这个</a:t>
            </a:r>
            <a:r>
              <a:rPr lang="en" altLang="zh-CN" b="0" dirty="0">
                <a:solidFill>
                  <a:srgbClr val="CCCCCC"/>
                </a:solidFill>
                <a:effectLst/>
                <a:latin typeface="Menlo" panose="020B0609030804020204" pitchFamily="49" charset="0"/>
              </a:rPr>
              <a:t>CRD</a:t>
            </a:r>
            <a:r>
              <a:rPr lang="zh-CN" altLang="en-US" b="0" dirty="0">
                <a:solidFill>
                  <a:srgbClr val="CCCCCC"/>
                </a:solidFill>
                <a:effectLst/>
                <a:latin typeface="Menlo" panose="020B0609030804020204" pitchFamily="49" charset="0"/>
              </a:rPr>
              <a:t>的名称叫做</a:t>
            </a:r>
            <a:r>
              <a:rPr lang="en" altLang="zh-CN" b="0" dirty="0" err="1">
                <a:solidFill>
                  <a:srgbClr val="CCCCCC"/>
                </a:solidFill>
                <a:effectLst/>
                <a:latin typeface="Menlo" panose="020B0609030804020204" pitchFamily="49" charset="0"/>
              </a:rPr>
              <a:t>TFJob</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而</a:t>
            </a:r>
            <a:r>
              <a:rPr lang="en" altLang="zh-CN" b="0" dirty="0" err="1">
                <a:solidFill>
                  <a:srgbClr val="CCCCCC"/>
                </a:solidFill>
                <a:effectLst/>
                <a:latin typeface="Menlo" panose="020B0609030804020204" pitchFamily="49" charset="0"/>
              </a:rPr>
              <a:t>PyTorch</a:t>
            </a:r>
            <a:r>
              <a:rPr lang="zh-CN" altLang="en-US" b="0" dirty="0">
                <a:solidFill>
                  <a:srgbClr val="CCCCCC"/>
                </a:solidFill>
                <a:effectLst/>
                <a:latin typeface="Menlo" panose="020B0609030804020204" pitchFamily="49" charset="0"/>
              </a:rPr>
              <a:t>的</a:t>
            </a:r>
            <a:r>
              <a:rPr lang="en" altLang="zh-CN" b="0" dirty="0">
                <a:solidFill>
                  <a:srgbClr val="CCCCCC"/>
                </a:solidFill>
                <a:effectLst/>
                <a:latin typeface="Menlo" panose="020B0609030804020204" pitchFamily="49" charset="0"/>
              </a:rPr>
              <a:t>CRD</a:t>
            </a:r>
            <a:r>
              <a:rPr lang="zh-CN" altLang="en-US" b="0" dirty="0">
                <a:solidFill>
                  <a:srgbClr val="CCCCCC"/>
                </a:solidFill>
                <a:effectLst/>
                <a:latin typeface="Menlo" panose="020B0609030804020204" pitchFamily="49" charset="0"/>
              </a:rPr>
              <a:t>则叫做</a:t>
            </a:r>
            <a:r>
              <a:rPr lang="en" altLang="zh-CN" b="0" dirty="0" err="1">
                <a:solidFill>
                  <a:srgbClr val="CCCCCC"/>
                </a:solidFill>
                <a:effectLst/>
                <a:latin typeface="Menlo" panose="020B0609030804020204" pitchFamily="49" charset="0"/>
              </a:rPr>
              <a:t>PyTorchJob</a:t>
            </a:r>
            <a:r>
              <a:rPr lang="zh-CN" altLang="en" b="0" dirty="0">
                <a:solidFill>
                  <a:srgbClr val="CCCCCC"/>
                </a:solidFill>
                <a:effectLst/>
                <a:latin typeface="Menlo" panose="020B0609030804020204" pitchFamily="49" charset="0"/>
              </a:rPr>
              <a:t>。</a:t>
            </a:r>
          </a:p>
          <a:p>
            <a:br>
              <a:rPr lang="zh-CN" altLang="en"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在获取到</a:t>
            </a:r>
            <a:r>
              <a:rPr lang="en" altLang="zh-CN" b="0" dirty="0">
                <a:solidFill>
                  <a:srgbClr val="CCCCCC"/>
                </a:solidFill>
                <a:effectLst/>
                <a:latin typeface="Menlo" panose="020B0609030804020204" pitchFamily="49" charset="0"/>
              </a:rPr>
              <a:t>CRD</a:t>
            </a:r>
            <a:r>
              <a:rPr lang="zh-CN" altLang="en-US" b="0" dirty="0">
                <a:solidFill>
                  <a:srgbClr val="CCCCCC"/>
                </a:solidFill>
                <a:effectLst/>
                <a:latin typeface="Menlo" panose="020B0609030804020204" pitchFamily="49" charset="0"/>
              </a:rPr>
              <a:t>后，</a:t>
            </a:r>
            <a:r>
              <a:rPr lang="en" altLang="zh-CN" b="0" dirty="0">
                <a:solidFill>
                  <a:srgbClr val="CCCCCC"/>
                </a:solidFill>
                <a:effectLst/>
                <a:latin typeface="Menlo" panose="020B0609030804020204" pitchFamily="49" charset="0"/>
              </a:rPr>
              <a:t>TensorFlow Operator</a:t>
            </a:r>
            <a:r>
              <a:rPr lang="zh-CN" altLang="en-US" b="0" dirty="0">
                <a:solidFill>
                  <a:srgbClr val="CCCCCC"/>
                </a:solidFill>
                <a:effectLst/>
                <a:latin typeface="Menlo" panose="020B0609030804020204" pitchFamily="49" charset="0"/>
              </a:rPr>
              <a:t>会执行相应的操作，包括启动</a:t>
            </a:r>
            <a:r>
              <a:rPr lang="en" altLang="zh-CN" b="0" dirty="0">
                <a:solidFill>
                  <a:srgbClr val="CCCCCC"/>
                </a:solidFill>
                <a:effectLst/>
                <a:latin typeface="Menlo" panose="020B0609030804020204" pitchFamily="49" charset="0"/>
              </a:rPr>
              <a:t>Pod</a:t>
            </a:r>
            <a:r>
              <a:rPr lang="zh-CN" altLang="en-US" b="0" dirty="0">
                <a:solidFill>
                  <a:srgbClr val="CCCCCC"/>
                </a:solidFill>
                <a:effectLst/>
                <a:latin typeface="Menlo" panose="020B0609030804020204" pitchFamily="49" charset="0"/>
              </a:rPr>
              <a:t>和服务。启动</a:t>
            </a:r>
            <a:r>
              <a:rPr lang="en" altLang="zh-CN" b="0" dirty="0">
                <a:solidFill>
                  <a:srgbClr val="CCCCCC"/>
                </a:solidFill>
                <a:effectLst/>
                <a:latin typeface="Menlo" panose="020B0609030804020204" pitchFamily="49" charset="0"/>
              </a:rPr>
              <a:t>Pod</a:t>
            </a:r>
            <a:r>
              <a:rPr lang="zh-CN" altLang="en-US" b="0" dirty="0">
                <a:solidFill>
                  <a:srgbClr val="CCCCCC"/>
                </a:solidFill>
                <a:effectLst/>
                <a:latin typeface="Menlo" panose="020B0609030804020204" pitchFamily="49" charset="0"/>
              </a:rPr>
              <a:t>是为了运行有状态集的任务，而启动服务则是为了代理</a:t>
            </a:r>
            <a:r>
              <a:rPr lang="en" altLang="zh-CN" b="0" dirty="0">
                <a:solidFill>
                  <a:srgbClr val="CCCCCC"/>
                </a:solidFill>
                <a:effectLst/>
                <a:latin typeface="Menlo" panose="020B0609030804020204" pitchFamily="49" charset="0"/>
              </a:rPr>
              <a:t>Pod</a:t>
            </a:r>
            <a:r>
              <a:rPr lang="zh-CN" altLang="en-US" b="0" dirty="0">
                <a:solidFill>
                  <a:srgbClr val="CCCCCC"/>
                </a:solidFill>
                <a:effectLst/>
                <a:latin typeface="Menlo" panose="020B0609030804020204" pitchFamily="49" charset="0"/>
              </a:rPr>
              <a:t>的入口，使其他</a:t>
            </a:r>
            <a:r>
              <a:rPr lang="en" altLang="zh-CN" b="0" dirty="0">
                <a:solidFill>
                  <a:srgbClr val="CCCCCC"/>
                </a:solidFill>
                <a:effectLst/>
                <a:latin typeface="Menlo" panose="020B0609030804020204" pitchFamily="49" charset="0"/>
              </a:rPr>
              <a:t>Pod</a:t>
            </a:r>
            <a:r>
              <a:rPr lang="zh-CN" altLang="en-US" b="0" dirty="0">
                <a:solidFill>
                  <a:srgbClr val="CCCCCC"/>
                </a:solidFill>
                <a:effectLst/>
                <a:latin typeface="Menlo" panose="020B0609030804020204" pitchFamily="49" charset="0"/>
              </a:rPr>
              <a:t>可以访问。这是因为在分布式集群中，可能有多个</a:t>
            </a:r>
            <a:r>
              <a:rPr lang="en" altLang="zh-CN" b="0" dirty="0">
                <a:solidFill>
                  <a:srgbClr val="CCCCCC"/>
                </a:solidFill>
                <a:effectLst/>
                <a:latin typeface="Menlo" panose="020B0609030804020204" pitchFamily="49" charset="0"/>
              </a:rPr>
              <a:t>Pod</a:t>
            </a:r>
            <a:r>
              <a:rPr lang="zh-CN" altLang="en-US" b="0" dirty="0">
                <a:solidFill>
                  <a:srgbClr val="CCCCCC"/>
                </a:solidFill>
                <a:effectLst/>
                <a:latin typeface="Menlo" panose="020B0609030804020204" pitchFamily="49" charset="0"/>
              </a:rPr>
              <a:t>需要相互访问。他们之间的访问是通过服务来实现的。</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在启动</a:t>
            </a:r>
            <a:r>
              <a:rPr lang="en" altLang="zh-CN" b="0" dirty="0">
                <a:solidFill>
                  <a:srgbClr val="CCCCCC"/>
                </a:solidFill>
                <a:effectLst/>
                <a:latin typeface="Menlo" panose="020B0609030804020204" pitchFamily="49" charset="0"/>
              </a:rPr>
              <a:t>Pod</a:t>
            </a:r>
            <a:r>
              <a:rPr lang="zh-CN" altLang="en-US" b="0" dirty="0">
                <a:solidFill>
                  <a:srgbClr val="CCCCCC"/>
                </a:solidFill>
                <a:effectLst/>
                <a:latin typeface="Menlo" panose="020B0609030804020204" pitchFamily="49" charset="0"/>
              </a:rPr>
              <a:t>的过程中，系统会将分布式</a:t>
            </a:r>
            <a:r>
              <a:rPr lang="en" altLang="zh-CN" b="0" dirty="0">
                <a:solidFill>
                  <a:srgbClr val="CCCCCC"/>
                </a:solidFill>
                <a:effectLst/>
                <a:latin typeface="Menlo" panose="020B0609030804020204" pitchFamily="49" charset="0"/>
              </a:rPr>
              <a:t>TensorFlow</a:t>
            </a:r>
            <a:r>
              <a:rPr lang="zh-CN" altLang="en-US" b="0" dirty="0">
                <a:solidFill>
                  <a:srgbClr val="CCCCCC"/>
                </a:solidFill>
                <a:effectLst/>
                <a:latin typeface="Menlo" panose="020B0609030804020204" pitchFamily="49" charset="0"/>
              </a:rPr>
              <a:t>所需的配置信息（如角色、编号、访问地址等）通过环境变量的形式传递给每个</a:t>
            </a:r>
            <a:r>
              <a:rPr lang="en" altLang="zh-CN" b="0" dirty="0">
                <a:solidFill>
                  <a:srgbClr val="CCCCCC"/>
                </a:solidFill>
                <a:effectLst/>
                <a:latin typeface="Menlo" panose="020B0609030804020204" pitchFamily="49" charset="0"/>
              </a:rPr>
              <a:t>Pod</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这些配置信息包括：</a:t>
            </a:r>
            <a:r>
              <a:rPr lang="en" altLang="zh-CN" b="0" dirty="0">
                <a:solidFill>
                  <a:srgbClr val="CCCCCC"/>
                </a:solidFill>
                <a:effectLst/>
                <a:latin typeface="Menlo" panose="020B0609030804020204" pitchFamily="49" charset="0"/>
              </a:rPr>
              <a:t>Pod</a:t>
            </a:r>
            <a:r>
              <a:rPr lang="zh-CN" altLang="en-US" b="0" dirty="0">
                <a:solidFill>
                  <a:srgbClr val="CCCCCC"/>
                </a:solidFill>
                <a:effectLst/>
                <a:latin typeface="Menlo" panose="020B0609030804020204" pitchFamily="49" charset="0"/>
              </a:rPr>
              <a:t>的角色（</a:t>
            </a:r>
            <a:r>
              <a:rPr lang="en" altLang="zh-CN" b="0" dirty="0">
                <a:solidFill>
                  <a:srgbClr val="CCCCCC"/>
                </a:solidFill>
                <a:effectLst/>
                <a:latin typeface="Menlo" panose="020B0609030804020204" pitchFamily="49" charset="0"/>
              </a:rPr>
              <a:t>PS</a:t>
            </a:r>
            <a:r>
              <a:rPr lang="zh-CN" altLang="en-US" b="0" dirty="0">
                <a:solidFill>
                  <a:srgbClr val="CCCCCC"/>
                </a:solidFill>
                <a:effectLst/>
                <a:latin typeface="Menlo" panose="020B0609030804020204" pitchFamily="49" charset="0"/>
              </a:rPr>
              <a:t>或</a:t>
            </a:r>
            <a:r>
              <a:rPr lang="en" altLang="zh-CN" b="0" dirty="0">
                <a:solidFill>
                  <a:srgbClr val="CCCCCC"/>
                </a:solidFill>
                <a:effectLst/>
                <a:latin typeface="Menlo" panose="020B0609030804020204" pitchFamily="49" charset="0"/>
              </a:rPr>
              <a:t>worker</a:t>
            </a:r>
            <a:r>
              <a:rPr lang="zh-CN" altLang="en" b="0" dirty="0">
                <a:solidFill>
                  <a:srgbClr val="CCCCCC"/>
                </a:solidFill>
                <a:effectLst/>
                <a:latin typeface="Menlo" panose="020B0609030804020204" pitchFamily="49" charset="0"/>
              </a:rPr>
              <a:t>）、</a:t>
            </a:r>
            <a:r>
              <a:rPr lang="en" altLang="zh-CN" b="0" dirty="0">
                <a:solidFill>
                  <a:srgbClr val="CCCCCC"/>
                </a:solidFill>
                <a:effectLst/>
                <a:latin typeface="Menlo" panose="020B0609030804020204" pitchFamily="49" charset="0"/>
              </a:rPr>
              <a:t>Pod</a:t>
            </a:r>
            <a:r>
              <a:rPr lang="zh-CN" altLang="en-US" b="0" dirty="0">
                <a:solidFill>
                  <a:srgbClr val="CCCCCC"/>
                </a:solidFill>
                <a:effectLst/>
                <a:latin typeface="Menlo" panose="020B0609030804020204" pitchFamily="49" charset="0"/>
              </a:rPr>
              <a:t>的编号（第几个</a:t>
            </a:r>
            <a:r>
              <a:rPr lang="en" altLang="zh-CN" b="0" dirty="0">
                <a:solidFill>
                  <a:srgbClr val="CCCCCC"/>
                </a:solidFill>
                <a:effectLst/>
                <a:latin typeface="Menlo" panose="020B0609030804020204" pitchFamily="49" charset="0"/>
              </a:rPr>
              <a:t>PS</a:t>
            </a:r>
            <a:r>
              <a:rPr lang="zh-CN" altLang="en-US" b="0" dirty="0">
                <a:solidFill>
                  <a:srgbClr val="CCCCCC"/>
                </a:solidFill>
                <a:effectLst/>
                <a:latin typeface="Menlo" panose="020B0609030804020204" pitchFamily="49" charset="0"/>
              </a:rPr>
              <a:t>或</a:t>
            </a:r>
            <a:r>
              <a:rPr lang="en" altLang="zh-CN" b="0" dirty="0">
                <a:solidFill>
                  <a:srgbClr val="CCCCCC"/>
                </a:solidFill>
                <a:effectLst/>
                <a:latin typeface="Menlo" panose="020B0609030804020204" pitchFamily="49" charset="0"/>
              </a:rPr>
              <a:t>worker</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其他</a:t>
            </a:r>
            <a:r>
              <a:rPr lang="en" altLang="zh-CN" b="0" dirty="0">
                <a:solidFill>
                  <a:srgbClr val="CCCCCC"/>
                </a:solidFill>
                <a:effectLst/>
                <a:latin typeface="Menlo" panose="020B0609030804020204" pitchFamily="49" charset="0"/>
              </a:rPr>
              <a:t>PS</a:t>
            </a:r>
            <a:r>
              <a:rPr lang="zh-CN" altLang="en-US" b="0" dirty="0">
                <a:solidFill>
                  <a:srgbClr val="CCCCCC"/>
                </a:solidFill>
                <a:effectLst/>
                <a:latin typeface="Menlo" panose="020B0609030804020204" pitchFamily="49" charset="0"/>
              </a:rPr>
              <a:t>和</a:t>
            </a:r>
            <a:r>
              <a:rPr lang="en" altLang="zh-CN" b="0" dirty="0">
                <a:solidFill>
                  <a:srgbClr val="CCCCCC"/>
                </a:solidFill>
                <a:effectLst/>
                <a:latin typeface="Menlo" panose="020B0609030804020204" pitchFamily="49" charset="0"/>
              </a:rPr>
              <a:t>worker</a:t>
            </a:r>
            <a:r>
              <a:rPr lang="zh-CN" altLang="en-US" b="0" dirty="0">
                <a:solidFill>
                  <a:srgbClr val="CCCCCC"/>
                </a:solidFill>
                <a:effectLst/>
                <a:latin typeface="Menlo" panose="020B0609030804020204" pitchFamily="49" charset="0"/>
              </a:rPr>
              <a:t>的访问地址等。</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例如，</a:t>
            </a:r>
            <a:r>
              <a:rPr lang="en" altLang="zh-CN" b="0" dirty="0">
                <a:solidFill>
                  <a:srgbClr val="CCCCCC"/>
                </a:solidFill>
                <a:effectLst/>
                <a:latin typeface="Menlo" panose="020B0609030804020204" pitchFamily="49" charset="0"/>
              </a:rPr>
              <a:t>worker</a:t>
            </a:r>
            <a:r>
              <a:rPr lang="zh-CN" altLang="en-US" b="0" dirty="0">
                <a:solidFill>
                  <a:srgbClr val="CCCCCC"/>
                </a:solidFill>
                <a:effectLst/>
                <a:latin typeface="Menlo" panose="020B0609030804020204" pitchFamily="49" charset="0"/>
              </a:rPr>
              <a:t>可以通过环境变量获取</a:t>
            </a:r>
            <a:r>
              <a:rPr lang="en" altLang="zh-CN" b="0" dirty="0">
                <a:solidFill>
                  <a:srgbClr val="CCCCCC"/>
                </a:solidFill>
                <a:effectLst/>
                <a:latin typeface="Menlo" panose="020B0609030804020204" pitchFamily="49" charset="0"/>
              </a:rPr>
              <a:t>PS</a:t>
            </a:r>
            <a:r>
              <a:rPr lang="zh-CN" altLang="en-US" b="0" dirty="0">
                <a:solidFill>
                  <a:srgbClr val="CCCCCC"/>
                </a:solidFill>
                <a:effectLst/>
                <a:latin typeface="Menlo" panose="020B0609030804020204" pitchFamily="49" charset="0"/>
              </a:rPr>
              <a:t>的服务名，然后通过该服务名代理到</a:t>
            </a:r>
            <a:r>
              <a:rPr lang="en" altLang="zh-CN" b="0" dirty="0">
                <a:solidFill>
                  <a:srgbClr val="CCCCCC"/>
                </a:solidFill>
                <a:effectLst/>
                <a:latin typeface="Menlo" panose="020B0609030804020204" pitchFamily="49" charset="0"/>
              </a:rPr>
              <a:t>PS</a:t>
            </a:r>
            <a:r>
              <a:rPr lang="zh-CN" altLang="en-US" b="0" dirty="0">
                <a:solidFill>
                  <a:srgbClr val="CCCCCC"/>
                </a:solidFill>
                <a:effectLst/>
                <a:latin typeface="Menlo" panose="020B0609030804020204" pitchFamily="49" charset="0"/>
              </a:rPr>
              <a:t>的</a:t>
            </a:r>
            <a:r>
              <a:rPr lang="en" altLang="zh-CN" b="0" dirty="0">
                <a:solidFill>
                  <a:srgbClr val="CCCCCC"/>
                </a:solidFill>
                <a:effectLst/>
                <a:latin typeface="Menlo" panose="020B0609030804020204" pitchFamily="49" charset="0"/>
              </a:rPr>
              <a:t>Pod</a:t>
            </a:r>
            <a:r>
              <a:rPr lang="zh-CN" altLang="en-US" b="0" dirty="0">
                <a:solidFill>
                  <a:srgbClr val="CCCCCC"/>
                </a:solidFill>
                <a:effectLst/>
                <a:latin typeface="Menlo" panose="020B0609030804020204" pitchFamily="49" charset="0"/>
              </a:rPr>
              <a:t>上。这样就实现了类似于在主机上的分布式效果。需要注意的是，这里的分布式并不一定是多台机器，而是多个</a:t>
            </a:r>
            <a:r>
              <a:rPr lang="en" altLang="zh-CN" b="0" dirty="0">
                <a:solidFill>
                  <a:srgbClr val="CCCCCC"/>
                </a:solidFill>
                <a:effectLst/>
                <a:latin typeface="Menlo" panose="020B0609030804020204" pitchFamily="49" charset="0"/>
              </a:rPr>
              <a:t>Pod</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这些</a:t>
            </a:r>
            <a:r>
              <a:rPr lang="en" altLang="zh-CN" b="0" dirty="0">
                <a:solidFill>
                  <a:srgbClr val="CCCCCC"/>
                </a:solidFill>
                <a:effectLst/>
                <a:latin typeface="Menlo" panose="020B0609030804020204" pitchFamily="49" charset="0"/>
              </a:rPr>
              <a:t>Pod</a:t>
            </a:r>
            <a:r>
              <a:rPr lang="zh-CN" altLang="en-US" b="0" dirty="0">
                <a:solidFill>
                  <a:srgbClr val="CCCCCC"/>
                </a:solidFill>
                <a:effectLst/>
                <a:latin typeface="Menlo" panose="020B0609030804020204" pitchFamily="49" charset="0"/>
              </a:rPr>
              <a:t>可能分布在多台机器上，也可能在单台机器上。这就是一个基于</a:t>
            </a:r>
            <a:r>
              <a:rPr lang="en" altLang="zh-CN" b="0" dirty="0">
                <a:solidFill>
                  <a:srgbClr val="CCCCCC"/>
                </a:solidFill>
                <a:effectLst/>
                <a:latin typeface="Menlo" panose="020B0609030804020204" pitchFamily="49" charset="0"/>
              </a:rPr>
              <a:t>TensorFlow</a:t>
            </a:r>
            <a:r>
              <a:rPr lang="zh-CN" altLang="en-US" b="0" dirty="0">
                <a:solidFill>
                  <a:srgbClr val="CCCCCC"/>
                </a:solidFill>
                <a:effectLst/>
                <a:latin typeface="Menlo" panose="020B0609030804020204" pitchFamily="49" charset="0"/>
              </a:rPr>
              <a:t>的分布式集群示例。</a:t>
            </a:r>
          </a:p>
          <a:p>
            <a:endParaRPr kumimoji="1" lang="en-US" altLang="zh-CN" dirty="0"/>
          </a:p>
          <a:p>
            <a:endParaRPr kumimoji="1" lang="en-US" altLang="zh-CN" dirty="0"/>
          </a:p>
          <a:p>
            <a:endParaRPr kumimoji="1" lang="en-US" altLang="zh-CN" dirty="0"/>
          </a:p>
          <a:p>
            <a:endParaRPr kumimoji="1" lang="en-US" altLang="zh-CN" dirty="0"/>
          </a:p>
          <a:p>
            <a:endParaRPr kumimoji="1" lang="zh-CN" altLang="en-US" dirty="0"/>
          </a:p>
        </p:txBody>
      </p:sp>
    </p:spTree>
    <p:extLst>
      <p:ext uri="{BB962C8B-B14F-4D97-AF65-F5344CB8AC3E}">
        <p14:creationId xmlns:p14="http://schemas.microsoft.com/office/powerpoint/2010/main" val="3485961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在分布式计算中，有一个共享</a:t>
            </a:r>
            <a:r>
              <a:rPr kumimoji="1" lang="en" altLang="zh-CN" dirty="0"/>
              <a:t>GPU</a:t>
            </a:r>
            <a:r>
              <a:rPr kumimoji="1" lang="zh-CN" altLang="en-US" dirty="0"/>
              <a:t>的概念。这个共享</a:t>
            </a:r>
            <a:r>
              <a:rPr kumimoji="1" lang="en" altLang="zh-CN" dirty="0"/>
              <a:t>GPU</a:t>
            </a:r>
            <a:r>
              <a:rPr kumimoji="1" lang="zh-CN" altLang="en-US" dirty="0"/>
              <a:t>并不是我们之前讲过的</a:t>
            </a:r>
            <a:r>
              <a:rPr kumimoji="1" lang="en" altLang="zh-CN" dirty="0"/>
              <a:t>VGPU</a:t>
            </a:r>
            <a:r>
              <a:rPr kumimoji="1" lang="zh-CN" altLang="en" dirty="0"/>
              <a:t>，</a:t>
            </a:r>
            <a:r>
              <a:rPr kumimoji="1" lang="zh-CN" altLang="en-US" dirty="0"/>
              <a:t>而是指在一个</a:t>
            </a:r>
            <a:r>
              <a:rPr kumimoji="1" lang="en" altLang="zh-CN" dirty="0"/>
              <a:t>GPU</a:t>
            </a:r>
            <a:r>
              <a:rPr kumimoji="1" lang="zh-CN" altLang="en-US" dirty="0"/>
              <a:t>上同时运行多个进程。需要注意的是，这些进程之间是相互影响的，并没有做到很好的隔离。</a:t>
            </a:r>
          </a:p>
          <a:p>
            <a:endParaRPr kumimoji="1" lang="zh-CN" altLang="en-US" dirty="0"/>
          </a:p>
          <a:p>
            <a:r>
              <a:rPr kumimoji="1" lang="zh-CN" altLang="en-US" dirty="0"/>
              <a:t>以离线推理为例，共享</a:t>
            </a:r>
            <a:r>
              <a:rPr kumimoji="1" lang="en" altLang="zh-CN" dirty="0"/>
              <a:t>GPU</a:t>
            </a:r>
            <a:r>
              <a:rPr kumimoji="1" lang="zh-CN" altLang="en-US" dirty="0"/>
              <a:t>在</a:t>
            </a:r>
            <a:r>
              <a:rPr kumimoji="1" lang="en" altLang="zh-CN" dirty="0"/>
              <a:t>pipeline</a:t>
            </a:r>
            <a:r>
              <a:rPr kumimoji="1" lang="zh-CN" altLang="en-US" dirty="0"/>
              <a:t>中的应用场景如下：当我们在一块显卡上进行离线推理时，推理的效果可能受到代码的影响。如果</a:t>
            </a:r>
            <a:r>
              <a:rPr kumimoji="1" lang="en" altLang="zh-CN" dirty="0"/>
              <a:t>GPU</a:t>
            </a:r>
            <a:r>
              <a:rPr kumimoji="1" lang="zh-CN" altLang="en-US" dirty="0"/>
              <a:t>利用率不高，我们可以在同一张显卡上启动</a:t>
            </a:r>
            <a:r>
              <a:rPr kumimoji="1" lang="en-US" altLang="zh-CN" dirty="0"/>
              <a:t>10</a:t>
            </a:r>
            <a:r>
              <a:rPr kumimoji="1" lang="zh-CN" altLang="en-US" dirty="0"/>
              <a:t>个离线推理进程。这个进程数量可以根据当前的利用率弹性伸缩，从而提高整体</a:t>
            </a:r>
            <a:r>
              <a:rPr kumimoji="1" lang="en" altLang="zh-CN" dirty="0"/>
              <a:t>GPU</a:t>
            </a:r>
            <a:r>
              <a:rPr kumimoji="1" lang="zh-CN" altLang="en-US" dirty="0"/>
              <a:t>利用率。</a:t>
            </a:r>
          </a:p>
          <a:p>
            <a:endParaRPr kumimoji="1" lang="zh-CN" altLang="en-US" dirty="0"/>
          </a:p>
          <a:p>
            <a:r>
              <a:rPr kumimoji="1" lang="zh-CN" altLang="en-US" dirty="0"/>
              <a:t>例如，在一个分布式系统中，有</a:t>
            </a:r>
            <a:r>
              <a:rPr kumimoji="1" lang="en-US" altLang="zh-CN" dirty="0"/>
              <a:t>12</a:t>
            </a:r>
            <a:r>
              <a:rPr kumimoji="1" lang="zh-CN" altLang="en-US" dirty="0"/>
              <a:t>张显卡，共有三个节点。每个节点的</a:t>
            </a:r>
            <a:r>
              <a:rPr kumimoji="1" lang="en" altLang="zh-CN" dirty="0"/>
              <a:t>local rank</a:t>
            </a:r>
            <a:r>
              <a:rPr kumimoji="1" lang="zh-CN" altLang="en-US" dirty="0"/>
              <a:t>可能是</a:t>
            </a:r>
            <a:r>
              <a:rPr kumimoji="1" lang="en-US" altLang="zh-CN" dirty="0"/>
              <a:t>0-3</a:t>
            </a:r>
            <a:r>
              <a:rPr kumimoji="1" lang="zh-CN" altLang="en-US" dirty="0"/>
              <a:t>，总共的</a:t>
            </a:r>
            <a:r>
              <a:rPr kumimoji="1" lang="en" altLang="zh-CN" dirty="0"/>
              <a:t>rank</a:t>
            </a:r>
            <a:r>
              <a:rPr kumimoji="1" lang="zh-CN" altLang="en-US" dirty="0"/>
              <a:t>范围是</a:t>
            </a:r>
            <a:r>
              <a:rPr kumimoji="1" lang="en-US" altLang="zh-CN" dirty="0"/>
              <a:t>0-11</a:t>
            </a:r>
            <a:r>
              <a:rPr kumimoji="1" lang="zh-CN" altLang="en-US" dirty="0"/>
              <a:t>。但如果使用共享</a:t>
            </a:r>
            <a:r>
              <a:rPr kumimoji="1" lang="en" altLang="zh-CN" dirty="0"/>
              <a:t>GPU</a:t>
            </a:r>
            <a:r>
              <a:rPr kumimoji="1" lang="zh-CN" altLang="en" dirty="0"/>
              <a:t>，</a:t>
            </a:r>
            <a:r>
              <a:rPr kumimoji="1" lang="zh-CN" altLang="en-US" dirty="0"/>
              <a:t>在一张显卡上运行三个进程，那么</a:t>
            </a:r>
            <a:r>
              <a:rPr kumimoji="1" lang="en" altLang="zh-CN" dirty="0"/>
              <a:t>local rank</a:t>
            </a:r>
            <a:r>
              <a:rPr kumimoji="1" lang="zh-CN" altLang="en-US" dirty="0"/>
              <a:t>可能直接从</a:t>
            </a:r>
            <a:r>
              <a:rPr kumimoji="1" lang="en-US" altLang="zh-CN" dirty="0"/>
              <a:t>0</a:t>
            </a:r>
            <a:r>
              <a:rPr kumimoji="1" lang="zh-CN" altLang="en-US" dirty="0"/>
              <a:t>到</a:t>
            </a:r>
            <a:r>
              <a:rPr kumimoji="1" lang="en-US" altLang="zh-CN" dirty="0"/>
              <a:t>12</a:t>
            </a:r>
            <a:r>
              <a:rPr kumimoji="1" lang="zh-CN" altLang="en-US" dirty="0"/>
              <a:t>，全局的</a:t>
            </a:r>
            <a:r>
              <a:rPr kumimoji="1" lang="en" altLang="zh-CN" dirty="0"/>
              <a:t>rank</a:t>
            </a:r>
            <a:r>
              <a:rPr kumimoji="1" lang="zh-CN" altLang="en-US" dirty="0"/>
              <a:t>可能直接从</a:t>
            </a:r>
            <a:r>
              <a:rPr kumimoji="1" lang="en-US" altLang="zh-CN" dirty="0"/>
              <a:t>0</a:t>
            </a:r>
            <a:r>
              <a:rPr kumimoji="1" lang="zh-CN" altLang="en-US" dirty="0"/>
              <a:t>到</a:t>
            </a:r>
            <a:r>
              <a:rPr kumimoji="1" lang="en-US" altLang="zh-CN" dirty="0"/>
              <a:t>35</a:t>
            </a:r>
            <a:r>
              <a:rPr kumimoji="1" lang="zh-CN" altLang="en-US" dirty="0"/>
              <a:t>。因此，在使用共享</a:t>
            </a:r>
            <a:r>
              <a:rPr kumimoji="1" lang="en" altLang="zh-CN" dirty="0"/>
              <a:t>GPU</a:t>
            </a:r>
            <a:r>
              <a:rPr kumimoji="1" lang="zh-CN" altLang="en-US" dirty="0"/>
              <a:t>进行分布式计算时，需要正确配置</a:t>
            </a:r>
            <a:r>
              <a:rPr kumimoji="1" lang="en" altLang="zh-CN" dirty="0"/>
              <a:t>rank</a:t>
            </a:r>
            <a:r>
              <a:rPr kumimoji="1" lang="zh-CN" altLang="en-US" dirty="0"/>
              <a:t>参数，以便</a:t>
            </a:r>
            <a:r>
              <a:rPr kumimoji="1" lang="en" altLang="zh-CN" dirty="0"/>
              <a:t>worker</a:t>
            </a:r>
            <a:r>
              <a:rPr kumimoji="1" lang="zh-CN" altLang="en-US" dirty="0"/>
              <a:t>进程处理正确的数据部分。</a:t>
            </a:r>
          </a:p>
          <a:p>
            <a:endParaRPr kumimoji="1" lang="zh-CN" altLang="en-US" dirty="0"/>
          </a:p>
          <a:p>
            <a:r>
              <a:rPr kumimoji="1" lang="zh-CN" altLang="en-US" dirty="0"/>
              <a:t>如果参数配置不正确，虽然共享</a:t>
            </a:r>
            <a:r>
              <a:rPr kumimoji="1" lang="en" altLang="zh-CN" dirty="0"/>
              <a:t>GPU</a:t>
            </a:r>
            <a:r>
              <a:rPr kumimoji="1" lang="zh-CN" altLang="en-US" dirty="0"/>
              <a:t>的利用率提高了，但实际上并没有实现分布式计算。这是一个非常常见的错误：看似利用率提高了，但实际上各个进程做的事情都是一样的，没有达到分布式计算的效果。因此，在使用共享</a:t>
            </a:r>
            <a:r>
              <a:rPr kumimoji="1" lang="en" altLang="zh-CN" dirty="0"/>
              <a:t>GPU</a:t>
            </a:r>
            <a:r>
              <a:rPr kumimoji="1" lang="zh-CN" altLang="en-US" dirty="0"/>
              <a:t>时，需要特别注意参数配置，确保实现真正的分布式计算。</a:t>
            </a:r>
          </a:p>
        </p:txBody>
      </p:sp>
    </p:spTree>
    <p:extLst>
      <p:ext uri="{BB962C8B-B14F-4D97-AF65-F5344CB8AC3E}">
        <p14:creationId xmlns:p14="http://schemas.microsoft.com/office/powerpoint/2010/main" val="28082704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现在我们来讨论在使用分布式集群和分布式代码之后可能遇到的一些性能问题。首先，我们需要了解为什么会出现这些性能问题。在单机多卡、单机单卡或单机上的</a:t>
            </a:r>
            <a:r>
              <a:rPr lang="en" altLang="zh-CN" dirty="0"/>
              <a:t>CPU</a:t>
            </a:r>
            <a:r>
              <a:rPr lang="zh-CN" altLang="en-US" dirty="0"/>
              <a:t>处理与分布式处理之间存在很大的差异。这些差异主要体现在以下几个方面：</a:t>
            </a:r>
          </a:p>
          <a:p>
            <a:endParaRPr lang="zh-CN" altLang="en-US" dirty="0"/>
          </a:p>
          <a:p>
            <a:r>
              <a:rPr lang="en-US" altLang="zh-CN" dirty="0"/>
              <a:t>1. </a:t>
            </a:r>
            <a:r>
              <a:rPr lang="en" altLang="zh-CN" dirty="0"/>
              <a:t>IO</a:t>
            </a:r>
            <a:r>
              <a:rPr lang="zh-CN" altLang="en-US" dirty="0"/>
              <a:t>层面的差异：在单机上处理的数据都是来自本地磁盘，而在分布式环境中，需要处理的数据来自远程分布式存储磁盘。</a:t>
            </a:r>
          </a:p>
          <a:p>
            <a:r>
              <a:rPr lang="en-US" altLang="zh-CN" dirty="0"/>
              <a:t>2. </a:t>
            </a:r>
            <a:r>
              <a:rPr lang="zh-CN" altLang="en-US" dirty="0"/>
              <a:t>通信协议层面的差异：在单机环境中，通信交流主要发生在同一台机器上，甚至不需要经过网卡。而在分布式环境中，通信交流需要通过网卡进行，以实现迭代参数的更新。</a:t>
            </a:r>
          </a:p>
          <a:p>
            <a:r>
              <a:rPr lang="en-US" altLang="zh-CN" dirty="0"/>
              <a:t>3. </a:t>
            </a:r>
            <a:r>
              <a:rPr lang="zh-CN" altLang="en-US" dirty="0"/>
              <a:t>代码处理逻辑的差异：单机环境中的代码处理逻辑与分布式环境中的处理逻辑不同。分布式环境需要等待其他节点完成任务，然后进行参数更新和下一轮迭代。而在单机环境中，不需要等待其他节点的完成才能进行下一步操作。</a:t>
            </a:r>
          </a:p>
          <a:p>
            <a:r>
              <a:rPr lang="en-US" altLang="zh-CN" dirty="0"/>
              <a:t>4. </a:t>
            </a:r>
            <a:r>
              <a:rPr lang="zh-CN" altLang="en-US" dirty="0"/>
              <a:t>节点间协调和沟通的要求：分布式环境中，由于每个节点的处理能力、处理数据量和进度可能存在差异，需要考虑节点间的协调和沟通。这也可能对性能产生影响。</a:t>
            </a:r>
          </a:p>
          <a:p>
            <a:endParaRPr lang="zh-CN" altLang="en-US" dirty="0"/>
          </a:p>
          <a:p>
            <a:r>
              <a:rPr lang="zh-CN" altLang="en-US" dirty="0"/>
              <a:t>由于分布式训练的这些特点，我们在实际应用中可能会遇到性能问题。如果不解决这些问题，分布式训练的速度甚至可能不如单机训练。因此，在使用分布式训练时，我们需要进行以下几个步骤来解决性能问题：</a:t>
            </a:r>
          </a:p>
          <a:p>
            <a:endParaRPr lang="zh-CN" altLang="en-US" dirty="0"/>
          </a:p>
          <a:p>
            <a:r>
              <a:rPr lang="en-US" altLang="zh-CN" dirty="0"/>
              <a:t>1. </a:t>
            </a:r>
            <a:r>
              <a:rPr lang="zh-CN" altLang="en-US" dirty="0"/>
              <a:t>首先，需要选择一个适用的分布式训练框架。最好选择一个直接可用的框架，以便于快速上手。</a:t>
            </a:r>
          </a:p>
          <a:p>
            <a:r>
              <a:rPr lang="en-US" altLang="zh-CN" dirty="0"/>
              <a:t>2. </a:t>
            </a:r>
            <a:r>
              <a:rPr lang="zh-CN" altLang="en-US" dirty="0"/>
              <a:t>其次，需要了解如何将单机代码过渡到分布式，我们需要了解分布式训练的特点，选择合适的框架，并解决可能遇到的性能问题。只有这样，我们才能在算力增加的情况下提升训练效率。</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577E92-2DE2-46DA-AE45-D0F7D560FE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576718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因此，在之前的讲解中，我们提到过模板的封装层次。实际上，这是由</a:t>
            </a:r>
            <a:r>
              <a:rPr kumimoji="1" lang="en" altLang="zh-CN" dirty="0"/>
              <a:t>K8S</a:t>
            </a:r>
            <a:r>
              <a:rPr kumimoji="1" lang="zh-CN" altLang="en-US" dirty="0"/>
              <a:t>向外扩展的一个框架层，再向外是算法层，最后是落地应用场景层。这样的分布式能力可以免除大家在部署和安装过程中的繁琐。由于这部分内容已经在之前的演讲中讲述过，所以这里就不再赘述了。</a:t>
            </a:r>
          </a:p>
        </p:txBody>
      </p:sp>
    </p:spTree>
    <p:extLst>
      <p:ext uri="{BB962C8B-B14F-4D97-AF65-F5344CB8AC3E}">
        <p14:creationId xmlns:p14="http://schemas.microsoft.com/office/powerpoint/2010/main" val="16253417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在</a:t>
            </a:r>
            <a:r>
              <a:rPr kumimoji="1" lang="en" altLang="zh-CN" dirty="0"/>
              <a:t>pipeline</a:t>
            </a:r>
            <a:r>
              <a:rPr kumimoji="1" lang="zh-CN" altLang="en-US" dirty="0"/>
              <a:t>使用过程中轻松实现分布式应用。你只需将应用直接拖拽至目标位置，便可完成分布式应用的搭建，无需再关注分布式集群的构建过程。这样，你可以将精力集中在分布式代码层面的编写上，从而实现高效的分布式应用开发。</a:t>
            </a:r>
          </a:p>
        </p:txBody>
      </p:sp>
    </p:spTree>
    <p:extLst>
      <p:ext uri="{BB962C8B-B14F-4D97-AF65-F5344CB8AC3E}">
        <p14:creationId xmlns:p14="http://schemas.microsoft.com/office/powerpoint/2010/main" val="23637434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接下来，我们将讨论第二个问题，即</a:t>
            </a:r>
            <a:r>
              <a:rPr kumimoji="1" lang="en" altLang="zh-CN" dirty="0"/>
              <a:t>IO</a:t>
            </a:r>
            <a:r>
              <a:rPr kumimoji="1" lang="zh-CN" altLang="en-US" dirty="0"/>
              <a:t>性能。在</a:t>
            </a:r>
            <a:r>
              <a:rPr kumimoji="1" lang="en" altLang="zh-CN" dirty="0"/>
              <a:t>Cube Studio</a:t>
            </a:r>
            <a:r>
              <a:rPr kumimoji="1" lang="zh-CN" altLang="en-US" dirty="0"/>
              <a:t>中，</a:t>
            </a:r>
            <a:r>
              <a:rPr kumimoji="1" lang="en" altLang="zh-CN" dirty="0"/>
              <a:t>Notebook</a:t>
            </a:r>
            <a:r>
              <a:rPr kumimoji="1" lang="zh-CN" altLang="en" dirty="0"/>
              <a:t>、</a:t>
            </a:r>
            <a:r>
              <a:rPr kumimoji="1" lang="en" altLang="zh-CN" dirty="0"/>
              <a:t>Pipeline</a:t>
            </a:r>
            <a:r>
              <a:rPr kumimoji="1" lang="zh-CN" altLang="en-US" dirty="0"/>
              <a:t>和</a:t>
            </a:r>
            <a:r>
              <a:rPr kumimoji="1" lang="en" altLang="zh-CN" dirty="0"/>
              <a:t>Service</a:t>
            </a:r>
            <a:r>
              <a:rPr kumimoji="1" lang="zh-CN" altLang="en-US" dirty="0"/>
              <a:t>都是连接到分布式存储的，而不是本地存储。在进行性能优化时，我们首先要做的是选择一个简单且能提升所有人性能的方法。因此，我们将存储从</a:t>
            </a:r>
            <a:r>
              <a:rPr kumimoji="1" lang="en" altLang="zh-CN" dirty="0"/>
              <a:t>CFS</a:t>
            </a:r>
            <a:r>
              <a:rPr kumimoji="1" lang="zh-CN" altLang="en" dirty="0"/>
              <a:t>（</a:t>
            </a:r>
            <a:r>
              <a:rPr kumimoji="1" lang="zh-CN" altLang="en-US" dirty="0"/>
              <a:t>或</a:t>
            </a:r>
            <a:r>
              <a:rPr kumimoji="1" lang="en" altLang="zh-CN" dirty="0"/>
              <a:t>NFS</a:t>
            </a:r>
            <a:r>
              <a:rPr kumimoji="1" lang="zh-CN" altLang="en" dirty="0"/>
              <a:t>）</a:t>
            </a:r>
            <a:r>
              <a:rPr kumimoji="1" lang="zh-CN" altLang="en-US" dirty="0"/>
              <a:t>升级到</a:t>
            </a:r>
            <a:r>
              <a:rPr kumimoji="1" lang="en" altLang="zh-CN" dirty="0" err="1"/>
              <a:t>Ceph</a:t>
            </a:r>
            <a:r>
              <a:rPr kumimoji="1" lang="zh-CN" altLang="en" dirty="0"/>
              <a:t>，</a:t>
            </a:r>
            <a:r>
              <a:rPr kumimoji="1" lang="zh-CN" altLang="en-US" dirty="0"/>
              <a:t>再从</a:t>
            </a:r>
            <a:r>
              <a:rPr kumimoji="1" lang="en" altLang="zh-CN" dirty="0" err="1"/>
              <a:t>Ceph</a:t>
            </a:r>
            <a:r>
              <a:rPr kumimoji="1" lang="zh-CN" altLang="en-US" dirty="0"/>
              <a:t>升级到</a:t>
            </a:r>
            <a:r>
              <a:rPr kumimoji="1" lang="en" altLang="zh-CN" dirty="0"/>
              <a:t>SSD</a:t>
            </a:r>
            <a:r>
              <a:rPr kumimoji="1" lang="zh-CN" altLang="en-US" dirty="0"/>
              <a:t>的</a:t>
            </a:r>
            <a:r>
              <a:rPr kumimoji="1" lang="en" altLang="zh-CN" dirty="0" err="1"/>
              <a:t>Ceph</a:t>
            </a:r>
            <a:r>
              <a:rPr kumimoji="1" lang="zh-CN" altLang="en" dirty="0"/>
              <a:t>。</a:t>
            </a:r>
            <a:r>
              <a:rPr kumimoji="1" lang="zh-CN" altLang="en-US" dirty="0"/>
              <a:t>通过更换远程分布式存储的磁盘，我们可以获得显著的效率提升。这是一种简单、粗暴且最有效的方法。</a:t>
            </a:r>
          </a:p>
          <a:p>
            <a:endParaRPr kumimoji="1" lang="zh-CN" altLang="en-US" dirty="0"/>
          </a:p>
          <a:p>
            <a:r>
              <a:rPr kumimoji="1" lang="zh-CN" altLang="en-US" dirty="0"/>
              <a:t>然而，这可能会导致成本较高。</a:t>
            </a:r>
            <a:r>
              <a:rPr kumimoji="1" lang="en" altLang="zh-CN" dirty="0"/>
              <a:t>CFS</a:t>
            </a:r>
            <a:r>
              <a:rPr kumimoji="1" lang="zh-CN" altLang="en-US" dirty="0"/>
              <a:t>可能是最便宜的，而</a:t>
            </a:r>
            <a:r>
              <a:rPr kumimoji="1" lang="en" altLang="zh-CN" dirty="0" err="1"/>
              <a:t>Ceph</a:t>
            </a:r>
            <a:r>
              <a:rPr kumimoji="1" lang="zh-CN" altLang="en-US" dirty="0"/>
              <a:t>的运维成本可能较高。当更换为</a:t>
            </a:r>
            <a:r>
              <a:rPr kumimoji="1" lang="en" altLang="zh-CN" dirty="0"/>
              <a:t>SSD</a:t>
            </a:r>
            <a:r>
              <a:rPr kumimoji="1" lang="zh-CN" altLang="en-US" dirty="0"/>
              <a:t>时，磁盘成本也会提高。但是，如果不更换磁盘并优化性能，可能需要在代码层面进行优化。如果代码层面的优化不够好，</a:t>
            </a:r>
            <a:r>
              <a:rPr kumimoji="1" lang="en" altLang="zh-CN" dirty="0"/>
              <a:t>GPU</a:t>
            </a:r>
            <a:r>
              <a:rPr kumimoji="1" lang="zh-CN" altLang="en-US" dirty="0"/>
              <a:t>利用率就无法提高，导致</a:t>
            </a:r>
            <a:r>
              <a:rPr kumimoji="1" lang="en" altLang="zh-CN" dirty="0"/>
              <a:t>GPU</a:t>
            </a:r>
            <a:r>
              <a:rPr kumimoji="1" lang="zh-CN" altLang="en-US" dirty="0"/>
              <a:t>浪费。因此，与其浪费</a:t>
            </a:r>
            <a:r>
              <a:rPr kumimoji="1" lang="en" altLang="zh-CN" dirty="0"/>
              <a:t>GPU</a:t>
            </a:r>
            <a:r>
              <a:rPr kumimoji="1" lang="zh-CN" altLang="en" dirty="0"/>
              <a:t>，</a:t>
            </a:r>
            <a:r>
              <a:rPr kumimoji="1" lang="zh-CN" altLang="en-US" dirty="0"/>
              <a:t>不如提升磁盘性能。经过这些提升，我们发现</a:t>
            </a:r>
            <a:r>
              <a:rPr kumimoji="1" lang="en" altLang="zh-CN" dirty="0"/>
              <a:t>IO</a:t>
            </a:r>
            <a:r>
              <a:rPr kumimoji="1" lang="zh-CN" altLang="en-US" dirty="0"/>
              <a:t>性能从</a:t>
            </a:r>
            <a:r>
              <a:rPr kumimoji="1" lang="en-US" altLang="zh-CN" dirty="0"/>
              <a:t>200</a:t>
            </a:r>
            <a:r>
              <a:rPr kumimoji="1" lang="en" altLang="zh-CN" dirty="0"/>
              <a:t>M</a:t>
            </a:r>
            <a:r>
              <a:rPr kumimoji="1" lang="zh-CN" altLang="en-US" dirty="0"/>
              <a:t>提升到了</a:t>
            </a:r>
            <a:r>
              <a:rPr kumimoji="1" lang="en-US" altLang="zh-CN" dirty="0"/>
              <a:t>7</a:t>
            </a:r>
            <a:r>
              <a:rPr kumimoji="1" lang="en" altLang="zh-CN" dirty="0"/>
              <a:t>G</a:t>
            </a:r>
            <a:r>
              <a:rPr kumimoji="1" lang="zh-CN" altLang="en" dirty="0"/>
              <a:t>，</a:t>
            </a:r>
            <a:r>
              <a:rPr kumimoji="1" lang="zh-CN" altLang="en-US" dirty="0"/>
              <a:t>基本上不需要担心</a:t>
            </a:r>
            <a:r>
              <a:rPr kumimoji="1" lang="en" altLang="zh-CN" dirty="0"/>
              <a:t>IO</a:t>
            </a:r>
            <a:r>
              <a:rPr kumimoji="1" lang="zh-CN" altLang="en-US" dirty="0"/>
              <a:t>性能问题。即使开启</a:t>
            </a:r>
            <a:r>
              <a:rPr kumimoji="1" lang="en-US" altLang="zh-CN" dirty="0"/>
              <a:t>20</a:t>
            </a:r>
            <a:r>
              <a:rPr kumimoji="1" lang="zh-CN" altLang="en-US" dirty="0"/>
              <a:t>个</a:t>
            </a:r>
            <a:r>
              <a:rPr kumimoji="1" lang="en" altLang="zh-CN" dirty="0"/>
              <a:t>worker</a:t>
            </a:r>
            <a:r>
              <a:rPr kumimoji="1" lang="zh-CN" altLang="en" dirty="0"/>
              <a:t>，</a:t>
            </a:r>
            <a:r>
              <a:rPr kumimoji="1" lang="zh-CN" altLang="en-US" dirty="0"/>
              <a:t>配备</a:t>
            </a:r>
            <a:r>
              <a:rPr kumimoji="1" lang="en-US" altLang="zh-CN" dirty="0"/>
              <a:t>20</a:t>
            </a:r>
            <a:r>
              <a:rPr kumimoji="1" lang="zh-CN" altLang="en-US" dirty="0"/>
              <a:t>张卡，同时进行</a:t>
            </a:r>
            <a:r>
              <a:rPr kumimoji="1" lang="en" altLang="zh-CN" dirty="0"/>
              <a:t>IO</a:t>
            </a:r>
            <a:r>
              <a:rPr kumimoji="1" lang="zh-CN" altLang="en-US" dirty="0"/>
              <a:t>和多机多卡训练，这个性能也足够。</a:t>
            </a:r>
          </a:p>
          <a:p>
            <a:endParaRPr kumimoji="1" lang="zh-CN" altLang="en-US" dirty="0"/>
          </a:p>
          <a:p>
            <a:r>
              <a:rPr kumimoji="1" lang="zh-CN" altLang="en-US" dirty="0"/>
              <a:t>除了直接更换远程分布式存储的磁盘性能外，还可以考虑其他方面。例如，音视频文件可能是高频访问的，因为文件较小，尤其是图片文件。这些文件对存储性能的要求较高。对于结构化数据，如广告推荐和搜索场景中的数据，可能有数亿条记录和数百</a:t>
            </a:r>
            <a:r>
              <a:rPr kumimoji="1" lang="en" altLang="zh-CN" dirty="0"/>
              <a:t>G</a:t>
            </a:r>
            <a:r>
              <a:rPr kumimoji="1" lang="zh-CN" altLang="en" dirty="0"/>
              <a:t>。</a:t>
            </a:r>
            <a:r>
              <a:rPr kumimoji="1" lang="zh-CN" altLang="en-US" dirty="0"/>
              <a:t>这些数据可能需要下载一个非常大的</a:t>
            </a:r>
            <a:r>
              <a:rPr kumimoji="1" lang="en" altLang="zh-CN" dirty="0"/>
              <a:t>CSV</a:t>
            </a:r>
            <a:r>
              <a:rPr kumimoji="1" lang="zh-CN" altLang="en-US" dirty="0"/>
              <a:t>文件，然后将其分割成几十个或几百个</a:t>
            </a:r>
            <a:r>
              <a:rPr kumimoji="1" lang="en-US" altLang="zh-CN" dirty="0"/>
              <a:t>500</a:t>
            </a:r>
            <a:r>
              <a:rPr kumimoji="1" lang="en" altLang="zh-CN" dirty="0"/>
              <a:t>M</a:t>
            </a:r>
            <a:r>
              <a:rPr kumimoji="1" lang="zh-CN" altLang="en-US" dirty="0"/>
              <a:t>的</a:t>
            </a:r>
            <a:r>
              <a:rPr kumimoji="1" lang="en" altLang="zh-CN" dirty="0"/>
              <a:t>CSV</a:t>
            </a:r>
            <a:r>
              <a:rPr kumimoji="1" lang="zh-CN" altLang="en-US" dirty="0"/>
              <a:t>文件。但对于音视频这类零碎文件来说，它们仍然属于大文件。因此，针对这两种不同的场景，需要分别处理。</a:t>
            </a:r>
          </a:p>
          <a:p>
            <a:endParaRPr kumimoji="1" lang="zh-CN" altLang="en-US" dirty="0"/>
          </a:p>
          <a:p>
            <a:r>
              <a:rPr kumimoji="1" lang="zh-CN" altLang="en-US" dirty="0"/>
              <a:t>对于音视频文件，</a:t>
            </a:r>
            <a:r>
              <a:rPr kumimoji="1" lang="en" altLang="zh-CN" dirty="0"/>
              <a:t>IO</a:t>
            </a:r>
            <a:r>
              <a:rPr kumimoji="1" lang="zh-CN" altLang="en-US" dirty="0"/>
              <a:t>索引性能要求很高，因为需要经常高频地读取磁盘，但每次读取的文件大小都很小。而对于大型</a:t>
            </a:r>
            <a:r>
              <a:rPr kumimoji="1" lang="en" altLang="zh-CN" dirty="0"/>
              <a:t>CSV</a:t>
            </a:r>
            <a:r>
              <a:rPr kumimoji="1" lang="zh-CN" altLang="en-US" dirty="0"/>
              <a:t>文件，可能只需要读取一两次，但每次读取的吞吐量非常大。因此，它们分别关注高频索引性能和吞吐性能。由于某些磁盘或远程分布式存储团队的优化重点不同，因此需要考虑这些差异。例如，对于高频访问的磁盘，可以使用</a:t>
            </a:r>
            <a:r>
              <a:rPr kumimoji="1" lang="en" altLang="zh-CN" dirty="0"/>
              <a:t>SSD</a:t>
            </a:r>
            <a:r>
              <a:rPr kumimoji="1" lang="zh-CN" altLang="en-US" dirty="0"/>
              <a:t>和</a:t>
            </a:r>
            <a:r>
              <a:rPr kumimoji="1" lang="en" altLang="zh-CN" dirty="0" err="1"/>
              <a:t>Ceph</a:t>
            </a:r>
            <a:r>
              <a:rPr kumimoji="1" lang="zh-CN" altLang="en" dirty="0"/>
              <a:t>。</a:t>
            </a:r>
            <a:r>
              <a:rPr kumimoji="1" lang="zh-CN" altLang="en-US" dirty="0"/>
              <a:t>如果是低频访问、高吞吐的场景，可以选择一些索引性能不那么出色，但吞吐性能较高的分布式存储。这样就不需要对索引速度进行相应的优化。</a:t>
            </a:r>
          </a:p>
          <a:p>
            <a:endParaRPr kumimoji="1" lang="zh-CN" altLang="en-US" dirty="0"/>
          </a:p>
          <a:p>
            <a:endParaRPr kumimoji="1" lang="zh-CN" altLang="en-US" dirty="0"/>
          </a:p>
          <a:p>
            <a:r>
              <a:rPr kumimoji="1" lang="zh-CN" altLang="en-US" dirty="0"/>
              <a:t>首先，我们需要考虑访问频率。对于高频访问的场景，选择同网段的分布式存储是最佳方案。然而，对于低频访问的场景，即使是不同网段的分布式存储也不会造成太大影响。例如，在使用</a:t>
            </a:r>
            <a:r>
              <a:rPr kumimoji="1" lang="en-US" altLang="zh-CN" dirty="0"/>
              <a:t>10.</a:t>
            </a:r>
            <a:r>
              <a:rPr kumimoji="1" lang="en" altLang="zh-CN" dirty="0" err="1"/>
              <a:t>x.x.x</a:t>
            </a:r>
            <a:r>
              <a:rPr kumimoji="1" lang="zh-CN" altLang="en-US" dirty="0"/>
              <a:t>网段的训练机器时，远程分布式存储可能根本不在同一子网内，而是通过</a:t>
            </a:r>
            <a:r>
              <a:rPr kumimoji="1" lang="en" altLang="zh-CN" dirty="0"/>
              <a:t>VPN</a:t>
            </a:r>
            <a:r>
              <a:rPr kumimoji="1" lang="zh-CN" altLang="en-US" dirty="0"/>
              <a:t>连接到其他子网。在这种情况下，高频访问会受到限制，因为每秒都需要跨子网访问多层链路以获取分布式存储文件。但是，对于非常大的</a:t>
            </a:r>
            <a:r>
              <a:rPr kumimoji="1" lang="en" altLang="zh-CN" dirty="0"/>
              <a:t>CSV</a:t>
            </a:r>
            <a:r>
              <a:rPr kumimoji="1" lang="zh-CN" altLang="en-US" dirty="0"/>
              <a:t>文件，这种跨子网访问的性能要求并不高，因为只需要跨越一次，而读取操作通常是按</a:t>
            </a:r>
            <a:r>
              <a:rPr kumimoji="1" lang="en-US" altLang="zh-CN" dirty="0"/>
              <a:t>10</a:t>
            </a:r>
            <a:r>
              <a:rPr kumimoji="1" lang="en" altLang="zh-CN" dirty="0"/>
              <a:t>M</a:t>
            </a:r>
            <a:r>
              <a:rPr kumimoji="1" lang="zh-CN" altLang="en-US" dirty="0"/>
              <a:t>或</a:t>
            </a:r>
            <a:r>
              <a:rPr kumimoji="1" lang="en-US" altLang="zh-CN" dirty="0"/>
              <a:t>100</a:t>
            </a:r>
            <a:r>
              <a:rPr kumimoji="1" lang="en" altLang="zh-CN" dirty="0"/>
              <a:t>M</a:t>
            </a:r>
            <a:r>
              <a:rPr kumimoji="1" lang="zh-CN" altLang="en-US" dirty="0"/>
              <a:t>进行的。</a:t>
            </a:r>
          </a:p>
          <a:p>
            <a:endParaRPr kumimoji="1" lang="zh-CN" altLang="en-US" dirty="0"/>
          </a:p>
          <a:p>
            <a:r>
              <a:rPr kumimoji="1" lang="zh-CN" altLang="en-US" dirty="0"/>
              <a:t>其次，针对高频访问场景，我们可以将内存映射成磁盘。以图片处理为例，如果频繁地读取、处理并保存文件到本地磁盘，虽然时间消耗不大，但对于</a:t>
            </a:r>
            <a:r>
              <a:rPr kumimoji="1" lang="en" altLang="zh-CN" dirty="0"/>
              <a:t>GPU</a:t>
            </a:r>
            <a:r>
              <a:rPr kumimoji="1" lang="zh-CN" altLang="en-US" dirty="0"/>
              <a:t>来说，这意味着资源浪费。假设在</a:t>
            </a:r>
            <a:r>
              <a:rPr kumimoji="1" lang="en-US" altLang="zh-CN" dirty="0"/>
              <a:t>100</a:t>
            </a:r>
            <a:r>
              <a:rPr kumimoji="1" lang="zh-CN" altLang="en-US" dirty="0"/>
              <a:t>毫秒内，有</a:t>
            </a:r>
            <a:r>
              <a:rPr kumimoji="1" lang="en-US" altLang="zh-CN" dirty="0"/>
              <a:t>50</a:t>
            </a:r>
            <a:r>
              <a:rPr kumimoji="1" lang="zh-CN" altLang="en-US" dirty="0"/>
              <a:t>毫秒用于读取磁盘文件、处理并写回磁盘，那么这</a:t>
            </a:r>
            <a:r>
              <a:rPr kumimoji="1" lang="en-US" altLang="zh-CN" dirty="0"/>
              <a:t>50</a:t>
            </a:r>
            <a:r>
              <a:rPr kumimoji="1" lang="zh-CN" altLang="en-US" dirty="0"/>
              <a:t>毫秒的</a:t>
            </a:r>
            <a:r>
              <a:rPr kumimoji="1" lang="en" altLang="zh-CN" dirty="0"/>
              <a:t>GPU</a:t>
            </a:r>
            <a:r>
              <a:rPr kumimoji="1" lang="zh-CN" altLang="en-US" dirty="0"/>
              <a:t>资源就被浪费了。在这种情况下，</a:t>
            </a:r>
            <a:r>
              <a:rPr kumimoji="1" lang="en" altLang="zh-CN" dirty="0"/>
              <a:t>GPU</a:t>
            </a:r>
            <a:r>
              <a:rPr kumimoji="1" lang="zh-CN" altLang="en-US" dirty="0"/>
              <a:t>的平均利用率将不会超过</a:t>
            </a:r>
            <a:r>
              <a:rPr kumimoji="1" lang="en-US" altLang="zh-CN" dirty="0"/>
              <a:t>50%</a:t>
            </a:r>
            <a:r>
              <a:rPr kumimoji="1" lang="zh-CN" altLang="en-US" dirty="0"/>
              <a:t>。为了解决这个问题，我们可以将内存映射成容器内的磁盘路径，使得处理过程更加高效。</a:t>
            </a:r>
          </a:p>
          <a:p>
            <a:endParaRPr kumimoji="1" lang="zh-CN" altLang="en-US" dirty="0"/>
          </a:p>
          <a:p>
            <a:r>
              <a:rPr kumimoji="1" lang="zh-CN" altLang="en-US" dirty="0"/>
              <a:t>此外，我们还可以考虑使用一些较为便宜的分布式存储方案，如</a:t>
            </a:r>
            <a:r>
              <a:rPr kumimoji="1" lang="en" altLang="zh-CN" dirty="0" err="1"/>
              <a:t>nfs</a:t>
            </a:r>
            <a:r>
              <a:rPr kumimoji="1" lang="zh-CN" altLang="en" dirty="0"/>
              <a:t>。</a:t>
            </a:r>
            <a:r>
              <a:rPr kumimoji="1" lang="zh-CN" altLang="en-US" dirty="0"/>
              <a:t>这些存储方案不仅性价比较高，还可以用于存放归档文件和历史数据。当我们不想删除这些数据，同时又不想将其存放在昂贵的</a:t>
            </a:r>
            <a:r>
              <a:rPr kumimoji="1" lang="en" altLang="zh-CN" dirty="0"/>
              <a:t>SSD </a:t>
            </a:r>
            <a:r>
              <a:rPr kumimoji="1" lang="en" altLang="zh-CN" dirty="0" err="1"/>
              <a:t>Ceph</a:t>
            </a:r>
            <a:r>
              <a:rPr kumimoji="1" lang="zh-CN" altLang="en-US" dirty="0"/>
              <a:t>中时，可以将其转移到更便宜的分布式存储中。</a:t>
            </a:r>
            <a:r>
              <a:rPr kumimoji="1" lang="en" altLang="zh-CN" dirty="0"/>
              <a:t>Cube Studio</a:t>
            </a:r>
            <a:r>
              <a:rPr kumimoji="1" lang="zh-CN" altLang="en-US" dirty="0"/>
              <a:t>中可以同时挂载多个远程分布式盘到系统。</a:t>
            </a:r>
          </a:p>
          <a:p>
            <a:endParaRPr kumimoji="1" lang="zh-CN" altLang="en-US" dirty="0"/>
          </a:p>
          <a:p>
            <a:r>
              <a:rPr kumimoji="1" lang="zh-CN" altLang="en-US" dirty="0"/>
              <a:t>最后，我们曾优化过高频访问场景，将跨</a:t>
            </a:r>
            <a:r>
              <a:rPr kumimoji="1" lang="en" altLang="zh-CN" dirty="0"/>
              <a:t>VPN</a:t>
            </a:r>
            <a:r>
              <a:rPr kumimoji="1" lang="zh-CN" altLang="en-US" dirty="0"/>
              <a:t>访问其他远程分布式存储的方式转为同网段远程分布式存储。这样做可以显著提高</a:t>
            </a:r>
            <a:r>
              <a:rPr kumimoji="1" lang="en" altLang="zh-CN" dirty="0"/>
              <a:t>IO</a:t>
            </a:r>
            <a:r>
              <a:rPr kumimoji="1" lang="zh-CN" altLang="en-US" dirty="0"/>
              <a:t>性能，尤其是在处理图片时，索引频率非常高的情况下，性能得到了很大的提升。因此，在训练过程中，我们可以实现数倍的效率提升。</a:t>
            </a:r>
          </a:p>
          <a:p>
            <a:endParaRPr kumimoji="1" lang="zh-CN" altLang="en-US" dirty="0"/>
          </a:p>
          <a:p>
            <a:endParaRPr kumimoji="1" lang="zh-CN" altLang="en-US" dirty="0"/>
          </a:p>
          <a:p>
            <a:r>
              <a:rPr kumimoji="1" lang="zh-CN" altLang="en-US" dirty="0"/>
              <a:t>另外一个问题我们也遇到过，是关于</a:t>
            </a:r>
            <a:r>
              <a:rPr kumimoji="1" lang="en" altLang="zh-CN" dirty="0"/>
              <a:t>Linux</a:t>
            </a:r>
            <a:r>
              <a:rPr kumimoji="1" lang="zh-CN" altLang="en-US" dirty="0"/>
              <a:t>内核的。因为</a:t>
            </a:r>
            <a:r>
              <a:rPr kumimoji="1" lang="en" altLang="zh-CN" dirty="0"/>
              <a:t>Docker</a:t>
            </a:r>
            <a:r>
              <a:rPr kumimoji="1" lang="zh-CN" altLang="en-US" dirty="0"/>
              <a:t>一直在优化运行状态，</a:t>
            </a:r>
            <a:r>
              <a:rPr kumimoji="1" lang="en" altLang="zh-CN" dirty="0"/>
              <a:t>Linux</a:t>
            </a:r>
            <a:r>
              <a:rPr kumimoji="1" lang="zh-CN" altLang="en-US" dirty="0"/>
              <a:t>内核也在不断优化。我们之前使用的</a:t>
            </a:r>
            <a:r>
              <a:rPr kumimoji="1" lang="en" altLang="zh-CN" dirty="0"/>
              <a:t>Linux</a:t>
            </a:r>
            <a:r>
              <a:rPr kumimoji="1" lang="zh-CN" altLang="en-US" dirty="0"/>
              <a:t>内核版本相对较老，是</a:t>
            </a:r>
            <a:r>
              <a:rPr kumimoji="1" lang="en-US" altLang="zh-CN" dirty="0"/>
              <a:t>3.</a:t>
            </a:r>
            <a:r>
              <a:rPr kumimoji="1" lang="en" altLang="zh-CN" dirty="0"/>
              <a:t>x</a:t>
            </a:r>
            <a:r>
              <a:rPr kumimoji="1" lang="zh-CN" altLang="en-US" dirty="0"/>
              <a:t>的版本。在这个版本中，</a:t>
            </a:r>
            <a:r>
              <a:rPr kumimoji="1" lang="en" altLang="zh-CN" dirty="0"/>
              <a:t>TCP/IP</a:t>
            </a:r>
            <a:r>
              <a:rPr kumimoji="1" lang="zh-CN" altLang="en-US" dirty="0"/>
              <a:t>层面对</a:t>
            </a:r>
            <a:r>
              <a:rPr kumimoji="1" lang="en" altLang="zh-CN" dirty="0"/>
              <a:t>Docker</a:t>
            </a:r>
            <a:r>
              <a:rPr kumimoji="1" lang="zh-CN" altLang="en-US" dirty="0"/>
              <a:t>的转发性能不是特别好。我们知道，容器内的进程流量是通过代理协议转发的，而不是直接走网卡。在这个较老的</a:t>
            </a:r>
            <a:r>
              <a:rPr kumimoji="1" lang="en" altLang="zh-CN" dirty="0"/>
              <a:t>Linux</a:t>
            </a:r>
            <a:r>
              <a:rPr kumimoji="1" lang="zh-CN" altLang="en-US" dirty="0"/>
              <a:t>内核中，容器的转发性能相对较差。</a:t>
            </a:r>
          </a:p>
          <a:p>
            <a:endParaRPr kumimoji="1" lang="zh-CN" altLang="en-US" dirty="0"/>
          </a:p>
          <a:p>
            <a:r>
              <a:rPr kumimoji="1" lang="zh-CN" altLang="en-US" dirty="0"/>
              <a:t>为了解决这个问题，我们和内核开发人员一起研究，最后发现需要升级内核版本。升级内核后，容器与容器之间的带宽从</a:t>
            </a:r>
            <a:r>
              <a:rPr kumimoji="1" lang="en-US" altLang="zh-CN" dirty="0"/>
              <a:t>1.3</a:t>
            </a:r>
            <a:r>
              <a:rPr kumimoji="1" lang="en" altLang="zh-CN" dirty="0"/>
              <a:t>G</a:t>
            </a:r>
            <a:r>
              <a:rPr kumimoji="1" lang="zh-CN" altLang="en-US" dirty="0"/>
              <a:t>提高到了</a:t>
            </a:r>
            <a:r>
              <a:rPr kumimoji="1" lang="en-US" altLang="zh-CN" dirty="0"/>
              <a:t>18</a:t>
            </a:r>
            <a:r>
              <a:rPr kumimoji="1" lang="en" altLang="zh-CN" dirty="0"/>
              <a:t>G</a:t>
            </a:r>
            <a:r>
              <a:rPr kumimoji="1" lang="zh-CN" altLang="en" dirty="0"/>
              <a:t>。</a:t>
            </a:r>
            <a:r>
              <a:rPr kumimoji="1" lang="zh-CN" altLang="en-US" dirty="0"/>
              <a:t>这是一个非常大的提升。这种优化并不在分布式代码中，而是属于基础设施层面的</a:t>
            </a:r>
            <a:r>
              <a:rPr kumimoji="1" lang="en" altLang="zh-CN" dirty="0"/>
              <a:t>IT</a:t>
            </a:r>
            <a:r>
              <a:rPr kumimoji="1" lang="zh-CN" altLang="en-US" dirty="0"/>
              <a:t>设备优化。这种优化为业务带来了很大的效率提升。</a:t>
            </a:r>
          </a:p>
          <a:p>
            <a:endParaRPr kumimoji="1" lang="zh-CN" altLang="en-US" dirty="0"/>
          </a:p>
          <a:p>
            <a:r>
              <a:rPr kumimoji="1" lang="zh-CN" altLang="en-US" dirty="0"/>
              <a:t>一般情况下，如果要优化，优先考虑从设备层面进行优化，因为人力成本也是一种成本。像升级内核这样的操作并不会花费太多成本，相比之下，</a:t>
            </a:r>
            <a:r>
              <a:rPr kumimoji="1" lang="en" altLang="zh-CN" dirty="0"/>
              <a:t>SSD </a:t>
            </a:r>
            <a:r>
              <a:rPr kumimoji="1" lang="en" altLang="zh-CN" dirty="0" err="1"/>
              <a:t>ceph</a:t>
            </a:r>
            <a:r>
              <a:rPr kumimoji="1" lang="zh-CN" altLang="en-US" dirty="0"/>
              <a:t>比</a:t>
            </a:r>
            <a:r>
              <a:rPr kumimoji="1" lang="en" altLang="zh-CN" dirty="0"/>
              <a:t>GPU</a:t>
            </a:r>
            <a:r>
              <a:rPr kumimoji="1" lang="zh-CN" altLang="en-US" dirty="0"/>
              <a:t>的成本要小得多。现在</a:t>
            </a:r>
            <a:r>
              <a:rPr kumimoji="1" lang="en" altLang="zh-CN" dirty="0"/>
              <a:t>SSD </a:t>
            </a:r>
            <a:r>
              <a:rPr kumimoji="1" lang="en" altLang="zh-CN" dirty="0" err="1"/>
              <a:t>ceph</a:t>
            </a:r>
            <a:r>
              <a:rPr kumimoji="1" lang="zh-CN" altLang="en-US" dirty="0"/>
              <a:t>的价格是</a:t>
            </a:r>
            <a:r>
              <a:rPr kumimoji="1" lang="en-US" altLang="zh-CN" dirty="0"/>
              <a:t>1</a:t>
            </a:r>
            <a:r>
              <a:rPr kumimoji="1" lang="en" altLang="zh-CN" dirty="0"/>
              <a:t>TB</a:t>
            </a:r>
            <a:r>
              <a:rPr kumimoji="1" lang="zh-CN" altLang="en-US" dirty="0"/>
              <a:t>约</a:t>
            </a:r>
            <a:r>
              <a:rPr kumimoji="1" lang="en-US" altLang="zh-CN" dirty="0"/>
              <a:t>1</a:t>
            </a:r>
            <a:r>
              <a:rPr kumimoji="1" lang="zh-CN" altLang="en-US" dirty="0"/>
              <a:t>万元，而一个</a:t>
            </a:r>
            <a:r>
              <a:rPr kumimoji="1" lang="en" altLang="zh-CN" dirty="0"/>
              <a:t>GPU</a:t>
            </a:r>
            <a:r>
              <a:rPr kumimoji="1" lang="zh-CN" altLang="en-US" dirty="0"/>
              <a:t>一个月就要花费三五万元。</a:t>
            </a:r>
          </a:p>
          <a:p>
            <a:endParaRPr kumimoji="1" lang="zh-CN" altLang="en-US" dirty="0"/>
          </a:p>
          <a:p>
            <a:r>
              <a:rPr kumimoji="1" lang="zh-CN" altLang="en-US" dirty="0"/>
              <a:t>在主机设备层面进行优化后，你会发现</a:t>
            </a:r>
            <a:r>
              <a:rPr kumimoji="1" lang="en" altLang="zh-CN" dirty="0"/>
              <a:t>GPU</a:t>
            </a:r>
            <a:r>
              <a:rPr kumimoji="1" lang="zh-CN" altLang="en-US" dirty="0"/>
              <a:t>利用率已经比以前高很多，能增长到</a:t>
            </a:r>
            <a:r>
              <a:rPr kumimoji="1" lang="en-US" altLang="zh-CN" dirty="0"/>
              <a:t>70%</a:t>
            </a:r>
            <a:r>
              <a:rPr kumimoji="1" lang="zh-CN" altLang="en-US" dirty="0"/>
              <a:t>。但这并不意味着到</a:t>
            </a:r>
            <a:r>
              <a:rPr kumimoji="1" lang="en-US" altLang="zh-CN" dirty="0"/>
              <a:t>70%</a:t>
            </a:r>
            <a:r>
              <a:rPr kumimoji="1" lang="zh-CN" altLang="en-US" dirty="0"/>
              <a:t>的利用率时就没有优化空间了，实际上肯定还有优化空间。</a:t>
            </a:r>
          </a:p>
        </p:txBody>
      </p:sp>
    </p:spTree>
    <p:extLst>
      <p:ext uri="{BB962C8B-B14F-4D97-AF65-F5344CB8AC3E}">
        <p14:creationId xmlns:p14="http://schemas.microsoft.com/office/powerpoint/2010/main" val="29957897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要想进一步优化，我们需要先讨论一下</a:t>
            </a:r>
            <a:r>
              <a:rPr kumimoji="1" lang="en-US" altLang="zh-CN" dirty="0"/>
              <a:t>GPU</a:t>
            </a:r>
            <a:r>
              <a:rPr kumimoji="1" lang="zh-CN" altLang="en-US" dirty="0"/>
              <a:t>利用率低的原因。根本原因在于从时间平均角度来看，</a:t>
            </a:r>
            <a:r>
              <a:rPr kumimoji="1" lang="en-US" altLang="zh-CN" dirty="0"/>
              <a:t>GPU</a:t>
            </a:r>
            <a:r>
              <a:rPr kumimoji="1" lang="zh-CN" altLang="en-US" dirty="0"/>
              <a:t>没有在做事情。那么进程在干什么呢？实际上，进程在</a:t>
            </a:r>
            <a:r>
              <a:rPr kumimoji="1" lang="en-US" altLang="zh-CN" dirty="0"/>
              <a:t>CPU</a:t>
            </a:r>
            <a:r>
              <a:rPr kumimoji="1" lang="zh-CN" altLang="en-US" dirty="0"/>
              <a:t>或其他层面上做事情，而没有完全在</a:t>
            </a:r>
            <a:r>
              <a:rPr kumimoji="1" lang="en-US" altLang="zh-CN" dirty="0"/>
              <a:t>GPU</a:t>
            </a:r>
            <a:r>
              <a:rPr kumimoji="1" lang="zh-CN" altLang="en-US" dirty="0"/>
              <a:t>上做事情，因此</a:t>
            </a:r>
            <a:r>
              <a:rPr kumimoji="1" lang="en-US" altLang="zh-CN" dirty="0"/>
              <a:t>GPU</a:t>
            </a:r>
            <a:r>
              <a:rPr kumimoji="1" lang="zh-CN" altLang="en-US" dirty="0"/>
              <a:t>利用率才低。</a:t>
            </a:r>
          </a:p>
          <a:p>
            <a:endParaRPr kumimoji="1" lang="zh-CN" altLang="en-US" dirty="0"/>
          </a:p>
          <a:p>
            <a:r>
              <a:rPr kumimoji="1" lang="zh-CN" altLang="en-US" dirty="0"/>
              <a:t>正常情况下，我们的一条代码可能先加载数据到内存里，然后用</a:t>
            </a:r>
            <a:r>
              <a:rPr kumimoji="1" lang="en-US" altLang="zh-CN" dirty="0"/>
              <a:t>CPU</a:t>
            </a:r>
            <a:r>
              <a:rPr kumimoji="1" lang="zh-CN" altLang="en-US" dirty="0"/>
              <a:t>做计算，接着在内存里更新堆栈和计算变量等。然后你才把想要的东西，包括模型和</a:t>
            </a:r>
            <a:r>
              <a:rPr kumimoji="1" lang="en-US" altLang="zh-CN" dirty="0"/>
              <a:t>batch size</a:t>
            </a:r>
            <a:r>
              <a:rPr kumimoji="1" lang="zh-CN" altLang="en-US" dirty="0"/>
              <a:t>的数据，搬到</a:t>
            </a:r>
            <a:r>
              <a:rPr kumimoji="1" lang="en-US" altLang="zh-CN" dirty="0"/>
              <a:t>GPU</a:t>
            </a:r>
            <a:r>
              <a:rPr kumimoji="1" lang="zh-CN" altLang="en-US" dirty="0"/>
              <a:t>里进行训练。</a:t>
            </a:r>
            <a:r>
              <a:rPr kumimoji="1" lang="en-US" altLang="zh-CN" dirty="0"/>
              <a:t>GPU</a:t>
            </a:r>
            <a:r>
              <a:rPr kumimoji="1" lang="zh-CN" altLang="en-US" dirty="0"/>
              <a:t>训练结束后，再回到</a:t>
            </a:r>
            <a:r>
              <a:rPr kumimoji="1" lang="en-US" altLang="zh-CN" dirty="0"/>
              <a:t>CPU</a:t>
            </a:r>
            <a:r>
              <a:rPr kumimoji="1" lang="zh-CN" altLang="en-US" dirty="0"/>
              <a:t>里进行一些代码加工，存储和打日志等。这些都在</a:t>
            </a:r>
            <a:r>
              <a:rPr kumimoji="1" lang="en-US" altLang="zh-CN" dirty="0"/>
              <a:t>CPU</a:t>
            </a:r>
            <a:r>
              <a:rPr kumimoji="1" lang="zh-CN" altLang="en-US" dirty="0"/>
              <a:t>里完成，然后可能再回到</a:t>
            </a:r>
            <a:r>
              <a:rPr kumimoji="1" lang="en-US" altLang="zh-CN" dirty="0"/>
              <a:t>GPU</a:t>
            </a:r>
            <a:r>
              <a:rPr kumimoji="1" lang="zh-CN" altLang="en-US" dirty="0"/>
              <a:t>里进行训练。所以，在整个过程中，</a:t>
            </a:r>
            <a:r>
              <a:rPr kumimoji="1" lang="en-US" altLang="zh-CN" dirty="0"/>
              <a:t>GPU</a:t>
            </a:r>
            <a:r>
              <a:rPr kumimoji="1" lang="zh-CN" altLang="en-US" dirty="0"/>
              <a:t>只被用在计算部分，而代码在</a:t>
            </a:r>
            <a:r>
              <a:rPr kumimoji="1" lang="en-US" altLang="zh-CN" dirty="0"/>
              <a:t>CPU</a:t>
            </a:r>
            <a:r>
              <a:rPr kumimoji="1" lang="zh-CN" altLang="en-US" dirty="0"/>
              <a:t>里做的加载、处理和写日志等任务，都是在</a:t>
            </a:r>
            <a:r>
              <a:rPr kumimoji="1" lang="en-US" altLang="zh-CN" dirty="0"/>
              <a:t>GPU</a:t>
            </a:r>
            <a:r>
              <a:rPr kumimoji="1" lang="zh-CN" altLang="en-US" dirty="0"/>
              <a:t>空闲的过程中进行的。因此，</a:t>
            </a:r>
            <a:r>
              <a:rPr kumimoji="1" lang="en-US" altLang="zh-CN" dirty="0"/>
              <a:t>GPU</a:t>
            </a:r>
            <a:r>
              <a:rPr kumimoji="1" lang="zh-CN" altLang="en-US" dirty="0"/>
              <a:t>利用率不高的原因是在数据处理链路中，</a:t>
            </a:r>
            <a:r>
              <a:rPr kumimoji="1" lang="en-US" altLang="zh-CN" dirty="0"/>
              <a:t>CPU</a:t>
            </a:r>
            <a:r>
              <a:rPr kumimoji="1" lang="zh-CN" altLang="en-US" dirty="0"/>
              <a:t>占用的时间太长。</a:t>
            </a:r>
          </a:p>
          <a:p>
            <a:endParaRPr kumimoji="1" lang="zh-CN" altLang="en-US" dirty="0"/>
          </a:p>
          <a:p>
            <a:r>
              <a:rPr kumimoji="1" lang="zh-CN" altLang="en-US" dirty="0"/>
              <a:t>包括请求数据的过程，例如别人发给你的图片地址，你还需要下载，这些过程中</a:t>
            </a:r>
            <a:r>
              <a:rPr kumimoji="1" lang="en-US" altLang="zh-CN" dirty="0"/>
              <a:t>GPU</a:t>
            </a:r>
            <a:r>
              <a:rPr kumimoji="1" lang="zh-CN" altLang="en-US" dirty="0"/>
              <a:t>都是在浪费的，都是</a:t>
            </a:r>
            <a:r>
              <a:rPr kumimoji="1" lang="en-US" altLang="zh-CN" dirty="0"/>
              <a:t>CPU</a:t>
            </a:r>
            <a:r>
              <a:rPr kumimoji="1" lang="zh-CN" altLang="en-US" dirty="0"/>
              <a:t>在工作。写日志、计算</a:t>
            </a:r>
            <a:r>
              <a:rPr kumimoji="1" lang="en-US" altLang="zh-CN" dirty="0"/>
              <a:t>loss</a:t>
            </a:r>
            <a:r>
              <a:rPr kumimoji="1" lang="zh-CN" altLang="en-US" dirty="0"/>
              <a:t>等用</a:t>
            </a:r>
            <a:r>
              <a:rPr kumimoji="1" lang="en-US" altLang="zh-CN" dirty="0"/>
              <a:t>Python</a:t>
            </a:r>
            <a:r>
              <a:rPr kumimoji="1" lang="zh-CN" altLang="en-US" dirty="0"/>
              <a:t>写的代码，以及函数处理和变量计算，实际上都是在</a:t>
            </a:r>
            <a:r>
              <a:rPr kumimoji="1" lang="en-US" altLang="zh-CN" dirty="0"/>
              <a:t>CPU</a:t>
            </a:r>
            <a:r>
              <a:rPr kumimoji="1" lang="zh-CN" altLang="en-US" dirty="0"/>
              <a:t>里完成的。因此，我们的基本原理就是想办法让</a:t>
            </a:r>
            <a:r>
              <a:rPr kumimoji="1" lang="en-US" altLang="zh-CN" dirty="0"/>
              <a:t>GPU</a:t>
            </a:r>
            <a:r>
              <a:rPr kumimoji="1" lang="zh-CN" altLang="en-US" dirty="0"/>
              <a:t>不要闲下来。</a:t>
            </a:r>
          </a:p>
          <a:p>
            <a:endParaRPr kumimoji="1" lang="zh-CN" altLang="en-US" dirty="0"/>
          </a:p>
          <a:p>
            <a:r>
              <a:rPr kumimoji="1" lang="zh-CN" altLang="en-US" dirty="0"/>
              <a:t>有两种方法可以实现这个目标：一是从</a:t>
            </a:r>
            <a:r>
              <a:rPr kumimoji="1" lang="en-US" altLang="zh-CN" dirty="0"/>
              <a:t>IO</a:t>
            </a:r>
            <a:r>
              <a:rPr kumimoji="1" lang="zh-CN" altLang="en-US" dirty="0"/>
              <a:t>层面优化，例如换成</a:t>
            </a:r>
            <a:r>
              <a:rPr kumimoji="1" lang="en-US" altLang="zh-CN" dirty="0"/>
              <a:t>SSD</a:t>
            </a:r>
            <a:r>
              <a:rPr kumimoji="1" lang="zh-CN" altLang="en-US" dirty="0"/>
              <a:t>磁盘、内存映射磁盘，或者让数据和计算节点在同一个地方，减少</a:t>
            </a:r>
            <a:r>
              <a:rPr kumimoji="1" lang="en-US" altLang="zh-CN" dirty="0"/>
              <a:t>IO</a:t>
            </a:r>
            <a:r>
              <a:rPr kumimoji="1" lang="zh-CN" altLang="en-US" dirty="0"/>
              <a:t>时延。二是在分布式框架里调整</a:t>
            </a:r>
            <a:r>
              <a:rPr kumimoji="1" lang="en-US" altLang="zh-CN" dirty="0"/>
              <a:t>data-loader</a:t>
            </a:r>
            <a:r>
              <a:rPr kumimoji="1" lang="zh-CN" altLang="en-US" dirty="0"/>
              <a:t>模块的进程数，使其适度，避免过小导致加载时间过长，或者过大导致内存</a:t>
            </a:r>
            <a:r>
              <a:rPr kumimoji="1" lang="en-US" altLang="zh-CN" dirty="0" err="1"/>
              <a:t>cpu</a:t>
            </a:r>
            <a:r>
              <a:rPr kumimoji="1" lang="zh-CN" altLang="en-US" dirty="0"/>
              <a:t>资源不足。</a:t>
            </a:r>
          </a:p>
          <a:p>
            <a:endParaRPr kumimoji="1" lang="zh-CN" altLang="en-US" dirty="0"/>
          </a:p>
          <a:p>
            <a:r>
              <a:rPr kumimoji="1" lang="zh-CN" altLang="en-US" dirty="0"/>
              <a:t>此外，避免处理小文件。在训练之前，可以先用一个</a:t>
            </a:r>
            <a:r>
              <a:rPr kumimoji="1" lang="en-US" altLang="zh-CN" dirty="0"/>
              <a:t>pipeline</a:t>
            </a:r>
            <a:r>
              <a:rPr kumimoji="1" lang="zh-CN" altLang="en-US" dirty="0"/>
              <a:t>任务将小文件合并成大文件。这样，数据处理和训练就成为了两个独立的任务，在数据处理过程中，</a:t>
            </a:r>
            <a:r>
              <a:rPr kumimoji="1" lang="en-US" altLang="zh-CN" dirty="0"/>
              <a:t>GPU</a:t>
            </a:r>
            <a:r>
              <a:rPr kumimoji="1" lang="zh-CN" altLang="en-US" dirty="0"/>
              <a:t>可以空闲下来，而不是将数据处理和训练放在一个代码里，导致</a:t>
            </a:r>
            <a:r>
              <a:rPr kumimoji="1" lang="en-US" altLang="zh-CN" dirty="0"/>
              <a:t>GPU</a:t>
            </a:r>
            <a:r>
              <a:rPr kumimoji="1" lang="zh-CN" altLang="en-US" dirty="0"/>
              <a:t>资源浪费。提前将所有小文件合并成一个大文件，再以某种形式减少索引的形式去加载数据到显存里。这样，在训练时加载数据的速度会相对较快。</a:t>
            </a:r>
          </a:p>
          <a:p>
            <a:endParaRPr kumimoji="1" lang="zh-CN" altLang="en-US" dirty="0"/>
          </a:p>
          <a:p>
            <a:endParaRPr kumimoji="1" lang="zh-CN" altLang="en-US" dirty="0"/>
          </a:p>
          <a:p>
            <a:r>
              <a:rPr kumimoji="1" lang="zh-CN" altLang="en-US" dirty="0"/>
              <a:t>另外，我们可以利用一些特殊的库来优化数据处理。例如，在使用</a:t>
            </a:r>
            <a:r>
              <a:rPr kumimoji="1" lang="en-US" altLang="zh-CN" dirty="0"/>
              <a:t>data-loader</a:t>
            </a:r>
            <a:r>
              <a:rPr kumimoji="1" lang="zh-CN" altLang="en-US" dirty="0"/>
              <a:t>处理数据时，我们可以在上一条数据处理完成后，立即开始加载下一条数据。这样，我们可以实现多个异步数据处理和训练任务同时进行。即使一条处理流程无法优化，我们也可以通过多条处理流程同时进行来提高效率。当一条数据正在处理时，下一条数据已经开始加载，形成一个工作起点。</a:t>
            </a:r>
          </a:p>
          <a:p>
            <a:endParaRPr kumimoji="1" lang="zh-CN" altLang="en-US" dirty="0"/>
          </a:p>
          <a:p>
            <a:r>
              <a:rPr kumimoji="1" lang="zh-CN" altLang="en-US" dirty="0"/>
              <a:t>为了减少内存与显存之间的切换，我们可以采用两种方法。一是将数据处理和训练分开，让数据处理过程全部完成后，再将数据加载到</a:t>
            </a:r>
            <a:r>
              <a:rPr kumimoji="1" lang="en-US" altLang="zh-CN" dirty="0"/>
              <a:t>GPU</a:t>
            </a:r>
            <a:r>
              <a:rPr kumimoji="1" lang="zh-CN" altLang="en-US" dirty="0"/>
              <a:t>显存中进行训练，而不是在训练过程中进行处理。二是使用一些库将数据处理放在</a:t>
            </a:r>
            <a:r>
              <a:rPr kumimoji="1" lang="en-US" altLang="zh-CN" dirty="0"/>
              <a:t>GPU</a:t>
            </a:r>
            <a:r>
              <a:rPr kumimoji="1" lang="zh-CN" altLang="en-US" dirty="0"/>
              <a:t>上进行，因为</a:t>
            </a:r>
            <a:r>
              <a:rPr kumimoji="1" lang="en-US" altLang="zh-CN" dirty="0"/>
              <a:t>GPU</a:t>
            </a:r>
            <a:r>
              <a:rPr kumimoji="1" lang="zh-CN" altLang="en-US" dirty="0"/>
              <a:t>处理速度较快，所以不需要在</a:t>
            </a:r>
            <a:r>
              <a:rPr kumimoji="1" lang="en-US" altLang="zh-CN" dirty="0"/>
              <a:t>CPU</a:t>
            </a:r>
            <a:r>
              <a:rPr kumimoji="1" lang="zh-CN" altLang="en-US" dirty="0"/>
              <a:t>中进行处理。</a:t>
            </a:r>
          </a:p>
          <a:p>
            <a:endParaRPr kumimoji="1" lang="zh-CN" altLang="en-US" dirty="0"/>
          </a:p>
          <a:p>
            <a:r>
              <a:rPr kumimoji="1" lang="zh-CN" altLang="en-US" dirty="0"/>
              <a:t>此外，我们还可以采用迭代预处理的方式，将任务分成多条处理流程。</a:t>
            </a:r>
          </a:p>
          <a:p>
            <a:endParaRPr kumimoji="1" lang="zh-CN" altLang="en-US" dirty="0"/>
          </a:p>
          <a:p>
            <a:r>
              <a:rPr kumimoji="1" lang="zh-CN" altLang="en-US" dirty="0"/>
              <a:t>在</a:t>
            </a:r>
            <a:r>
              <a:rPr kumimoji="1" lang="en-US" altLang="zh-CN" dirty="0" err="1"/>
              <a:t>PyTorch</a:t>
            </a:r>
            <a:r>
              <a:rPr kumimoji="1" lang="zh-CN" altLang="en-US" dirty="0"/>
              <a:t>中，我们还可以使用</a:t>
            </a:r>
            <a:r>
              <a:rPr kumimoji="1" lang="en-US" altLang="zh-CN" dirty="0" err="1"/>
              <a:t>pin_memory</a:t>
            </a:r>
            <a:r>
              <a:rPr kumimoji="1" lang="zh-CN" altLang="en-US" dirty="0"/>
              <a:t>参数，使数据直接进入显存，而不需要经过</a:t>
            </a:r>
            <a:r>
              <a:rPr kumimoji="1" lang="en-US" altLang="zh-CN" dirty="0"/>
              <a:t>CPU</a:t>
            </a:r>
            <a:r>
              <a:rPr kumimoji="1" lang="zh-CN" altLang="en-US" dirty="0"/>
              <a:t>的处理。同时，我们还可以减少一些非必要的输出，避免在显存计算过程中频繁切换到</a:t>
            </a:r>
            <a:r>
              <a:rPr kumimoji="1" lang="en-US" altLang="zh-CN" dirty="0"/>
              <a:t>CPU</a:t>
            </a:r>
            <a:r>
              <a:rPr kumimoji="1" lang="zh-CN" altLang="en-US" dirty="0"/>
              <a:t>。例如，可以减少</a:t>
            </a:r>
            <a:r>
              <a:rPr kumimoji="1" lang="en-US" altLang="zh-CN" dirty="0"/>
              <a:t>print</a:t>
            </a:r>
            <a:r>
              <a:rPr kumimoji="1" lang="zh-CN" altLang="en-US" dirty="0"/>
              <a:t>输出、上报和</a:t>
            </a:r>
            <a:r>
              <a:rPr kumimoji="1" lang="en-US" altLang="zh-CN" dirty="0" err="1"/>
              <a:t>tensorboard</a:t>
            </a:r>
            <a:r>
              <a:rPr kumimoji="1" lang="zh-CN" altLang="en-US" dirty="0"/>
              <a:t>的保存频率。</a:t>
            </a:r>
          </a:p>
          <a:p>
            <a:endParaRPr kumimoji="1" lang="zh-CN" altLang="en-US" dirty="0"/>
          </a:p>
          <a:p>
            <a:r>
              <a:rPr kumimoji="1" lang="zh-CN" altLang="en-US" dirty="0"/>
              <a:t>通过这些方法，我们可以提高</a:t>
            </a:r>
            <a:r>
              <a:rPr kumimoji="1" lang="en-US" altLang="zh-CN" dirty="0"/>
              <a:t>GPU</a:t>
            </a:r>
            <a:r>
              <a:rPr kumimoji="1" lang="zh-CN" altLang="en-US" dirty="0"/>
              <a:t>的利用率，从而达到优化效果。通常情况下，我们可以将</a:t>
            </a:r>
            <a:r>
              <a:rPr kumimoji="1" lang="en-US" altLang="zh-CN" dirty="0"/>
              <a:t>GPU</a:t>
            </a:r>
            <a:r>
              <a:rPr kumimoji="1" lang="zh-CN" altLang="en-US" dirty="0"/>
              <a:t>利用率从</a:t>
            </a:r>
            <a:r>
              <a:rPr kumimoji="1" lang="en-US" altLang="zh-CN" dirty="0"/>
              <a:t>70%</a:t>
            </a:r>
            <a:r>
              <a:rPr kumimoji="1" lang="zh-CN" altLang="en-US" dirty="0"/>
              <a:t>提高到</a:t>
            </a:r>
            <a:r>
              <a:rPr kumimoji="1" lang="en-US" altLang="zh-CN" dirty="0"/>
              <a:t>90%</a:t>
            </a:r>
            <a:r>
              <a:rPr kumimoji="1" lang="zh-CN" altLang="en-US" dirty="0"/>
              <a:t>左右。</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6A8F70-FC19-449C-BCF6-CA9BB7A459E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782937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接下来，我们来探讨另一个方案。在某些情况下，如果你不擅长编写优化代码，或者你的业务逻辑根本无法实现性能优化，也没关系，你可以尝试使用共享</a:t>
            </a:r>
            <a:r>
              <a:rPr kumimoji="1" lang="en" altLang="zh-CN" dirty="0"/>
              <a:t>GPU</a:t>
            </a:r>
            <a:r>
              <a:rPr kumimoji="1" lang="zh-CN" altLang="en-US" dirty="0"/>
              <a:t>的能力。这里的共享</a:t>
            </a:r>
            <a:r>
              <a:rPr kumimoji="1" lang="en" altLang="zh-CN" dirty="0"/>
              <a:t>GPU</a:t>
            </a:r>
            <a:r>
              <a:rPr kumimoji="1" lang="zh-CN" altLang="en-US" dirty="0"/>
              <a:t>指的是在训练过程中多个进程共享同一个</a:t>
            </a:r>
            <a:r>
              <a:rPr kumimoji="1" lang="en" altLang="zh-CN" dirty="0"/>
              <a:t>GPU</a:t>
            </a:r>
            <a:r>
              <a:rPr kumimoji="1" lang="zh-CN" altLang="en-US" dirty="0"/>
              <a:t>资源，并非虚拟</a:t>
            </a:r>
            <a:r>
              <a:rPr kumimoji="1" lang="en" altLang="zh-CN" dirty="0"/>
              <a:t>GPU</a:t>
            </a:r>
            <a:r>
              <a:rPr kumimoji="1" lang="zh-CN" altLang="en" dirty="0"/>
              <a:t>。</a:t>
            </a:r>
          </a:p>
          <a:p>
            <a:endParaRPr kumimoji="1" lang="zh-CN" altLang="en" dirty="0"/>
          </a:p>
          <a:p>
            <a:r>
              <a:rPr kumimoji="1" lang="zh-CN" altLang="en-US" dirty="0"/>
              <a:t>例如，假设你有一台机器，上面有</a:t>
            </a:r>
            <a:r>
              <a:rPr kumimoji="1" lang="en-US" altLang="zh-CN" dirty="0"/>
              <a:t>4</a:t>
            </a:r>
            <a:r>
              <a:rPr kumimoji="1" lang="zh-CN" altLang="en-US" dirty="0"/>
              <a:t>张显卡。在正常运行过程中，你可能发现</a:t>
            </a:r>
            <a:r>
              <a:rPr kumimoji="1" lang="en" altLang="zh-CN" dirty="0"/>
              <a:t>GPU</a:t>
            </a:r>
            <a:r>
              <a:rPr kumimoji="1" lang="zh-CN" altLang="en-US" dirty="0"/>
              <a:t>利用率较低，而优化代码又相当困难。这时，你可以尝试在一张显卡上运行多个进程。假设原来你的显卡只能达到</a:t>
            </a:r>
            <a:r>
              <a:rPr kumimoji="1" lang="en-US" altLang="zh-CN" dirty="0"/>
              <a:t>20%</a:t>
            </a:r>
            <a:r>
              <a:rPr kumimoji="1" lang="zh-CN" altLang="en-US" dirty="0"/>
              <a:t>或</a:t>
            </a:r>
            <a:r>
              <a:rPr kumimoji="1" lang="en-US" altLang="zh-CN" dirty="0"/>
              <a:t>30%</a:t>
            </a:r>
            <a:r>
              <a:rPr kumimoji="1" lang="zh-CN" altLang="en-US" dirty="0"/>
              <a:t>的利用率，你可以在这张显卡上运行三个进程，每个进程分别代表三张显卡。同样地，在第二张显卡上也运行三个进程。这样，原本每张显卡的利用率只有</a:t>
            </a:r>
            <a:r>
              <a:rPr kumimoji="1" lang="en-US" altLang="zh-CN" dirty="0"/>
              <a:t>20%</a:t>
            </a:r>
            <a:r>
              <a:rPr kumimoji="1" lang="zh-CN" altLang="en-US" dirty="0"/>
              <a:t>到</a:t>
            </a:r>
            <a:r>
              <a:rPr kumimoji="1" lang="en-US" altLang="zh-CN" dirty="0"/>
              <a:t>30%</a:t>
            </a:r>
            <a:r>
              <a:rPr kumimoji="1" lang="zh-CN" altLang="en-US" dirty="0"/>
              <a:t>，现在每张显卡上运行了三个进程，利用率可以提高到</a:t>
            </a:r>
            <a:r>
              <a:rPr kumimoji="1" lang="en-US" altLang="zh-CN" dirty="0"/>
              <a:t>60%</a:t>
            </a:r>
            <a:r>
              <a:rPr kumimoji="1" lang="zh-CN" altLang="en-US" dirty="0"/>
              <a:t>到</a:t>
            </a:r>
            <a:r>
              <a:rPr kumimoji="1" lang="en-US" altLang="zh-CN" dirty="0"/>
              <a:t>90%</a:t>
            </a:r>
            <a:r>
              <a:rPr kumimoji="1" lang="zh-CN" altLang="en-US" dirty="0"/>
              <a:t>。</a:t>
            </a:r>
          </a:p>
          <a:p>
            <a:endParaRPr kumimoji="1" lang="zh-CN" altLang="en-US" dirty="0"/>
          </a:p>
          <a:p>
            <a:r>
              <a:rPr kumimoji="1" lang="zh-CN" altLang="en-US" dirty="0"/>
              <a:t>虽然在这个过程中你无需优化代码，但你需要设置启动脚本，因为现在你不再使用</a:t>
            </a:r>
            <a:r>
              <a:rPr kumimoji="1" lang="en-US" altLang="zh-CN" dirty="0"/>
              <a:t>12</a:t>
            </a:r>
            <a:r>
              <a:rPr kumimoji="1" lang="zh-CN" altLang="en-US" dirty="0"/>
              <a:t>张显卡，而是相当于使用了</a:t>
            </a:r>
            <a:r>
              <a:rPr kumimoji="1" lang="en-US" altLang="zh-CN" dirty="0"/>
              <a:t>36</a:t>
            </a:r>
            <a:r>
              <a:rPr kumimoji="1" lang="zh-CN" altLang="en-US" dirty="0"/>
              <a:t>张显卡。虽然这个优化效果不如优化代码，但整体的利用率仍然提高了。只要利用率提高，而且没有做重复的工作，你的运行速度就会更快。</a:t>
            </a:r>
          </a:p>
          <a:p>
            <a:endParaRPr kumimoji="1" lang="zh-CN" altLang="en-US" dirty="0"/>
          </a:p>
          <a:p>
            <a:r>
              <a:rPr kumimoji="1" lang="zh-CN" altLang="en-US" dirty="0"/>
              <a:t>这种方案主要适用于无法优化的代码，或者那些需要在</a:t>
            </a:r>
            <a:r>
              <a:rPr kumimoji="1" lang="en" altLang="zh-CN" dirty="0"/>
              <a:t>CPU</a:t>
            </a:r>
            <a:r>
              <a:rPr kumimoji="1" lang="zh-CN" altLang="en-US" dirty="0"/>
              <a:t>和</a:t>
            </a:r>
            <a:r>
              <a:rPr kumimoji="1" lang="en" altLang="zh-CN" dirty="0"/>
              <a:t>GPU</a:t>
            </a:r>
            <a:r>
              <a:rPr kumimoji="1" lang="zh-CN" altLang="en-US" dirty="0"/>
              <a:t>上执行混合任务的代码。例如，某些任务需要先在</a:t>
            </a:r>
            <a:r>
              <a:rPr kumimoji="1" lang="en" altLang="zh-CN" dirty="0"/>
              <a:t>CPU</a:t>
            </a:r>
            <a:r>
              <a:rPr kumimoji="1" lang="zh-CN" altLang="en-US" dirty="0"/>
              <a:t>上执行相对耗时的处理，然后再在</a:t>
            </a:r>
            <a:r>
              <a:rPr kumimoji="1" lang="en" altLang="zh-CN" dirty="0"/>
              <a:t>GPU</a:t>
            </a:r>
            <a:r>
              <a:rPr kumimoji="1" lang="zh-CN" altLang="en-US" dirty="0"/>
              <a:t>上进行训练。在这种情况下，共享</a:t>
            </a:r>
            <a:r>
              <a:rPr kumimoji="1" lang="en" altLang="zh-CN" dirty="0"/>
              <a:t>GPU</a:t>
            </a:r>
            <a:r>
              <a:rPr kumimoji="1" lang="zh-CN" altLang="en-US" dirty="0"/>
              <a:t>方案比较合适。</a:t>
            </a:r>
          </a:p>
          <a:p>
            <a:endParaRPr kumimoji="1" lang="zh-CN" altLang="en-US" dirty="0"/>
          </a:p>
          <a:p>
            <a:r>
              <a:rPr kumimoji="1" lang="zh-CN" altLang="en-US" dirty="0"/>
              <a:t>关于共享进程数的设置，需要根据实际情况进行调整。例如，如果原来的代码</a:t>
            </a:r>
            <a:r>
              <a:rPr kumimoji="1" lang="en" altLang="zh-CN" dirty="0"/>
              <a:t>GPU</a:t>
            </a:r>
            <a:r>
              <a:rPr kumimoji="1" lang="zh-CN" altLang="en-US" dirty="0"/>
              <a:t>利用率只有</a:t>
            </a:r>
            <a:r>
              <a:rPr kumimoji="1" lang="en-US" altLang="zh-CN" dirty="0"/>
              <a:t>20%</a:t>
            </a:r>
            <a:r>
              <a:rPr kumimoji="1" lang="zh-CN" altLang="en-US" dirty="0"/>
              <a:t>到</a:t>
            </a:r>
            <a:r>
              <a:rPr kumimoji="1" lang="en-US" altLang="zh-CN" dirty="0"/>
              <a:t>30%</a:t>
            </a:r>
            <a:r>
              <a:rPr kumimoji="1" lang="zh-CN" altLang="en-US" dirty="0"/>
              <a:t>，并不意味着你就可以设置三个共享进程。因为在某些混合任务中，尽管</a:t>
            </a:r>
            <a:r>
              <a:rPr kumimoji="1" lang="en" altLang="zh-CN" dirty="0"/>
              <a:t>GPU</a:t>
            </a:r>
            <a:r>
              <a:rPr kumimoji="1" lang="zh-CN" altLang="en-US" dirty="0"/>
              <a:t>利用率只有</a:t>
            </a:r>
            <a:r>
              <a:rPr kumimoji="1" lang="en-US" altLang="zh-CN" dirty="0"/>
              <a:t>20%</a:t>
            </a:r>
            <a:r>
              <a:rPr kumimoji="1" lang="zh-CN" altLang="en-US" dirty="0"/>
              <a:t>到</a:t>
            </a:r>
            <a:r>
              <a:rPr kumimoji="1" lang="en-US" altLang="zh-CN" dirty="0"/>
              <a:t>30%</a:t>
            </a:r>
            <a:r>
              <a:rPr kumimoji="1" lang="zh-CN" altLang="en-US" dirty="0"/>
              <a:t>，但</a:t>
            </a:r>
            <a:r>
              <a:rPr kumimoji="1" lang="en" altLang="zh-CN" dirty="0"/>
              <a:t>CPU</a:t>
            </a:r>
            <a:r>
              <a:rPr kumimoji="1" lang="zh-CN" altLang="en-US" dirty="0"/>
              <a:t>可能已经占用了整台机器的</a:t>
            </a:r>
            <a:r>
              <a:rPr kumimoji="1" lang="en-US" altLang="zh-CN" dirty="0"/>
              <a:t>50%</a:t>
            </a:r>
            <a:r>
              <a:rPr kumimoji="1" lang="zh-CN" altLang="en-US" dirty="0"/>
              <a:t>。在这种情况下，你可能无法在一张显卡上运行三个进程。因此，你需要根据单机的瓶颈（如</a:t>
            </a:r>
            <a:r>
              <a:rPr kumimoji="1" lang="en" altLang="zh-CN" dirty="0"/>
              <a:t>IO</a:t>
            </a:r>
            <a:r>
              <a:rPr kumimoji="1" lang="zh-CN" altLang="en-US" dirty="0"/>
              <a:t>瓶颈、</a:t>
            </a:r>
            <a:r>
              <a:rPr kumimoji="1" lang="en" altLang="zh-CN" dirty="0"/>
              <a:t>CPU</a:t>
            </a:r>
            <a:r>
              <a:rPr kumimoji="1" lang="zh-CN" altLang="en-US" dirty="0"/>
              <a:t>瓶颈或</a:t>
            </a:r>
            <a:r>
              <a:rPr kumimoji="1" lang="en" altLang="zh-CN" dirty="0"/>
              <a:t>GPU</a:t>
            </a:r>
            <a:r>
              <a:rPr kumimoji="1" lang="zh-CN" altLang="en-US" dirty="0"/>
              <a:t>瓶颈）来决定共享进程数。</a:t>
            </a:r>
          </a:p>
          <a:p>
            <a:endParaRPr kumimoji="1" lang="zh-CN" altLang="en-US" dirty="0"/>
          </a:p>
          <a:p>
            <a:r>
              <a:rPr kumimoji="1" lang="zh-CN" altLang="en-US" dirty="0"/>
              <a:t>当然，我们最希望的是</a:t>
            </a:r>
            <a:r>
              <a:rPr kumimoji="1" lang="en" altLang="zh-CN" dirty="0"/>
              <a:t>GPU</a:t>
            </a:r>
            <a:r>
              <a:rPr kumimoji="1" lang="zh-CN" altLang="en-US" dirty="0"/>
              <a:t>成为瓶颈，这样可以充分利用</a:t>
            </a:r>
            <a:r>
              <a:rPr kumimoji="1" lang="en" altLang="zh-CN" dirty="0"/>
              <a:t>GPU</a:t>
            </a:r>
            <a:r>
              <a:rPr kumimoji="1" lang="zh-CN" altLang="en-US" dirty="0"/>
              <a:t>资源。但在某些情况下，</a:t>
            </a:r>
            <a:r>
              <a:rPr kumimoji="1" lang="en" altLang="zh-CN" dirty="0"/>
              <a:t>CPU</a:t>
            </a:r>
            <a:r>
              <a:rPr kumimoji="1" lang="zh-CN" altLang="en-US" dirty="0"/>
              <a:t>资源可能不足以支持更多的</a:t>
            </a:r>
            <a:r>
              <a:rPr kumimoji="1" lang="en" altLang="zh-CN" dirty="0"/>
              <a:t>GPU</a:t>
            </a:r>
            <a:r>
              <a:rPr kumimoji="1" lang="zh-CN" altLang="en-US" dirty="0"/>
              <a:t>扩展。这主要是因为</a:t>
            </a:r>
            <a:r>
              <a:rPr kumimoji="1" lang="en" altLang="zh-CN" dirty="0"/>
              <a:t>GPU</a:t>
            </a:r>
            <a:r>
              <a:rPr kumimoji="1" lang="zh-CN" altLang="en-US" dirty="0"/>
              <a:t>机器上的</a:t>
            </a:r>
            <a:r>
              <a:rPr kumimoji="1" lang="en" altLang="zh-CN" dirty="0"/>
              <a:t>CPU</a:t>
            </a:r>
            <a:r>
              <a:rPr kumimoji="1" lang="zh-CN" altLang="en-US" dirty="0"/>
              <a:t>资源并不多，与纯</a:t>
            </a:r>
            <a:r>
              <a:rPr kumimoji="1" lang="en" altLang="zh-CN" dirty="0"/>
              <a:t>CPU</a:t>
            </a:r>
            <a:r>
              <a:rPr kumimoji="1" lang="zh-CN" altLang="en-US" dirty="0"/>
              <a:t>机器相比，使用</a:t>
            </a:r>
            <a:r>
              <a:rPr kumimoji="1" lang="en" altLang="zh-CN" dirty="0"/>
              <a:t>GPU</a:t>
            </a:r>
            <a:r>
              <a:rPr kumimoji="1" lang="zh-CN" altLang="en-US" dirty="0"/>
              <a:t>机器通常意味着更少的</a:t>
            </a:r>
            <a:r>
              <a:rPr kumimoji="1" lang="en" altLang="zh-CN" dirty="0"/>
              <a:t>CPU</a:t>
            </a:r>
            <a:r>
              <a:rPr kumimoji="1" lang="zh-CN" altLang="en-US" dirty="0"/>
              <a:t>资源。然而，在实际应用中，我们可能需要进行一定程度的</a:t>
            </a:r>
            <a:r>
              <a:rPr kumimoji="1" lang="en" altLang="zh-CN" dirty="0"/>
              <a:t>CPU</a:t>
            </a:r>
            <a:r>
              <a:rPr kumimoji="1" lang="zh-CN" altLang="en-US" dirty="0"/>
              <a:t>处理，特别是在推荐、广告和搜索等场景中。</a:t>
            </a:r>
          </a:p>
          <a:p>
            <a:endParaRPr kumimoji="1" lang="zh-CN" altLang="en-US" dirty="0"/>
          </a:p>
          <a:p>
            <a:r>
              <a:rPr kumimoji="1" lang="zh-CN" altLang="en-US" dirty="0"/>
              <a:t>因此，在设置共享</a:t>
            </a:r>
            <a:r>
              <a:rPr kumimoji="1" lang="en" altLang="zh-CN" dirty="0"/>
              <a:t>GPU</a:t>
            </a:r>
            <a:r>
              <a:rPr kumimoji="1" lang="zh-CN" altLang="en-US" dirty="0"/>
              <a:t>进程数时，需要根据系统指标（如内存、</a:t>
            </a:r>
            <a:r>
              <a:rPr kumimoji="1" lang="en" altLang="zh-CN" dirty="0"/>
              <a:t>CPU</a:t>
            </a:r>
            <a:r>
              <a:rPr kumimoji="1" lang="zh-CN" altLang="en" dirty="0"/>
              <a:t>、</a:t>
            </a:r>
            <a:r>
              <a:rPr kumimoji="1" lang="zh-CN" altLang="en-US" dirty="0"/>
              <a:t>网络</a:t>
            </a:r>
            <a:r>
              <a:rPr kumimoji="1" lang="en" altLang="zh-CN" dirty="0"/>
              <a:t>IO</a:t>
            </a:r>
            <a:r>
              <a:rPr kumimoji="1" lang="zh-CN" altLang="en" dirty="0"/>
              <a:t>、</a:t>
            </a:r>
            <a:r>
              <a:rPr kumimoji="1" lang="zh-CN" altLang="en-US" dirty="0"/>
              <a:t>磁盘</a:t>
            </a:r>
            <a:r>
              <a:rPr kumimoji="1" lang="en" altLang="zh-CN" dirty="0"/>
              <a:t>IO</a:t>
            </a:r>
            <a:r>
              <a:rPr kumimoji="1" lang="zh-CN" altLang="en-US" dirty="0"/>
              <a:t>或</a:t>
            </a:r>
            <a:r>
              <a:rPr kumimoji="1" lang="en" altLang="zh-CN" dirty="0"/>
              <a:t>GPU</a:t>
            </a:r>
            <a:r>
              <a:rPr kumimoji="1" lang="zh-CN" altLang="en-US" dirty="0"/>
              <a:t>利用率）来判断何时达到瓶颈，从而决定不再增加单卡上的进程数目。对于那些实在不知道如何提升利用率的业务，这种方法仍然可以提升两到三倍的性能。</a:t>
            </a:r>
          </a:p>
        </p:txBody>
      </p:sp>
    </p:spTree>
    <p:extLst>
      <p:ext uri="{BB962C8B-B14F-4D97-AF65-F5344CB8AC3E}">
        <p14:creationId xmlns:p14="http://schemas.microsoft.com/office/powerpoint/2010/main" val="39453626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接下来，我们来讨论调度优化这个话题。在此之前，我们已经了解了一些相关内容，主要包括两个方面：</a:t>
            </a:r>
            <a:r>
              <a:rPr kumimoji="1" lang="en" altLang="zh-CN" dirty="0"/>
              <a:t>Gang</a:t>
            </a:r>
            <a:r>
              <a:rPr kumimoji="1" lang="zh-CN" altLang="en-US" dirty="0"/>
              <a:t>调度和</a:t>
            </a:r>
            <a:r>
              <a:rPr kumimoji="1" lang="en" altLang="zh-CN" dirty="0"/>
              <a:t>Pipeline</a:t>
            </a:r>
            <a:r>
              <a:rPr kumimoji="1" lang="zh-CN" altLang="en-US" dirty="0"/>
              <a:t>调度。</a:t>
            </a:r>
          </a:p>
          <a:p>
            <a:endParaRPr kumimoji="1" lang="zh-CN" altLang="en-US" dirty="0"/>
          </a:p>
          <a:p>
            <a:r>
              <a:rPr kumimoji="1" lang="zh-CN" altLang="en-US" dirty="0"/>
              <a:t>首先，我们来看</a:t>
            </a:r>
            <a:r>
              <a:rPr kumimoji="1" lang="en" altLang="zh-CN" dirty="0"/>
              <a:t>Gang</a:t>
            </a:r>
            <a:r>
              <a:rPr kumimoji="1" lang="zh-CN" altLang="en-US" dirty="0"/>
              <a:t>调度。</a:t>
            </a:r>
            <a:r>
              <a:rPr kumimoji="1" lang="en" altLang="zh-CN" dirty="0"/>
              <a:t>Gang</a:t>
            </a:r>
            <a:r>
              <a:rPr kumimoji="1" lang="zh-CN" altLang="en-US" dirty="0"/>
              <a:t>调度的核心思想是尽量避免</a:t>
            </a:r>
            <a:r>
              <a:rPr kumimoji="1" lang="en" altLang="zh-CN" dirty="0"/>
              <a:t>GPU</a:t>
            </a:r>
            <a:r>
              <a:rPr kumimoji="1" lang="zh-CN" altLang="en-US" dirty="0"/>
              <a:t>闲置，因为闲置的</a:t>
            </a:r>
            <a:r>
              <a:rPr kumimoji="1" lang="en" altLang="zh-CN" dirty="0"/>
              <a:t>GPU</a:t>
            </a:r>
            <a:r>
              <a:rPr kumimoji="1" lang="zh-CN" altLang="en-US" dirty="0"/>
              <a:t>实际上是一种资源浪费。其次，我们需要考虑如何从调度层面，例如</a:t>
            </a:r>
            <a:r>
              <a:rPr kumimoji="1" lang="en" altLang="zh-CN" dirty="0"/>
              <a:t>Pipeline</a:t>
            </a:r>
            <a:r>
              <a:rPr kumimoji="1" lang="zh-CN" altLang="en-US" dirty="0"/>
              <a:t>调度，来实现更高的利用率、更好的</a:t>
            </a:r>
            <a:r>
              <a:rPr kumimoji="1" lang="en" altLang="zh-CN" dirty="0"/>
              <a:t>IO</a:t>
            </a:r>
            <a:r>
              <a:rPr kumimoji="1" lang="zh-CN" altLang="en-US" dirty="0"/>
              <a:t>通信以及更短的通信时间。这些因素是代码本身无法决定的。</a:t>
            </a:r>
          </a:p>
          <a:p>
            <a:endParaRPr kumimoji="1" lang="zh-CN" altLang="en-US" dirty="0"/>
          </a:p>
          <a:p>
            <a:r>
              <a:rPr kumimoji="1" lang="zh-CN" altLang="en-US" dirty="0"/>
              <a:t>以</a:t>
            </a:r>
            <a:r>
              <a:rPr kumimoji="1" lang="en" altLang="zh-CN" dirty="0"/>
              <a:t>GPU</a:t>
            </a:r>
            <a:r>
              <a:rPr kumimoji="1" lang="zh-CN" altLang="en-US" dirty="0"/>
              <a:t>分布式为例，我们之前提到过，可以将多个</a:t>
            </a:r>
            <a:r>
              <a:rPr kumimoji="1" lang="en" altLang="zh-CN" dirty="0"/>
              <a:t>worker</a:t>
            </a:r>
            <a:r>
              <a:rPr kumimoji="1" lang="zh-CN" altLang="en-US" dirty="0"/>
              <a:t>尽量调度到同一台机器上。由于我们的显卡是独占的，所以即使将</a:t>
            </a:r>
            <a:r>
              <a:rPr kumimoji="1" lang="en" altLang="zh-CN" dirty="0"/>
              <a:t>worker</a:t>
            </a:r>
            <a:r>
              <a:rPr kumimoji="1" lang="zh-CN" altLang="en-US" dirty="0"/>
              <a:t>调度到同一台机器上，也不会出现显卡共享的问题。将</a:t>
            </a:r>
            <a:r>
              <a:rPr kumimoji="1" lang="en" altLang="zh-CN" dirty="0"/>
              <a:t>worker</a:t>
            </a:r>
            <a:r>
              <a:rPr kumimoji="1" lang="zh-CN" altLang="en-US" dirty="0"/>
              <a:t>调度到同一台机器上后，虽然</a:t>
            </a:r>
            <a:r>
              <a:rPr kumimoji="1" lang="en" altLang="zh-CN" dirty="0"/>
              <a:t>IO</a:t>
            </a:r>
            <a:r>
              <a:rPr kumimoji="1" lang="zh-CN" altLang="en-US" dirty="0"/>
              <a:t>仍然是远程分布式存储，但通信时间会大大缩短，因为通信是在本机进行的。这样，通信时延这一部分就会减少很多。</a:t>
            </a:r>
          </a:p>
          <a:p>
            <a:endParaRPr kumimoji="1" lang="zh-CN" altLang="en-US" dirty="0"/>
          </a:p>
          <a:p>
            <a:r>
              <a:rPr kumimoji="1" lang="zh-CN" altLang="en-US" dirty="0"/>
              <a:t>当然，对于</a:t>
            </a:r>
            <a:r>
              <a:rPr kumimoji="1" lang="en" altLang="zh-CN" dirty="0"/>
              <a:t>CPU</a:t>
            </a:r>
            <a:r>
              <a:rPr kumimoji="1" lang="zh-CN" altLang="en-US" dirty="0"/>
              <a:t>来说，我们需要将其分开调度，因为这样可能会带来更好的</a:t>
            </a:r>
            <a:r>
              <a:rPr kumimoji="1" lang="en" altLang="zh-CN" dirty="0"/>
              <a:t>IO</a:t>
            </a:r>
            <a:r>
              <a:rPr kumimoji="1" lang="zh-CN" altLang="en-US" dirty="0"/>
              <a:t>性能。总之，这些调度优化策略在之前的讨论中已经提到过。</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6A8F70-FC19-449C-BCF6-CA9BB7A459E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284749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另外一个调度问题是从更系统的层面来看。例如，在</a:t>
            </a:r>
            <a:r>
              <a:rPr kumimoji="1" lang="en" altLang="zh-CN" dirty="0"/>
              <a:t>GPU</a:t>
            </a:r>
            <a:r>
              <a:rPr kumimoji="1" lang="zh-CN" altLang="en-US" dirty="0"/>
              <a:t>方面，理论上如果我有越多的</a:t>
            </a:r>
            <a:r>
              <a:rPr kumimoji="1" lang="en" altLang="zh-CN" dirty="0"/>
              <a:t>GPU</a:t>
            </a:r>
            <a:r>
              <a:rPr kumimoji="1" lang="zh-CN" altLang="en-US" dirty="0"/>
              <a:t>卡，且我的调度和代码优化足够好，同时其他层面的</a:t>
            </a:r>
            <a:r>
              <a:rPr kumimoji="1" lang="en" altLang="zh-CN" dirty="0"/>
              <a:t>IO</a:t>
            </a:r>
            <a:r>
              <a:rPr kumimoji="1" lang="zh-CN" altLang="en-US" dirty="0"/>
              <a:t>通信没有达到瓶颈，那么我的训练速度应该随着机器和卡数量的增加而提高。但前提是我必须有足够的卡。这些卡可能被其他项目组或业务占用。</a:t>
            </a:r>
          </a:p>
          <a:p>
            <a:endParaRPr kumimoji="1" lang="zh-CN" altLang="en-US" dirty="0"/>
          </a:p>
          <a:p>
            <a:r>
              <a:rPr kumimoji="1" lang="zh-CN" altLang="en-US" dirty="0"/>
              <a:t>那么，如何从平台层面解决这个问题？用户希望平台能提供更多的卡，因为除了设备层面的优化，最大的优化就是提供越来越多的卡。这样，用户就不需要花时间优化代码，只需完成一次性的任务。这实际上是用户最真实的需求。</a:t>
            </a:r>
          </a:p>
          <a:p>
            <a:endParaRPr kumimoji="1" lang="zh-CN" altLang="en-US" dirty="0"/>
          </a:p>
          <a:p>
            <a:r>
              <a:rPr kumimoji="1" lang="zh-CN" altLang="en-US" dirty="0"/>
              <a:t>从平台角度来看，可以实现多资源组共享一个能力。例如，之前分配给某个项目组的</a:t>
            </a:r>
            <a:r>
              <a:rPr kumimoji="1" lang="en" altLang="zh-CN" dirty="0"/>
              <a:t>GPU</a:t>
            </a:r>
            <a:r>
              <a:rPr kumimoji="1" lang="zh-CN" altLang="en" dirty="0"/>
              <a:t>，</a:t>
            </a:r>
            <a:r>
              <a:rPr kumimoji="1" lang="zh-CN" altLang="en-US" dirty="0"/>
              <a:t>在他们用完并空闲了一段时间后，可以被其他项目组的同学使用。这样，平台层面就可以进行调度，将这些可共享的机器提供给其他人。这样既可以保证其他人在需要时可以尽可能多地使用机器，又可以让他们在完成任务后更快地释放资源。</a:t>
            </a:r>
          </a:p>
          <a:p>
            <a:endParaRPr kumimoji="1" lang="zh-CN" altLang="en-US" dirty="0"/>
          </a:p>
          <a:p>
            <a:r>
              <a:rPr kumimoji="1" lang="zh-CN" altLang="en-US" dirty="0"/>
              <a:t>因此，从平台整体上来说，应该尽量满足用户的需求并让他们充分利用资源。但在这个过程中，大家需要管理好成本，例如确定成本分摊的问题。这就是系统层面资源组均衡的一个关键点。</a:t>
            </a:r>
          </a:p>
        </p:txBody>
      </p:sp>
    </p:spTree>
    <p:extLst>
      <p:ext uri="{BB962C8B-B14F-4D97-AF65-F5344CB8AC3E}">
        <p14:creationId xmlns:p14="http://schemas.microsoft.com/office/powerpoint/2010/main" val="31735776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另外，我们还需要关注机器学习中的数据倾斜问题。以有序索引为例，在无状态的情况下，数据倾斜并不存在。以 </a:t>
            </a:r>
            <a:r>
              <a:rPr kumimoji="1" lang="en" altLang="zh-CN" dirty="0"/>
              <a:t>Ray </a:t>
            </a:r>
            <a:r>
              <a:rPr kumimoji="1" lang="zh-CN" altLang="en-US" dirty="0"/>
              <a:t>分布式框架为例，我们在之前的讲解中提到，</a:t>
            </a:r>
            <a:r>
              <a:rPr kumimoji="1" lang="en" altLang="zh-CN" dirty="0"/>
              <a:t>Ray </a:t>
            </a:r>
            <a:r>
              <a:rPr kumimoji="1" lang="zh-CN" altLang="en-US" dirty="0"/>
              <a:t>有一个 </a:t>
            </a:r>
            <a:r>
              <a:rPr kumimoji="1" lang="en" altLang="zh-CN" dirty="0"/>
              <a:t>driver </a:t>
            </a:r>
            <a:r>
              <a:rPr kumimoji="1" lang="zh-CN" altLang="en-US" dirty="0"/>
              <a:t>端或称为 </a:t>
            </a:r>
            <a:r>
              <a:rPr kumimoji="1" lang="en" altLang="zh-CN" dirty="0"/>
              <a:t>header </a:t>
            </a:r>
            <a:r>
              <a:rPr kumimoji="1" lang="zh-CN" altLang="en-US" dirty="0"/>
              <a:t>端，负责将任务分发给 </a:t>
            </a:r>
            <a:r>
              <a:rPr kumimoji="1" lang="en" altLang="zh-CN" dirty="0"/>
              <a:t>master</a:t>
            </a:r>
            <a:r>
              <a:rPr kumimoji="1" lang="zh-CN" altLang="en" dirty="0"/>
              <a:t>，</a:t>
            </a:r>
            <a:r>
              <a:rPr kumimoji="1" lang="zh-CN" altLang="en-US" dirty="0"/>
              <a:t>然后 </a:t>
            </a:r>
            <a:r>
              <a:rPr kumimoji="1" lang="en" altLang="zh-CN" dirty="0"/>
              <a:t>master </a:t>
            </a:r>
            <a:r>
              <a:rPr kumimoji="1" lang="zh-CN" altLang="en-US" dirty="0"/>
              <a:t>再将任务分发给各个 </a:t>
            </a:r>
            <a:r>
              <a:rPr kumimoji="1" lang="en" altLang="zh-CN" dirty="0"/>
              <a:t>worker</a:t>
            </a:r>
            <a:r>
              <a:rPr kumimoji="1" lang="zh-CN" altLang="en" dirty="0"/>
              <a:t>。</a:t>
            </a:r>
            <a:r>
              <a:rPr kumimoji="1" lang="zh-CN" altLang="en-US" dirty="0"/>
              <a:t>在这个过程中，任务是分批进行分发的。例如，当有 </a:t>
            </a:r>
            <a:r>
              <a:rPr kumimoji="1" lang="en-US" altLang="zh-CN" dirty="0"/>
              <a:t>1 </a:t>
            </a:r>
            <a:r>
              <a:rPr kumimoji="1" lang="zh-CN" altLang="en-US" dirty="0"/>
              <a:t>万个任务时，我们可能先分发 </a:t>
            </a:r>
            <a:r>
              <a:rPr kumimoji="1" lang="en-US" altLang="zh-CN" dirty="0"/>
              <a:t>20 </a:t>
            </a:r>
            <a:r>
              <a:rPr kumimoji="1" lang="zh-CN" altLang="en-US" dirty="0"/>
              <a:t>个或 </a:t>
            </a:r>
            <a:r>
              <a:rPr kumimoji="1" lang="en-US" altLang="zh-CN" dirty="0"/>
              <a:t>10 </a:t>
            </a:r>
            <a:r>
              <a:rPr kumimoji="1" lang="zh-CN" altLang="en-US" dirty="0"/>
              <a:t>个任务，然后让 </a:t>
            </a:r>
            <a:r>
              <a:rPr kumimoji="1" lang="en" altLang="zh-CN" dirty="0"/>
              <a:t>master </a:t>
            </a:r>
            <a:r>
              <a:rPr kumimoji="1" lang="zh-CN" altLang="en-US" dirty="0"/>
              <a:t>将这些任务分配给 </a:t>
            </a:r>
            <a:r>
              <a:rPr kumimoji="1" lang="en-US" altLang="zh-CN" dirty="0"/>
              <a:t>10 </a:t>
            </a:r>
            <a:r>
              <a:rPr kumimoji="1" lang="zh-CN" altLang="en-US" dirty="0"/>
              <a:t>个 </a:t>
            </a:r>
            <a:r>
              <a:rPr kumimoji="1" lang="en" altLang="zh-CN" dirty="0"/>
              <a:t>worker </a:t>
            </a:r>
            <a:r>
              <a:rPr kumimoji="1" lang="zh-CN" altLang="en-US" dirty="0"/>
              <a:t>进行处理。在这批任务处理完成后，我们再分发接下来的任务。</a:t>
            </a:r>
          </a:p>
          <a:p>
            <a:endParaRPr kumimoji="1" lang="zh-CN" altLang="en-US" dirty="0"/>
          </a:p>
          <a:p>
            <a:r>
              <a:rPr kumimoji="1" lang="zh-CN" altLang="en-US" dirty="0"/>
              <a:t>因此，在这种情况下，数据倾斜问题并不严重。然而，在有序任务中，无论任务是否具有角色，只要任务是有序的，那么就很可能会出现数据倾斜问题。</a:t>
            </a:r>
            <a:endParaRPr kumimoji="1" lang="en-US" altLang="zh-CN" dirty="0"/>
          </a:p>
        </p:txBody>
      </p:sp>
    </p:spTree>
    <p:extLst>
      <p:ext uri="{BB962C8B-B14F-4D97-AF65-F5344CB8AC3E}">
        <p14:creationId xmlns:p14="http://schemas.microsoft.com/office/powerpoint/2010/main" val="37849257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0" dirty="0">
                <a:solidFill>
                  <a:srgbClr val="CCCCCC"/>
                </a:solidFill>
                <a:effectLst/>
                <a:latin typeface="Menlo" panose="020B0609030804020204" pitchFamily="49" charset="0"/>
              </a:rPr>
              <a:t>现在我们讨论</a:t>
            </a:r>
            <a:r>
              <a:rPr lang="en" altLang="zh-CN" b="0" dirty="0">
                <a:solidFill>
                  <a:srgbClr val="CCCCCC"/>
                </a:solidFill>
                <a:effectLst/>
                <a:latin typeface="Menlo" panose="020B0609030804020204" pitchFamily="49" charset="0"/>
              </a:rPr>
              <a:t>Ring All-Reduce</a:t>
            </a:r>
            <a:r>
              <a:rPr lang="zh-CN" altLang="en-US" b="0" dirty="0">
                <a:solidFill>
                  <a:srgbClr val="CCCCCC"/>
                </a:solidFill>
                <a:effectLst/>
                <a:latin typeface="Menlo" panose="020B0609030804020204" pitchFamily="49" charset="0"/>
              </a:rPr>
              <a:t>模式在分布式训练中的应用。与参数服务器（</a:t>
            </a:r>
            <a:r>
              <a:rPr lang="en" altLang="zh-CN" b="0" dirty="0">
                <a:solidFill>
                  <a:srgbClr val="CCCCCC"/>
                </a:solidFill>
                <a:effectLst/>
                <a:latin typeface="Menlo" panose="020B0609030804020204" pitchFamily="49" charset="0"/>
              </a:rPr>
              <a:t>PS</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模式不同，</a:t>
            </a:r>
            <a:r>
              <a:rPr lang="en" altLang="zh-CN" b="0" dirty="0">
                <a:solidFill>
                  <a:srgbClr val="CCCCCC"/>
                </a:solidFill>
                <a:effectLst/>
                <a:latin typeface="Menlo" panose="020B0609030804020204" pitchFamily="49" charset="0"/>
              </a:rPr>
              <a:t>Ring All-Reduce</a:t>
            </a:r>
            <a:r>
              <a:rPr lang="zh-CN" altLang="en-US" b="0" dirty="0">
                <a:solidFill>
                  <a:srgbClr val="CCCCCC"/>
                </a:solidFill>
                <a:effectLst/>
                <a:latin typeface="Menlo" panose="020B0609030804020204" pitchFamily="49" charset="0"/>
              </a:rPr>
              <a:t>模式中每个</a:t>
            </a:r>
            <a:r>
              <a:rPr lang="en" altLang="zh-CN" b="0" dirty="0">
                <a:solidFill>
                  <a:srgbClr val="CCCCCC"/>
                </a:solidFill>
                <a:effectLst/>
                <a:latin typeface="Menlo" panose="020B0609030804020204" pitchFamily="49" charset="0"/>
              </a:rPr>
              <a:t>worker</a:t>
            </a:r>
            <a:r>
              <a:rPr lang="zh-CN" altLang="en-US" b="0" dirty="0">
                <a:solidFill>
                  <a:srgbClr val="CCCCCC"/>
                </a:solidFill>
                <a:effectLst/>
                <a:latin typeface="Menlo" panose="020B0609030804020204" pitchFamily="49" charset="0"/>
              </a:rPr>
              <a:t>的概念是相同的，但处理的数据不同。因此，在处理数据之前，需要进行数据分割，将数据划分为多个数据集，并让每个</a:t>
            </a:r>
            <a:r>
              <a:rPr lang="en" altLang="zh-CN" b="0" dirty="0">
                <a:solidFill>
                  <a:srgbClr val="CCCCCC"/>
                </a:solidFill>
                <a:effectLst/>
                <a:latin typeface="Menlo" panose="020B0609030804020204" pitchFamily="49" charset="0"/>
              </a:rPr>
              <a:t>worker</a:t>
            </a:r>
            <a:r>
              <a:rPr lang="zh-CN" altLang="en-US" b="0" dirty="0">
                <a:solidFill>
                  <a:srgbClr val="CCCCCC"/>
                </a:solidFill>
                <a:effectLst/>
                <a:latin typeface="Menlo" panose="020B0609030804020204" pitchFamily="49" charset="0"/>
              </a:rPr>
              <a:t>加载相应的数据集。</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在这个模式中，每个</a:t>
            </a:r>
            <a:r>
              <a:rPr lang="en" altLang="zh-CN" b="0" dirty="0">
                <a:solidFill>
                  <a:srgbClr val="CCCCCC"/>
                </a:solidFill>
                <a:effectLst/>
                <a:latin typeface="Menlo" panose="020B0609030804020204" pitchFamily="49" charset="0"/>
              </a:rPr>
              <a:t>worker</a:t>
            </a:r>
            <a:r>
              <a:rPr lang="zh-CN" altLang="en-US" b="0" dirty="0">
                <a:solidFill>
                  <a:srgbClr val="CCCCCC"/>
                </a:solidFill>
                <a:effectLst/>
                <a:latin typeface="Menlo" panose="020B0609030804020204" pitchFamily="49" charset="0"/>
              </a:rPr>
              <a:t>处理各自的数据，并在此基础上更新参数。参数更新完成后，各节点相互沟通，将自己的参数传递给下一个节点。例如，有</a:t>
            </a:r>
            <a:r>
              <a:rPr lang="en-US" altLang="zh-CN" b="0" dirty="0">
                <a:solidFill>
                  <a:srgbClr val="CCCCCC"/>
                </a:solidFill>
                <a:effectLst/>
                <a:latin typeface="Menlo" panose="020B0609030804020204" pitchFamily="49" charset="0"/>
              </a:rPr>
              <a:t>5</a:t>
            </a:r>
            <a:r>
              <a:rPr lang="zh-CN" altLang="en-US" b="0" dirty="0">
                <a:solidFill>
                  <a:srgbClr val="CCCCCC"/>
                </a:solidFill>
                <a:effectLst/>
                <a:latin typeface="Menlo" panose="020B0609030804020204" pitchFamily="49" charset="0"/>
              </a:rPr>
              <a:t>个节点，经过</a:t>
            </a:r>
            <a:r>
              <a:rPr lang="en-US" altLang="zh-CN" b="0" dirty="0">
                <a:solidFill>
                  <a:srgbClr val="CCCCCC"/>
                </a:solidFill>
                <a:effectLst/>
                <a:latin typeface="Menlo" panose="020B0609030804020204" pitchFamily="49" charset="0"/>
              </a:rPr>
              <a:t>5</a:t>
            </a:r>
            <a:r>
              <a:rPr lang="zh-CN" altLang="en-US" b="0" dirty="0">
                <a:solidFill>
                  <a:srgbClr val="CCCCCC"/>
                </a:solidFill>
                <a:effectLst/>
                <a:latin typeface="Menlo" panose="020B0609030804020204" pitchFamily="49" charset="0"/>
              </a:rPr>
              <a:t>次更新后，每个节点都会拥有其他</a:t>
            </a:r>
            <a:r>
              <a:rPr lang="en-US" altLang="zh-CN" b="0" dirty="0">
                <a:solidFill>
                  <a:srgbClr val="CCCCCC"/>
                </a:solidFill>
                <a:effectLst/>
                <a:latin typeface="Menlo" panose="020B0609030804020204" pitchFamily="49" charset="0"/>
              </a:rPr>
              <a:t>4</a:t>
            </a:r>
            <a:r>
              <a:rPr lang="zh-CN" altLang="en-US" b="0" dirty="0">
                <a:solidFill>
                  <a:srgbClr val="CCCCCC"/>
                </a:solidFill>
                <a:effectLst/>
                <a:latin typeface="Menlo" panose="020B0609030804020204" pitchFamily="49" charset="0"/>
              </a:rPr>
              <a:t>个节点的参数。然后再计算这些参数的平均值，作为本次迭代的梯度。</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在</a:t>
            </a:r>
            <a:r>
              <a:rPr lang="en" altLang="zh-CN" b="0" dirty="0">
                <a:solidFill>
                  <a:srgbClr val="CCCCCC"/>
                </a:solidFill>
                <a:effectLst/>
                <a:latin typeface="Menlo" panose="020B0609030804020204" pitchFamily="49" charset="0"/>
              </a:rPr>
              <a:t>Ring All-Reduce</a:t>
            </a:r>
            <a:r>
              <a:rPr lang="zh-CN" altLang="en-US" b="0" dirty="0">
                <a:solidFill>
                  <a:srgbClr val="CCCCCC"/>
                </a:solidFill>
                <a:effectLst/>
                <a:latin typeface="Menlo" panose="020B0609030804020204" pitchFamily="49" charset="0"/>
              </a:rPr>
              <a:t>模式中，可能会出现某些</a:t>
            </a:r>
            <a:r>
              <a:rPr lang="en" altLang="zh-CN" b="0" dirty="0">
                <a:solidFill>
                  <a:srgbClr val="CCCCCC"/>
                </a:solidFill>
                <a:effectLst/>
                <a:latin typeface="Menlo" panose="020B0609030804020204" pitchFamily="49" charset="0"/>
              </a:rPr>
              <a:t>worker</a:t>
            </a:r>
            <a:r>
              <a:rPr lang="zh-CN" altLang="en-US" b="0" dirty="0">
                <a:solidFill>
                  <a:srgbClr val="CCCCCC"/>
                </a:solidFill>
                <a:effectLst/>
                <a:latin typeface="Menlo" panose="020B0609030804020204" pitchFamily="49" charset="0"/>
              </a:rPr>
              <a:t>计算速度较慢的情况，导致其他</a:t>
            </a:r>
            <a:r>
              <a:rPr lang="en" altLang="zh-CN" b="0" dirty="0">
                <a:solidFill>
                  <a:srgbClr val="CCCCCC"/>
                </a:solidFill>
                <a:effectLst/>
                <a:latin typeface="Menlo" panose="020B0609030804020204" pitchFamily="49" charset="0"/>
              </a:rPr>
              <a:t>worker</a:t>
            </a:r>
            <a:r>
              <a:rPr lang="zh-CN" altLang="en-US" b="0" dirty="0">
                <a:solidFill>
                  <a:srgbClr val="CCCCCC"/>
                </a:solidFill>
                <a:effectLst/>
                <a:latin typeface="Menlo" panose="020B0609030804020204" pitchFamily="49" charset="0"/>
              </a:rPr>
              <a:t>需要等待。为解决这个问题，可以了解下同步模式和异步模式。同步模式要求所有</a:t>
            </a:r>
            <a:r>
              <a:rPr lang="en" altLang="zh-CN" b="0" dirty="0">
                <a:solidFill>
                  <a:srgbClr val="CCCCCC"/>
                </a:solidFill>
                <a:effectLst/>
                <a:latin typeface="Menlo" panose="020B0609030804020204" pitchFamily="49" charset="0"/>
              </a:rPr>
              <a:t>worker</a:t>
            </a:r>
            <a:r>
              <a:rPr lang="zh-CN" altLang="en-US" b="0" dirty="0">
                <a:solidFill>
                  <a:srgbClr val="CCCCCC"/>
                </a:solidFill>
                <a:effectLst/>
                <a:latin typeface="Menlo" panose="020B0609030804020204" pitchFamily="49" charset="0"/>
              </a:rPr>
              <a:t>在计算完成后才能进行下一轮计算，而异步模式允许</a:t>
            </a:r>
            <a:r>
              <a:rPr lang="en" altLang="zh-CN" b="0" dirty="0">
                <a:solidFill>
                  <a:srgbClr val="CCCCCC"/>
                </a:solidFill>
                <a:effectLst/>
                <a:latin typeface="Menlo" panose="020B0609030804020204" pitchFamily="49" charset="0"/>
              </a:rPr>
              <a:t>worker</a:t>
            </a:r>
            <a:r>
              <a:rPr lang="zh-CN" altLang="en-US" b="0" dirty="0">
                <a:solidFill>
                  <a:srgbClr val="CCCCCC"/>
                </a:solidFill>
                <a:effectLst/>
                <a:latin typeface="Menlo" panose="020B0609030804020204" pitchFamily="49" charset="0"/>
              </a:rPr>
              <a:t>在计算完成后立即开始下一轮计算，同时接收其他</a:t>
            </a:r>
            <a:r>
              <a:rPr lang="en" altLang="zh-CN" b="0" dirty="0">
                <a:solidFill>
                  <a:srgbClr val="CCCCCC"/>
                </a:solidFill>
                <a:effectLst/>
                <a:latin typeface="Menlo" panose="020B0609030804020204" pitchFamily="49" charset="0"/>
              </a:rPr>
              <a:t>worker</a:t>
            </a:r>
            <a:r>
              <a:rPr lang="zh-CN" altLang="en-US" b="0" dirty="0">
                <a:solidFill>
                  <a:srgbClr val="CCCCCC"/>
                </a:solidFill>
                <a:effectLst/>
                <a:latin typeface="Menlo" panose="020B0609030804020204" pitchFamily="49" charset="0"/>
              </a:rPr>
              <a:t>传递过来的参数更新。</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异步模式的优点是不需要等待慢速</a:t>
            </a:r>
            <a:r>
              <a:rPr lang="en" altLang="zh-CN" b="0" dirty="0">
                <a:solidFill>
                  <a:srgbClr val="CCCCCC"/>
                </a:solidFill>
                <a:effectLst/>
                <a:latin typeface="Menlo" panose="020B0609030804020204" pitchFamily="49" charset="0"/>
              </a:rPr>
              <a:t>worker</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可能会提高计算速度。但是，性能上可能会稍微有所下降。因此，需要根据实际场景测试速度和性能的权衡。</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总之，</a:t>
            </a:r>
            <a:r>
              <a:rPr lang="en" altLang="zh-CN" b="0" dirty="0">
                <a:solidFill>
                  <a:srgbClr val="CCCCCC"/>
                </a:solidFill>
                <a:effectLst/>
                <a:latin typeface="Menlo" panose="020B0609030804020204" pitchFamily="49" charset="0"/>
              </a:rPr>
              <a:t>Ring All-Reduce</a:t>
            </a:r>
            <a:r>
              <a:rPr lang="zh-CN" altLang="en-US" b="0" dirty="0">
                <a:solidFill>
                  <a:srgbClr val="CCCCCC"/>
                </a:solidFill>
                <a:effectLst/>
                <a:latin typeface="Menlo" panose="020B0609030804020204" pitchFamily="49" charset="0"/>
              </a:rPr>
              <a:t>是一种分布式训练模式，适用于</a:t>
            </a:r>
            <a:r>
              <a:rPr lang="en" altLang="zh-CN" b="0" dirty="0">
                <a:solidFill>
                  <a:srgbClr val="CCCCCC"/>
                </a:solidFill>
                <a:effectLst/>
                <a:latin typeface="Menlo" panose="020B0609030804020204" pitchFamily="49" charset="0"/>
              </a:rPr>
              <a:t>TensorFlow</a:t>
            </a:r>
            <a:r>
              <a:rPr lang="zh-CN" altLang="en-US" b="0" dirty="0">
                <a:solidFill>
                  <a:srgbClr val="CCCCCC"/>
                </a:solidFill>
                <a:effectLst/>
                <a:latin typeface="Menlo" panose="020B0609030804020204" pitchFamily="49" charset="0"/>
              </a:rPr>
              <a:t>和</a:t>
            </a:r>
            <a:r>
              <a:rPr lang="en" altLang="zh-CN" b="0" dirty="0" err="1">
                <a:solidFill>
                  <a:srgbClr val="CCCCCC"/>
                </a:solidFill>
                <a:effectLst/>
                <a:latin typeface="Menlo" panose="020B0609030804020204" pitchFamily="49" charset="0"/>
              </a:rPr>
              <a:t>PyTorch</a:t>
            </a:r>
            <a:r>
              <a:rPr lang="zh-CN" altLang="en-US" b="0" dirty="0">
                <a:solidFill>
                  <a:srgbClr val="CCCCCC"/>
                </a:solidFill>
                <a:effectLst/>
                <a:latin typeface="Menlo" panose="020B0609030804020204" pitchFamily="49" charset="0"/>
              </a:rPr>
              <a:t>等框架。通过合理地选择同步或异步模式，可以在保证性能的同时提高计算速度。</a:t>
            </a:r>
          </a:p>
          <a:p>
            <a:endParaRPr kumimoji="1" lang="zh-CN" altLang="en-US" dirty="0"/>
          </a:p>
        </p:txBody>
      </p:sp>
    </p:spTree>
    <p:extLst>
      <p:ext uri="{BB962C8B-B14F-4D97-AF65-F5344CB8AC3E}">
        <p14:creationId xmlns:p14="http://schemas.microsoft.com/office/powerpoint/2010/main" val="39948221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现在讨论数据倾斜问题及其解决方法。数据倾斜是指在分布式计算中，某些</a:t>
            </a:r>
            <a:r>
              <a:rPr kumimoji="1" lang="en" altLang="zh-CN" dirty="0"/>
              <a:t>worker</a:t>
            </a:r>
            <a:r>
              <a:rPr kumimoji="1" lang="zh-CN" altLang="en-US" dirty="0"/>
              <a:t>处理的任务量远大于其他</a:t>
            </a:r>
            <a:r>
              <a:rPr kumimoji="1" lang="en" altLang="zh-CN" dirty="0"/>
              <a:t>worker</a:t>
            </a:r>
            <a:r>
              <a:rPr kumimoji="1" lang="zh-CN" altLang="en" dirty="0"/>
              <a:t>，</a:t>
            </a:r>
            <a:r>
              <a:rPr kumimoji="1" lang="zh-CN" altLang="en-US" dirty="0"/>
              <a:t>导致整个任务在等待某些</a:t>
            </a:r>
            <a:r>
              <a:rPr kumimoji="1" lang="en" altLang="zh-CN" dirty="0"/>
              <a:t>worker</a:t>
            </a:r>
            <a:r>
              <a:rPr kumimoji="1" lang="zh-CN" altLang="en-US" dirty="0"/>
              <a:t>完成时耗费较长时间。这种情况可能由以下原因导致：</a:t>
            </a:r>
          </a:p>
          <a:p>
            <a:endParaRPr kumimoji="1" lang="zh-CN" altLang="en-US" dirty="0"/>
          </a:p>
          <a:p>
            <a:r>
              <a:rPr kumimoji="1" lang="en-US" altLang="zh-CN" dirty="0"/>
              <a:t>1. </a:t>
            </a:r>
            <a:r>
              <a:rPr kumimoji="1" lang="zh-CN" altLang="en-US" dirty="0"/>
              <a:t>分配给</a:t>
            </a:r>
            <a:r>
              <a:rPr kumimoji="1" lang="en" altLang="zh-CN" dirty="0"/>
              <a:t>worker</a:t>
            </a:r>
            <a:r>
              <a:rPr kumimoji="1" lang="zh-CN" altLang="en-US" dirty="0"/>
              <a:t>的任务数量相同，但任务处理时长不一致。例如，音频文件的大小不同，导致处理时间不同。</a:t>
            </a:r>
          </a:p>
          <a:p>
            <a:r>
              <a:rPr kumimoji="1" lang="en-US" altLang="zh-CN" dirty="0"/>
              <a:t>2. </a:t>
            </a:r>
            <a:r>
              <a:rPr kumimoji="1" lang="zh-CN" altLang="en-US" dirty="0"/>
              <a:t>同一台机器上的</a:t>
            </a:r>
            <a:r>
              <a:rPr kumimoji="1" lang="en" altLang="zh-CN" dirty="0"/>
              <a:t>worker</a:t>
            </a:r>
            <a:r>
              <a:rPr kumimoji="1" lang="zh-CN" altLang="en-US" dirty="0"/>
              <a:t>可能还需要处理其他分布式任务，导致资源占用不均衡，进而影响任务处理速度。</a:t>
            </a:r>
          </a:p>
          <a:p>
            <a:endParaRPr kumimoji="1" lang="zh-CN" altLang="en-US" dirty="0"/>
          </a:p>
          <a:p>
            <a:r>
              <a:rPr kumimoji="1" lang="zh-CN" altLang="en-US" dirty="0"/>
              <a:t>为了解决这个问题，我们可以采取以下方法：</a:t>
            </a:r>
          </a:p>
          <a:p>
            <a:endParaRPr kumimoji="1" lang="zh-CN" altLang="en-US" dirty="0"/>
          </a:p>
          <a:p>
            <a:r>
              <a:rPr kumimoji="1" lang="en-US" altLang="zh-CN" dirty="0"/>
              <a:t>1. </a:t>
            </a:r>
            <a:r>
              <a:rPr kumimoji="1" lang="zh-CN" altLang="en-US" dirty="0"/>
              <a:t>对未完成的任务进行重新分配，使其更均匀地分布在各个</a:t>
            </a:r>
            <a:r>
              <a:rPr kumimoji="1" lang="en" altLang="zh-CN" dirty="0"/>
              <a:t>worker</a:t>
            </a:r>
            <a:r>
              <a:rPr kumimoji="1" lang="zh-CN" altLang="en-US" dirty="0"/>
              <a:t>上。这样，等待时间会相对减少，整个任务的完成时间也会缩短。</a:t>
            </a:r>
          </a:p>
          <a:p>
            <a:r>
              <a:rPr kumimoji="1" lang="en-US" altLang="zh-CN" dirty="0"/>
              <a:t>2. </a:t>
            </a:r>
            <a:r>
              <a:rPr kumimoji="1" lang="zh-CN" altLang="en-US" dirty="0"/>
              <a:t>将有状态任务转换为无状态任务，例如使用</a:t>
            </a:r>
            <a:r>
              <a:rPr kumimoji="1" lang="en" altLang="zh-CN" dirty="0"/>
              <a:t>Ray</a:t>
            </a:r>
            <a:r>
              <a:rPr kumimoji="1" lang="zh-CN" altLang="en-US" dirty="0"/>
              <a:t>进行现场任务分发。</a:t>
            </a:r>
          </a:p>
          <a:p>
            <a:r>
              <a:rPr kumimoji="1" lang="en-US" altLang="zh-CN" dirty="0"/>
              <a:t>3. </a:t>
            </a:r>
            <a:r>
              <a:rPr kumimoji="1" lang="zh-CN" altLang="en-US" dirty="0"/>
              <a:t>对于离线推理任务，可以采用队列和弹性消费的方式。将任务放入队列中，根据</a:t>
            </a:r>
            <a:r>
              <a:rPr kumimoji="1" lang="en" altLang="zh-CN" dirty="0"/>
              <a:t>GPU</a:t>
            </a:r>
            <a:r>
              <a:rPr kumimoji="1" lang="zh-CN" altLang="en-US" dirty="0"/>
              <a:t>利用率进行弹性消费，以实现利用率的均衡和减少等待时延。</a:t>
            </a:r>
          </a:p>
          <a:p>
            <a:endParaRPr kumimoji="1" lang="zh-CN" altLang="en-US" dirty="0"/>
          </a:p>
          <a:p>
            <a:r>
              <a:rPr kumimoji="1" lang="zh-CN" altLang="en-US" dirty="0"/>
              <a:t>总之，数据倾斜问题是分布式计算中的一个挑战，我们需要通过不同的方法来优化分布式训练性能，从而提高整体任务的执行效率。</a:t>
            </a:r>
          </a:p>
        </p:txBody>
      </p:sp>
    </p:spTree>
    <p:extLst>
      <p:ext uri="{BB962C8B-B14F-4D97-AF65-F5344CB8AC3E}">
        <p14:creationId xmlns:p14="http://schemas.microsoft.com/office/powerpoint/2010/main" val="38238729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接下来，我们将总结一下在不同层次上进行优化的方法。首先，在最外层，我们可以在多个资源组之间实现均衡，同时将训练和推理混合部署，让用户感受到更多的资源，从而提高运行速度。这是平台层面的优化。</a:t>
            </a:r>
          </a:p>
          <a:p>
            <a:endParaRPr lang="zh-CN" altLang="en-US" dirty="0"/>
          </a:p>
          <a:p>
            <a:r>
              <a:rPr lang="zh-CN" altLang="en-US" dirty="0"/>
              <a:t>其次，在调度层面，我们需要确保</a:t>
            </a:r>
            <a:r>
              <a:rPr lang="en" altLang="zh-CN" dirty="0"/>
              <a:t>CPU</a:t>
            </a:r>
            <a:r>
              <a:rPr lang="zh-CN" altLang="en-US" dirty="0"/>
              <a:t>尽可能分散，而</a:t>
            </a:r>
            <a:r>
              <a:rPr lang="en" altLang="zh-CN" dirty="0"/>
              <a:t>GPU</a:t>
            </a:r>
            <a:r>
              <a:rPr lang="zh-CN" altLang="en-US" dirty="0"/>
              <a:t>尽可能聚合，以减少因调度问题导致的性能瓶颈。</a:t>
            </a:r>
          </a:p>
          <a:p>
            <a:endParaRPr lang="zh-CN" altLang="en-US" dirty="0"/>
          </a:p>
          <a:p>
            <a:r>
              <a:rPr lang="zh-CN" altLang="en-US" dirty="0"/>
              <a:t>再往里是针对具体分布式任务的优化。在这一层面，我们需要从非代码层面，即平台层面，针对具体的分布式任务进行性能优化。这包括批调度、虚拟化</a:t>
            </a:r>
            <a:r>
              <a:rPr lang="en" altLang="zh-CN" dirty="0"/>
              <a:t>GPU</a:t>
            </a:r>
            <a:r>
              <a:rPr lang="zh-CN" altLang="en" dirty="0"/>
              <a:t>、</a:t>
            </a:r>
            <a:r>
              <a:rPr lang="zh-CN" altLang="en-US" dirty="0"/>
              <a:t>磁盘、</a:t>
            </a:r>
            <a:r>
              <a:rPr lang="en" altLang="zh-CN" dirty="0"/>
              <a:t>IO</a:t>
            </a:r>
            <a:r>
              <a:rPr lang="zh-CN" altLang="en-US" dirty="0"/>
              <a:t>以及通信等方面的优化。</a:t>
            </a:r>
          </a:p>
          <a:p>
            <a:endParaRPr lang="zh-CN" altLang="en-US" dirty="0"/>
          </a:p>
          <a:p>
            <a:r>
              <a:rPr lang="zh-CN" altLang="en-US" dirty="0"/>
              <a:t>最后，在单个</a:t>
            </a:r>
            <a:r>
              <a:rPr lang="en" altLang="zh-CN" dirty="0"/>
              <a:t>worker</a:t>
            </a:r>
            <a:r>
              <a:rPr lang="zh-CN" altLang="en-US" dirty="0"/>
              <a:t>内部，我们需要关注用户代码层面的优化。例如，在共享</a:t>
            </a:r>
            <a:r>
              <a:rPr lang="en" altLang="zh-CN" dirty="0"/>
              <a:t>GPU</a:t>
            </a:r>
            <a:r>
              <a:rPr lang="zh-CN" altLang="en-US" dirty="0"/>
              <a:t>中，我们需要将多个进程融合在一张显卡上，并在</a:t>
            </a:r>
            <a:r>
              <a:rPr lang="en" altLang="zh-CN" dirty="0"/>
              <a:t>CPU</a:t>
            </a:r>
            <a:r>
              <a:rPr lang="zh-CN" altLang="en-US" dirty="0"/>
              <a:t>和</a:t>
            </a:r>
            <a:r>
              <a:rPr lang="en" altLang="zh-CN" dirty="0"/>
              <a:t>GPU</a:t>
            </a:r>
            <a:r>
              <a:rPr lang="zh-CN" altLang="en-US" dirty="0"/>
              <a:t>之间实现共享，减少切换。此外，我们还需要实现多线程训练流程的并行，并优化</a:t>
            </a:r>
            <a:r>
              <a:rPr lang="en" altLang="zh-CN" dirty="0"/>
              <a:t>IO</a:t>
            </a:r>
            <a:r>
              <a:rPr lang="zh-CN" altLang="en-US" dirty="0"/>
              <a:t>和内存的临时文件读写速度，例如将其转换为内存磁盘形式。</a:t>
            </a:r>
          </a:p>
          <a:p>
            <a:endParaRPr lang="zh-CN" altLang="en-US" dirty="0"/>
          </a:p>
          <a:p>
            <a:r>
              <a:rPr lang="zh-CN" altLang="en-US" dirty="0"/>
              <a:t>总的来说，这四个层次的优化可以分为平台层面和用户层面。平台层面的优化效果较快，且对所有用户都有效；而用户层面的优化需要用户自己编写代码并理解实现原理。实际上，由于大家的</a:t>
            </a:r>
            <a:r>
              <a:rPr lang="en" altLang="zh-CN" dirty="0"/>
              <a:t>GPU</a:t>
            </a:r>
            <a:r>
              <a:rPr lang="zh-CN" altLang="en-US" dirty="0"/>
              <a:t>资源有限，能够提升一点性能就尽量提升。即使利用率已经达到</a:t>
            </a:r>
            <a:r>
              <a:rPr lang="en-US" altLang="zh-CN" dirty="0"/>
              <a:t>70%</a:t>
            </a:r>
            <a:r>
              <a:rPr lang="zh-CN" altLang="en-US" dirty="0"/>
              <a:t>或</a:t>
            </a:r>
            <a:r>
              <a:rPr lang="en-US" altLang="zh-CN" dirty="0"/>
              <a:t>80%</a:t>
            </a:r>
            <a:r>
              <a:rPr lang="zh-CN" altLang="en-US" dirty="0"/>
              <a:t>，也有可能继续提高到</a:t>
            </a:r>
            <a:r>
              <a:rPr lang="en-US" altLang="zh-CN" dirty="0"/>
              <a:t>90%</a:t>
            </a:r>
            <a:r>
              <a:rPr lang="zh-CN" altLang="en-US" dirty="0"/>
              <a:t>甚至</a:t>
            </a:r>
            <a:r>
              <a:rPr lang="en-US" altLang="zh-CN" dirty="0"/>
              <a:t>95%</a:t>
            </a:r>
            <a:r>
              <a:rPr lang="zh-CN" altLang="en-US" dirty="0"/>
              <a:t>。因此，算法工程师通常需要了解如何从代码层面优化</a:t>
            </a:r>
            <a:r>
              <a:rPr lang="en" altLang="zh-CN" dirty="0"/>
              <a:t>GPU</a:t>
            </a:r>
            <a:r>
              <a:rPr lang="zh-CN" altLang="en-US" dirty="0"/>
              <a:t>利用率。</a:t>
            </a:r>
          </a:p>
        </p:txBody>
      </p:sp>
      <p:sp>
        <p:nvSpPr>
          <p:cNvPr id="4" name="灯片编号占位符 3"/>
          <p:cNvSpPr>
            <a:spLocks noGrp="1"/>
          </p:cNvSpPr>
          <p:nvPr>
            <p:ph type="sldNum" sz="quarter" idx="5"/>
          </p:nvPr>
        </p:nvSpPr>
        <p:spPr/>
        <p:txBody>
          <a:bodyPr/>
          <a:lstStyle/>
          <a:p>
            <a:pPr marL="0" marR="0" lvl="0" indent="0" algn="ctr" defTabSz="584200" rtl="0" eaLnBrk="1" fontAlgn="auto" latinLnBrk="0" hangingPunct="0">
              <a:lnSpc>
                <a:spcPct val="100000"/>
              </a:lnSpc>
              <a:spcBef>
                <a:spcPts val="0"/>
              </a:spcBef>
              <a:spcAft>
                <a:spcPts val="0"/>
              </a:spcAft>
              <a:buClrTx/>
              <a:buSzTx/>
              <a:buFontTx/>
              <a:buNone/>
              <a:tabLst/>
              <a:defRPr/>
            </a:pPr>
            <a:fld id="{A6577E92-2DE2-46DA-AE45-D0F7D560FE0A}" type="slidenum">
              <a:rPr kumimoji="0" lang="zh-CN" altLang="en-US" sz="2400" b="1" i="0" u="none" strike="noStrike" kern="0" cap="none" spc="0" normalizeH="0" baseline="0" noProof="0" smtClean="0">
                <a:ln>
                  <a:noFill/>
                </a:ln>
                <a:solidFill>
                  <a:srgbClr val="000000"/>
                </a:solidFill>
                <a:effectLst/>
                <a:uLnTx/>
                <a:uFillTx/>
                <a:latin typeface="Helvetica Neue"/>
                <a:ea typeface="等线" panose="02010600030101010101" pitchFamily="2" charset="-122"/>
                <a:cs typeface="Helvetica Neue"/>
                <a:sym typeface="Helvetica Neue"/>
              </a:rPr>
              <a:pPr marL="0" marR="0" lvl="0" indent="0" algn="ctr" defTabSz="584200" rtl="0" eaLnBrk="1" fontAlgn="auto" latinLnBrk="0" hangingPunct="0">
                <a:lnSpc>
                  <a:spcPct val="100000"/>
                </a:lnSpc>
                <a:spcBef>
                  <a:spcPts val="0"/>
                </a:spcBef>
                <a:spcAft>
                  <a:spcPts val="0"/>
                </a:spcAft>
                <a:buClrTx/>
                <a:buSzTx/>
                <a:buFontTx/>
                <a:buNone/>
                <a:tabLst/>
                <a:defRPr/>
              </a:pPr>
              <a:t>22</a:t>
            </a:fld>
            <a:endParaRPr kumimoji="0" lang="zh-CN" altLang="en-US" sz="2400" b="1" i="0" u="none" strike="noStrike" kern="0" cap="none" spc="0" normalizeH="0" baseline="0" noProof="0">
              <a:ln>
                <a:noFill/>
              </a:ln>
              <a:solidFill>
                <a:srgbClr val="000000"/>
              </a:solidFill>
              <a:effectLst/>
              <a:uLnTx/>
              <a:uFillTx/>
              <a:latin typeface="Helvetica Neue"/>
              <a:ea typeface="等线" panose="02010600030101010101" pitchFamily="2" charset="-122"/>
              <a:cs typeface="Helvetica Neue"/>
              <a:sym typeface="Helvetica Neue"/>
            </a:endParaRPr>
          </a:p>
        </p:txBody>
      </p:sp>
    </p:spTree>
    <p:extLst>
      <p:ext uri="{BB962C8B-B14F-4D97-AF65-F5344CB8AC3E}">
        <p14:creationId xmlns:p14="http://schemas.microsoft.com/office/powerpoint/2010/main" val="3839812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这里总结下优化的点，我们主要讨论了几个关键的优化层面。首先是物理层面的优化，包括优化</a:t>
            </a:r>
            <a:r>
              <a:rPr lang="en" altLang="zh-CN" dirty="0"/>
              <a:t>IO</a:t>
            </a:r>
            <a:r>
              <a:rPr lang="zh-CN" altLang="en" dirty="0"/>
              <a:t>、</a:t>
            </a:r>
            <a:r>
              <a:rPr lang="zh-CN" altLang="en-US" dirty="0"/>
              <a:t>计算频率和通信。此外，我们还探讨了如何优化</a:t>
            </a:r>
            <a:r>
              <a:rPr lang="en" altLang="zh-CN" dirty="0"/>
              <a:t>TCP</a:t>
            </a:r>
            <a:r>
              <a:rPr lang="zh-CN" altLang="en-US" dirty="0"/>
              <a:t>内核，以及容器与容器之间的通信。</a:t>
            </a:r>
          </a:p>
          <a:p>
            <a:endParaRPr lang="zh-CN" altLang="en-US" dirty="0"/>
          </a:p>
          <a:p>
            <a:r>
              <a:rPr lang="zh-CN" altLang="en-US" dirty="0"/>
              <a:t>接下来，我们讨论了如何解决数据倾斜的问题，以及提高</a:t>
            </a:r>
            <a:r>
              <a:rPr lang="en" altLang="zh-CN" dirty="0"/>
              <a:t>CPU</a:t>
            </a:r>
            <a:r>
              <a:rPr lang="zh-CN" altLang="en-US" dirty="0"/>
              <a:t>和</a:t>
            </a:r>
            <a:r>
              <a:rPr lang="en" altLang="zh-CN" dirty="0"/>
              <a:t>GPU</a:t>
            </a:r>
            <a:r>
              <a:rPr lang="zh-CN" altLang="en-US" dirty="0"/>
              <a:t>利用率的方法。在这里，我们详细介绍了如何在</a:t>
            </a:r>
            <a:r>
              <a:rPr lang="en" altLang="zh-CN" dirty="0"/>
              <a:t>CPU</a:t>
            </a:r>
            <a:r>
              <a:rPr lang="zh-CN" altLang="en-US" dirty="0"/>
              <a:t>和</a:t>
            </a:r>
            <a:r>
              <a:rPr lang="en" altLang="zh-CN" dirty="0"/>
              <a:t>GPU</a:t>
            </a:r>
            <a:r>
              <a:rPr lang="zh-CN" altLang="en-US" dirty="0"/>
              <a:t>混合的环境中实现共享</a:t>
            </a:r>
            <a:r>
              <a:rPr lang="en" altLang="zh-CN" dirty="0"/>
              <a:t>GPU</a:t>
            </a:r>
            <a:r>
              <a:rPr lang="zh-CN" altLang="en" dirty="0"/>
              <a:t>，</a:t>
            </a:r>
            <a:r>
              <a:rPr lang="zh-CN" altLang="en-US" dirty="0"/>
              <a:t>从而进一步提高系统性能。总之，这些优化策略都是为了实现更高效的计算和通信，从而提升整体性能。</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577E92-2DE2-46DA-AE45-D0F7D560FE0A}"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OPPOSans R" panose="00020600040101010101" pitchFamily="18" charset="-122"/>
                <a:cs typeface="Helvetica Neue Medium"/>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OPPOSans R" panose="00020600040101010101" pitchFamily="18" charset="-122"/>
              <a:cs typeface="Helvetica Neue Medium"/>
              <a:sym typeface="Helvetica Neue"/>
            </a:endParaRPr>
          </a:p>
        </p:txBody>
      </p:sp>
    </p:spTree>
    <p:extLst>
      <p:ext uri="{BB962C8B-B14F-4D97-AF65-F5344CB8AC3E}">
        <p14:creationId xmlns:p14="http://schemas.microsoft.com/office/powerpoint/2010/main" val="34795619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0" dirty="0">
                <a:solidFill>
                  <a:srgbClr val="CCCCCC"/>
                </a:solidFill>
                <a:effectLst/>
                <a:latin typeface="Menlo" panose="020B0609030804020204" pitchFamily="49" charset="0"/>
              </a:rPr>
              <a:t>这下面这个是一样的</a:t>
            </a:r>
          </a:p>
          <a:p>
            <a:r>
              <a:rPr lang="zh-CN" altLang="en-US" b="0" dirty="0">
                <a:solidFill>
                  <a:srgbClr val="CCCCCC"/>
                </a:solidFill>
                <a:effectLst/>
                <a:latin typeface="Menlo" panose="020B0609030804020204" pitchFamily="49" charset="0"/>
              </a:rPr>
              <a:t>其实基本上方法是跟</a:t>
            </a:r>
          </a:p>
          <a:p>
            <a:r>
              <a:rPr lang="zh-CN" altLang="en-US" b="0" dirty="0">
                <a:solidFill>
                  <a:srgbClr val="CCCCCC"/>
                </a:solidFill>
                <a:effectLst/>
                <a:latin typeface="Menlo" panose="020B0609030804020204" pitchFamily="49" charset="0"/>
              </a:rPr>
              <a:t>刚才说的这个原理是一样的</a:t>
            </a:r>
          </a:p>
          <a:p>
            <a:endParaRPr kumimoji="1"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6A8F70-FC19-449C-BCF6-CA9BB7A459E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284749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6A8F70-FC19-449C-BCF6-CA9BB7A459E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284749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6A8F70-FC19-449C-BCF6-CA9BB7A459E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641290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接下来，我们来讨论调度过程。调度可以分为几个阶段，包括过滤阶段、打分阶段和实际绑定阶段。</a:t>
            </a:r>
          </a:p>
          <a:p>
            <a:endParaRPr kumimoji="1" lang="zh-CN" altLang="en-US" dirty="0"/>
          </a:p>
          <a:p>
            <a:r>
              <a:rPr kumimoji="1" lang="zh-CN" altLang="en-US" dirty="0"/>
              <a:t>在过滤阶段，我们需要选出满足一定条件的机器。这个阶段类似于召回和排序过程中的召回，主要是筛选出符合条件的机器。例如，节点选择（</a:t>
            </a:r>
            <a:r>
              <a:rPr kumimoji="1" lang="en" altLang="zh-CN" dirty="0"/>
              <a:t>node select</a:t>
            </a:r>
            <a:r>
              <a:rPr kumimoji="1" lang="zh-CN" altLang="en" dirty="0"/>
              <a:t>）</a:t>
            </a:r>
            <a:r>
              <a:rPr kumimoji="1" lang="zh-CN" altLang="en-US" dirty="0"/>
              <a:t>和亲密度中的强制满足条件都属于过滤阶段。在这个阶段，我们会根据设定的条件筛选出一批机器，这些机器需要完全满足我们设定的基础条件。</a:t>
            </a:r>
          </a:p>
          <a:p>
            <a:endParaRPr kumimoji="1" lang="zh-CN" altLang="en-US" dirty="0"/>
          </a:p>
          <a:p>
            <a:r>
              <a:rPr kumimoji="1" lang="zh-CN" altLang="en-US" dirty="0"/>
              <a:t>过滤阶段完成后，我们进入打分阶段。在这个阶段，我们会对筛选出的机器进行评分，以便于后续选择最适合部署应用的机器。</a:t>
            </a:r>
          </a:p>
          <a:p>
            <a:endParaRPr kumimoji="1" lang="zh-CN" altLang="en-US" dirty="0"/>
          </a:p>
          <a:p>
            <a:r>
              <a:rPr kumimoji="1" lang="zh-CN" altLang="en-US" dirty="0"/>
              <a:t>最后，在实际绑定阶段，我们会根据打分阶段的结果，选择合适的机器来部署应用。</a:t>
            </a:r>
          </a:p>
          <a:p>
            <a:endParaRPr kumimoji="1" lang="zh-CN" altLang="en-US" dirty="0"/>
          </a:p>
          <a:p>
            <a:r>
              <a:rPr kumimoji="1" lang="zh-CN" altLang="en-US" dirty="0"/>
              <a:t>总之，调度过程包括过滤、打分和实际绑定三个阶段。首先，我们需要筛选出满足条件的机器；然后，对这些机器进行评分；最后，根据评分结果选择合适的机器进行应用部署。</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6A8F70-FC19-449C-BCF6-CA9BB7A459E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028083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这部分主要讲述了过滤阶段和打分阶段的概念及其在调度过程中的作用。过滤阶段是一个筛选过程，将满足条件的机器筛选出来；而打分阶段则是对这些机器进行排序，以便选出一个最佳的机器进行部署。这里的“最佳”是根据用户的需求和配置条件来决定的，而不是演讲者个人的看法。</a:t>
            </a:r>
          </a:p>
          <a:p>
            <a:endParaRPr kumimoji="1" lang="zh-CN" altLang="en-US" dirty="0"/>
          </a:p>
          <a:p>
            <a:r>
              <a:rPr kumimoji="1" lang="zh-CN" altLang="en-US" dirty="0"/>
              <a:t>在打分阶段，用户可以配置多个条件和算法来计算机器的得分。例如，用户可能会要求优先选择曾经部署过某个</a:t>
            </a:r>
            <a:r>
              <a:rPr kumimoji="1" lang="en" altLang="zh-CN" dirty="0"/>
              <a:t>pod</a:t>
            </a:r>
            <a:r>
              <a:rPr kumimoji="1" lang="zh-CN" altLang="en-US" dirty="0"/>
              <a:t>的机器，或者选择当前</a:t>
            </a:r>
            <a:r>
              <a:rPr kumimoji="1" lang="en" altLang="zh-CN" dirty="0"/>
              <a:t>CPU</a:t>
            </a:r>
            <a:r>
              <a:rPr kumimoji="1" lang="zh-CN" altLang="en-US" dirty="0"/>
              <a:t>利用率最低的机器。这些条件可以分别计算出一个得分，然后根据用户设定的权重进行加权求和，最终得到一个综合得分。根据这个得分，调度系统会优先选择得分最高的机器进行部署。</a:t>
            </a:r>
          </a:p>
          <a:p>
            <a:endParaRPr kumimoji="1" lang="zh-CN" altLang="en-US" dirty="0"/>
          </a:p>
          <a:p>
            <a:r>
              <a:rPr kumimoji="1" lang="zh-CN" altLang="en-US" dirty="0"/>
              <a:t>调度过程包括过滤和打分两个部分，其中打分阶段主要涉及到算法。在实际应用中，常用的算法有节点亲密度和污点。</a:t>
            </a:r>
            <a:endParaRPr kumimoji="1" lang="en-US" altLang="zh-CN" dirty="0"/>
          </a:p>
          <a:p>
            <a:endParaRPr kumimoji="1" lang="en-US" altLang="zh-CN" dirty="0"/>
          </a:p>
          <a:p>
            <a:r>
              <a:rPr kumimoji="1" lang="zh-CN" altLang="en-US" dirty="0"/>
              <a:t>节点亲密度作用：例如，尽可能在同一个</a:t>
            </a:r>
            <a:r>
              <a:rPr kumimoji="1" lang="en" altLang="zh-CN" dirty="0"/>
              <a:t>GPU</a:t>
            </a:r>
            <a:r>
              <a:rPr kumimoji="1" lang="zh-CN" altLang="en-US" dirty="0"/>
              <a:t>机器上部署分布式的</a:t>
            </a:r>
            <a:r>
              <a:rPr kumimoji="1" lang="en" altLang="zh-CN" dirty="0"/>
              <a:t>worker</a:t>
            </a:r>
            <a:r>
              <a:rPr kumimoji="1" lang="zh-CN" altLang="en-US" dirty="0"/>
              <a:t>，以减少通信时延。</a:t>
            </a:r>
            <a:endParaRPr kumimoji="1" lang="en-US" altLang="zh-CN" dirty="0"/>
          </a:p>
          <a:p>
            <a:r>
              <a:rPr kumimoji="1" lang="zh-CN" altLang="en-US" dirty="0"/>
              <a:t>污点则是一种反向操作：例如，尽量不在某些特定的机器上部署任务，除非用户允许。这种方法常用于部署一些基础组件，如机器的网卡和</a:t>
            </a:r>
            <a:r>
              <a:rPr kumimoji="1" lang="en" altLang="zh-CN" dirty="0"/>
              <a:t>DNS</a:t>
            </a:r>
            <a:r>
              <a:rPr kumimoji="1" lang="zh-CN" altLang="en-US" dirty="0"/>
              <a:t>组件等。即使某台机器上设置了不允许部署任务，这些基础组件仍然可以使用污点的方式进行部署。</a:t>
            </a:r>
            <a:endParaRPr kumimoji="1" lang="en-US" altLang="zh-CN" dirty="0"/>
          </a:p>
          <a:p>
            <a:endParaRPr kumimoji="1" lang="en-US" altLang="zh-CN" dirty="0"/>
          </a:p>
          <a:p>
            <a:endParaRPr kumimoji="1" lang="en-US" altLang="zh-CN" dirty="0"/>
          </a:p>
          <a:p>
            <a:r>
              <a:rPr kumimoji="1" lang="zh-CN" altLang="en-US" dirty="0"/>
              <a:t>下面是几种打分策略，以及如何根据不同场景选择合适的策略。</a:t>
            </a:r>
          </a:p>
          <a:p>
            <a:endParaRPr kumimoji="1" lang="zh-CN" altLang="en-US" dirty="0"/>
          </a:p>
          <a:p>
            <a:r>
              <a:rPr kumimoji="1" lang="zh-CN" altLang="en-US" dirty="0"/>
              <a:t>首先，我们可以使用</a:t>
            </a:r>
            <a:r>
              <a:rPr kumimoji="1" lang="en-US" altLang="zh-CN" dirty="0"/>
              <a:t>Image Local</a:t>
            </a:r>
            <a:r>
              <a:rPr kumimoji="1" lang="zh-CN" altLang="en-US" dirty="0"/>
              <a:t>策略，如果本地已经部署过某个镜像，那么可以直接在本地进行部署，这样相对来说会更快一些。</a:t>
            </a:r>
          </a:p>
          <a:p>
            <a:endParaRPr kumimoji="1" lang="zh-CN" altLang="en-US" dirty="0"/>
          </a:p>
          <a:p>
            <a:r>
              <a:rPr kumimoji="1" lang="zh-CN" altLang="en-US" dirty="0"/>
              <a:t>其次，我们可以考虑资源请求和资源利用率的策略。在一般情况下，我们希望资源请求越少越好，以避免与其他机器进行相互干扰和资源的抢占。</a:t>
            </a:r>
            <a:endParaRPr kumimoji="1" lang="en-US" altLang="zh-CN" dirty="0"/>
          </a:p>
          <a:p>
            <a:endParaRPr kumimoji="1" lang="en-US" altLang="zh-CN" dirty="0"/>
          </a:p>
          <a:p>
            <a:r>
              <a:rPr kumimoji="1" lang="zh-CN" altLang="en-US" dirty="0"/>
              <a:t>然而，在某些特定场景下，如云上弹性伸缩，我们可能会倾向于优先部署在资源利用率较高的机器上，以减少自动弹出新机器的次数。这种策略主要适用于可以主动弹机器的云环境。</a:t>
            </a:r>
          </a:p>
          <a:p>
            <a:endParaRPr kumimoji="1" lang="zh-CN" altLang="en-US" dirty="0"/>
          </a:p>
          <a:p>
            <a:r>
              <a:rPr kumimoji="1" lang="zh-CN" altLang="en-US" dirty="0"/>
              <a:t>接下来，我们还可以考虑跨主机部署策略，尽量避免将多个副本部署在同一台机器上。这样做的目的是为了实现多副本、多主机、多地的容灾，防止一台机器出现故障导致整个服务挂掉。</a:t>
            </a:r>
          </a:p>
          <a:p>
            <a:endParaRPr kumimoji="1" lang="zh-CN" altLang="en-US" dirty="0"/>
          </a:p>
          <a:p>
            <a:r>
              <a:rPr kumimoji="1" lang="zh-CN" altLang="en-US" dirty="0"/>
              <a:t>最后，我们还可以根据</a:t>
            </a:r>
            <a:r>
              <a:rPr kumimoji="1" lang="en-US" altLang="zh-CN" dirty="0"/>
              <a:t>Pod</a:t>
            </a:r>
            <a:r>
              <a:rPr kumimoji="1" lang="zh-CN" altLang="en-US" dirty="0"/>
              <a:t>和</a:t>
            </a:r>
            <a:r>
              <a:rPr kumimoji="1" lang="en-US" altLang="zh-CN" dirty="0"/>
              <a:t>Node</a:t>
            </a:r>
            <a:r>
              <a:rPr kumimoji="1" lang="zh-CN" altLang="en-US" dirty="0"/>
              <a:t>的亲密度来选择部署策略。这种策略主要是根据</a:t>
            </a:r>
            <a:r>
              <a:rPr kumimoji="1" lang="en-US" altLang="zh-CN" dirty="0"/>
              <a:t>Pod</a:t>
            </a:r>
            <a:r>
              <a:rPr kumimoji="1" lang="zh-CN" altLang="en-US" dirty="0"/>
              <a:t>或主机的已有情况来决定选择哪些机器进行部署。</a:t>
            </a:r>
          </a:p>
          <a:p>
            <a:endParaRPr kumimoji="1" lang="zh-CN" altLang="en-US" dirty="0"/>
          </a:p>
          <a:p>
            <a:r>
              <a:rPr kumimoji="1" lang="zh-CN" altLang="en-US" dirty="0"/>
              <a:t>总之，根据不同的场景和需求，我们可以灵活选择合适的部署策略，以提高部署效率和系统稳定性。在实际使用中，我们通常会结合这些策略进行打分和选择，以确保</a:t>
            </a:r>
            <a:r>
              <a:rPr kumimoji="1" lang="en-US" altLang="zh-CN" dirty="0"/>
              <a:t>Pod</a:t>
            </a:r>
            <a:r>
              <a:rPr kumimoji="1" lang="zh-CN" altLang="en-US" dirty="0"/>
              <a:t>能够顺利部署在合适的机器上。</a:t>
            </a:r>
            <a:endParaRPr kumimoji="1" lang="en-US" altLang="zh-CN" dirty="0"/>
          </a:p>
          <a:p>
            <a:endParaRPr kumimoji="1" lang="en-US" altLang="zh-CN" dirty="0"/>
          </a:p>
          <a:p>
            <a:endParaRPr kumimoji="1" lang="en-US" altLang="zh-CN" dirty="0"/>
          </a:p>
          <a:p>
            <a:endParaRPr kumimoji="1" lang="en-US" altLang="zh-CN" dirty="0"/>
          </a:p>
          <a:p>
            <a:endParaRPr kumimoji="1"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6A8F70-FC19-449C-BCF6-CA9BB7A459E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735012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接下来，我们来总结和补充下。我们已经讲到了</a:t>
            </a:r>
            <a:r>
              <a:rPr kumimoji="1" lang="en" altLang="zh-CN" dirty="0"/>
              <a:t>Volcano</a:t>
            </a:r>
            <a:r>
              <a:rPr kumimoji="1" lang="zh-CN" altLang="en" dirty="0"/>
              <a:t>、</a:t>
            </a:r>
            <a:r>
              <a:rPr kumimoji="1" lang="en" altLang="zh-CN" dirty="0"/>
              <a:t>Ray</a:t>
            </a:r>
            <a:r>
              <a:rPr kumimoji="1" lang="zh-CN" altLang="en-US" dirty="0"/>
              <a:t>和</a:t>
            </a:r>
            <a:r>
              <a:rPr kumimoji="1" lang="en" altLang="zh-CN" dirty="0"/>
              <a:t>Spark</a:t>
            </a:r>
            <a:r>
              <a:rPr kumimoji="1" lang="zh-CN" altLang="en" dirty="0"/>
              <a:t>。</a:t>
            </a:r>
            <a:r>
              <a:rPr kumimoji="1" lang="zh-CN" altLang="en-US" dirty="0"/>
              <a:t>接下来要提到的是</a:t>
            </a:r>
            <a:r>
              <a:rPr kumimoji="1" lang="en" altLang="zh-CN" dirty="0"/>
              <a:t>Ray-</a:t>
            </a:r>
            <a:r>
              <a:rPr kumimoji="1" lang="en" altLang="zh-CN" dirty="0" err="1"/>
              <a:t>sklearn</a:t>
            </a:r>
            <a:r>
              <a:rPr kumimoji="1" lang="zh-CN" altLang="en" dirty="0"/>
              <a:t>，</a:t>
            </a:r>
            <a:r>
              <a:rPr kumimoji="1" lang="zh-CN" altLang="en-US" dirty="0"/>
              <a:t>这是一个专门针对</a:t>
            </a:r>
            <a:r>
              <a:rPr kumimoji="1" lang="en" altLang="zh-CN" dirty="0" err="1"/>
              <a:t>sklearn</a:t>
            </a:r>
            <a:r>
              <a:rPr kumimoji="1" lang="zh-CN" altLang="en-US" dirty="0"/>
              <a:t>的库，它的原理和</a:t>
            </a:r>
            <a:r>
              <a:rPr kumimoji="1" lang="en" altLang="zh-CN" dirty="0"/>
              <a:t>Ray</a:t>
            </a:r>
            <a:r>
              <a:rPr kumimoji="1" lang="zh-CN" altLang="en-US" dirty="0"/>
              <a:t>相同，使用方法与</a:t>
            </a:r>
            <a:r>
              <a:rPr kumimoji="1" lang="en" altLang="zh-CN" dirty="0" err="1"/>
              <a:t>sklearn</a:t>
            </a:r>
            <a:r>
              <a:rPr kumimoji="1" lang="zh-CN" altLang="en-US" dirty="0"/>
              <a:t>结合。接着，我们要介绍</a:t>
            </a:r>
            <a:r>
              <a:rPr kumimoji="1" lang="en" altLang="zh-CN" dirty="0" err="1"/>
              <a:t>TFjob</a:t>
            </a:r>
            <a:r>
              <a:rPr kumimoji="1" lang="zh-CN" altLang="en" dirty="0"/>
              <a:t>、</a:t>
            </a:r>
            <a:r>
              <a:rPr kumimoji="1" lang="en" altLang="zh-CN" dirty="0" err="1"/>
              <a:t>PyTorchJob</a:t>
            </a:r>
            <a:r>
              <a:rPr kumimoji="1" lang="zh-CN" altLang="en-US" dirty="0"/>
              <a:t>和飞桨</a:t>
            </a:r>
            <a:r>
              <a:rPr kumimoji="1" lang="en" altLang="zh-CN" dirty="0"/>
              <a:t>Job</a:t>
            </a:r>
            <a:r>
              <a:rPr kumimoji="1" lang="zh-CN" altLang="en" dirty="0"/>
              <a:t>，</a:t>
            </a:r>
            <a:r>
              <a:rPr kumimoji="1" lang="zh-CN" altLang="en-US" dirty="0"/>
              <a:t>这些</a:t>
            </a:r>
            <a:r>
              <a:rPr kumimoji="1" lang="en" altLang="zh-CN" dirty="0"/>
              <a:t>Job</a:t>
            </a:r>
            <a:r>
              <a:rPr kumimoji="1" lang="zh-CN" altLang="en-US" dirty="0"/>
              <a:t>实际上都非常相似。然后是</a:t>
            </a:r>
            <a:r>
              <a:rPr kumimoji="1" lang="en" altLang="zh-CN" dirty="0"/>
              <a:t>Kaldi</a:t>
            </a:r>
            <a:r>
              <a:rPr kumimoji="1" lang="zh-CN" altLang="en-US" dirty="0"/>
              <a:t>和</a:t>
            </a:r>
            <a:r>
              <a:rPr kumimoji="1" lang="en" altLang="zh-CN" dirty="0"/>
              <a:t>MPI</a:t>
            </a:r>
            <a:r>
              <a:rPr kumimoji="1" lang="zh-CN" altLang="en" dirty="0"/>
              <a:t>。</a:t>
            </a:r>
          </a:p>
          <a:p>
            <a:endParaRPr kumimoji="1" lang="zh-CN" altLang="en" dirty="0"/>
          </a:p>
          <a:p>
            <a:r>
              <a:rPr kumimoji="1" lang="en" altLang="zh-CN" dirty="0"/>
              <a:t>MPI</a:t>
            </a:r>
            <a:r>
              <a:rPr kumimoji="1" lang="zh-CN" altLang="en" dirty="0"/>
              <a:t>（</a:t>
            </a:r>
            <a:r>
              <a:rPr kumimoji="1" lang="en" altLang="zh-CN" dirty="0"/>
              <a:t>Message Passing Interface</a:t>
            </a:r>
            <a:r>
              <a:rPr kumimoji="1" lang="zh-CN" altLang="en" dirty="0"/>
              <a:t>）</a:t>
            </a:r>
            <a:r>
              <a:rPr kumimoji="1" lang="zh-CN" altLang="en-US" dirty="0"/>
              <a:t>是一种通信协议格式，它并不属于具体的深度学习框架，因此许多深度学习框架都可以使用</a:t>
            </a:r>
            <a:r>
              <a:rPr kumimoji="1" lang="en" altLang="zh-CN" dirty="0"/>
              <a:t>MPI</a:t>
            </a:r>
            <a:r>
              <a:rPr kumimoji="1" lang="zh-CN" altLang="en-US" dirty="0"/>
              <a:t>这种分布式通信协议来实现分布式计算。以</a:t>
            </a:r>
            <a:r>
              <a:rPr kumimoji="1" lang="en" altLang="zh-CN" dirty="0" err="1"/>
              <a:t>Deepspeed</a:t>
            </a:r>
            <a:r>
              <a:rPr kumimoji="1" lang="zh-CN" altLang="en-US" dirty="0"/>
              <a:t>为例，它的官方文档指出，如果你有多台机器，每台机器都配置了</a:t>
            </a:r>
            <a:r>
              <a:rPr kumimoji="1" lang="en" altLang="zh-CN" dirty="0"/>
              <a:t>SSH</a:t>
            </a:r>
            <a:r>
              <a:rPr kumimoji="1" lang="zh-CN" altLang="en-US" dirty="0"/>
              <a:t>免密登录，你可以在每个节点上把其他节点的信息以及</a:t>
            </a:r>
            <a:r>
              <a:rPr kumimoji="1" lang="en" altLang="zh-CN" dirty="0"/>
              <a:t>SSH</a:t>
            </a:r>
            <a:r>
              <a:rPr kumimoji="1" lang="zh-CN" altLang="en-US" dirty="0"/>
              <a:t>账号配置好，然后让每台机器启动</a:t>
            </a:r>
            <a:r>
              <a:rPr kumimoji="1" lang="en" altLang="zh-CN" dirty="0" err="1"/>
              <a:t>Deepspeed</a:t>
            </a:r>
            <a:r>
              <a:rPr kumimoji="1" lang="zh-CN" altLang="en-US" dirty="0"/>
              <a:t>的</a:t>
            </a:r>
            <a:r>
              <a:rPr kumimoji="1" lang="en" altLang="zh-CN" dirty="0"/>
              <a:t>worker</a:t>
            </a:r>
            <a:r>
              <a:rPr kumimoji="1" lang="zh-CN" altLang="en-US" dirty="0"/>
              <a:t>节点。这些</a:t>
            </a:r>
            <a:r>
              <a:rPr kumimoji="1" lang="en" altLang="zh-CN" dirty="0"/>
              <a:t>worker</a:t>
            </a:r>
            <a:r>
              <a:rPr kumimoji="1" lang="zh-CN" altLang="en-US" dirty="0"/>
              <a:t>节点会自动根据配置进行免密连接其他节点，形成</a:t>
            </a:r>
            <a:r>
              <a:rPr kumimoji="1" lang="en" altLang="zh-CN" dirty="0"/>
              <a:t>SSH</a:t>
            </a:r>
            <a:r>
              <a:rPr kumimoji="1" lang="zh-CN" altLang="en-US" dirty="0"/>
              <a:t>互联结构。此外，还有一种结构是</a:t>
            </a:r>
            <a:r>
              <a:rPr kumimoji="1" lang="en" altLang="zh-CN" dirty="0"/>
              <a:t>MPI</a:t>
            </a:r>
            <a:r>
              <a:rPr kumimoji="1" lang="zh-CN" altLang="en-US" dirty="0"/>
              <a:t>结构，它规范了分布式通信和实现的方法。深度学习框架可以根据</a:t>
            </a:r>
            <a:r>
              <a:rPr kumimoji="1" lang="en" altLang="zh-CN" dirty="0"/>
              <a:t>MPI</a:t>
            </a:r>
            <a:r>
              <a:rPr kumimoji="1" lang="zh-CN" altLang="en-US" dirty="0"/>
              <a:t>的结构来兼容分布式实现方法。例如，</a:t>
            </a:r>
            <a:r>
              <a:rPr kumimoji="1" lang="en" altLang="zh-CN" dirty="0" err="1"/>
              <a:t>Deepspeed</a:t>
            </a:r>
            <a:r>
              <a:rPr kumimoji="1" lang="zh-CN" altLang="en-US" dirty="0"/>
              <a:t>和</a:t>
            </a:r>
            <a:r>
              <a:rPr kumimoji="1" lang="en" altLang="zh-CN" dirty="0" err="1"/>
              <a:t>Horovod</a:t>
            </a:r>
            <a:r>
              <a:rPr kumimoji="1" lang="zh-CN" altLang="en-US" dirty="0"/>
              <a:t>都兼容了</a:t>
            </a:r>
            <a:r>
              <a:rPr kumimoji="1" lang="en" altLang="zh-CN" dirty="0"/>
              <a:t>MPI</a:t>
            </a:r>
            <a:r>
              <a:rPr kumimoji="1" lang="zh-CN" altLang="en-US" dirty="0"/>
              <a:t>的分布式结构方法。因此，</a:t>
            </a:r>
            <a:r>
              <a:rPr kumimoji="1" lang="en" altLang="zh-CN" dirty="0"/>
              <a:t>MPI</a:t>
            </a:r>
            <a:r>
              <a:rPr kumimoji="1" lang="zh-CN" altLang="en-US" dirty="0"/>
              <a:t>实际上是一种标准的分布式策略或协议。</a:t>
            </a:r>
          </a:p>
          <a:p>
            <a:endParaRPr kumimoji="1" lang="zh-CN" altLang="en-US" dirty="0"/>
          </a:p>
          <a:p>
            <a:r>
              <a:rPr kumimoji="1" lang="zh-CN" altLang="en-US" dirty="0"/>
              <a:t>值得注意的是，</a:t>
            </a:r>
            <a:r>
              <a:rPr kumimoji="1" lang="en" altLang="zh-CN" dirty="0" err="1"/>
              <a:t>Horovod</a:t>
            </a:r>
            <a:r>
              <a:rPr kumimoji="1" lang="zh-CN" altLang="en-US" dirty="0"/>
              <a:t>和</a:t>
            </a:r>
            <a:r>
              <a:rPr kumimoji="1" lang="en" altLang="zh-CN" dirty="0" err="1"/>
              <a:t>Deepspeed</a:t>
            </a:r>
            <a:r>
              <a:rPr kumimoji="1" lang="zh-CN" altLang="en-US" dirty="0"/>
              <a:t>属于分布式加速框架，它们本身并不是深度学习框架。深度学习框架支持的分布式计算有自己的实现原理，但也可以兼容其他分布式实现方法，如</a:t>
            </a:r>
            <a:r>
              <a:rPr kumimoji="1" lang="en" altLang="zh-CN" dirty="0"/>
              <a:t>MPI</a:t>
            </a:r>
            <a:r>
              <a:rPr kumimoji="1" lang="zh-CN" altLang="en-US" dirty="0"/>
              <a:t>和</a:t>
            </a:r>
            <a:r>
              <a:rPr kumimoji="1" lang="en" altLang="zh-CN" dirty="0"/>
              <a:t>SSH</a:t>
            </a:r>
            <a:r>
              <a:rPr kumimoji="1" lang="zh-CN" altLang="en-US" dirty="0"/>
              <a:t>互联。此外，还有一些加速框架专门用于优化，如</a:t>
            </a:r>
            <a:r>
              <a:rPr kumimoji="1" lang="en" altLang="zh-CN" dirty="0" err="1"/>
              <a:t>Deepspeed</a:t>
            </a:r>
            <a:r>
              <a:rPr kumimoji="1" lang="zh-CN" altLang="en-US" dirty="0"/>
              <a:t>主要用于</a:t>
            </a:r>
            <a:r>
              <a:rPr kumimoji="1" lang="en" altLang="zh-CN" dirty="0" err="1"/>
              <a:t>PyTorch</a:t>
            </a:r>
            <a:r>
              <a:rPr kumimoji="1" lang="zh-CN" altLang="en" dirty="0"/>
              <a:t>，</a:t>
            </a:r>
            <a:r>
              <a:rPr kumimoji="1" lang="zh-CN" altLang="en-US" dirty="0"/>
              <a:t>但也可能用于其他框架。这取决于分布式加速框架兼容了哪些深度学习框架。例如，</a:t>
            </a:r>
            <a:r>
              <a:rPr kumimoji="1" lang="en" altLang="zh-CN" dirty="0" err="1"/>
              <a:t>Horovod</a:t>
            </a:r>
            <a:r>
              <a:rPr kumimoji="1" lang="zh-CN" altLang="en-US" dirty="0"/>
              <a:t>可以支持</a:t>
            </a:r>
            <a:r>
              <a:rPr kumimoji="1" lang="en" altLang="zh-CN" dirty="0" err="1"/>
              <a:t>PyTorch</a:t>
            </a:r>
            <a:r>
              <a:rPr kumimoji="1" lang="zh-CN" altLang="en-US" dirty="0"/>
              <a:t>和</a:t>
            </a:r>
            <a:r>
              <a:rPr kumimoji="1" lang="en" altLang="zh-CN" dirty="0"/>
              <a:t>TensorFlow</a:t>
            </a:r>
            <a:r>
              <a:rPr kumimoji="1" lang="zh-CN" altLang="en-US" dirty="0"/>
              <a:t>等。</a:t>
            </a:r>
          </a:p>
          <a:p>
            <a:endParaRPr kumimoji="1" lang="zh-CN" altLang="en-US" dirty="0"/>
          </a:p>
          <a:p>
            <a:r>
              <a:rPr kumimoji="1" lang="zh-CN" altLang="en-US" dirty="0"/>
              <a:t>除了训练，还有计算和离线推理。离线推理是指模型推理，属于计算范畴，而不是训练。例如，数据下载、抽帧和抽视频等都属于数据处理范畴，但都包含在分布式处理逻辑中。在分布式数据处理、分布式计算和分布式训练中，我们都会遇到批调度、数据倾斜等</a:t>
            </a:r>
            <a:r>
              <a:rPr kumimoji="1" lang="zh-CN" altLang="en-US"/>
              <a:t>问题。</a:t>
            </a:r>
            <a:endParaRPr kumimoji="1" lang="zh-CN" altLang="en-US" dirty="0"/>
          </a:p>
        </p:txBody>
      </p:sp>
    </p:spTree>
    <p:extLst>
      <p:ext uri="{BB962C8B-B14F-4D97-AF65-F5344CB8AC3E}">
        <p14:creationId xmlns:p14="http://schemas.microsoft.com/office/powerpoint/2010/main" val="7183623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这里是</a:t>
            </a:r>
            <a:r>
              <a:rPr kumimoji="1" lang="en" altLang="zh-CN" dirty="0" err="1"/>
              <a:t>PyTorch</a:t>
            </a:r>
            <a:r>
              <a:rPr kumimoji="1" lang="zh-CN" altLang="en-US" dirty="0"/>
              <a:t>的示例和</a:t>
            </a:r>
            <a:r>
              <a:rPr kumimoji="1" lang="en-US" altLang="zh-CN" dirty="0" err="1"/>
              <a:t>pytorch</a:t>
            </a:r>
            <a:r>
              <a:rPr kumimoji="1" lang="zh-CN" altLang="en-US" dirty="0"/>
              <a:t>分布式通信协议层。首先，我们了解到</a:t>
            </a:r>
            <a:r>
              <a:rPr kumimoji="1" lang="en" altLang="zh-CN" dirty="0" err="1"/>
              <a:t>PyTorch</a:t>
            </a:r>
            <a:r>
              <a:rPr kumimoji="1" lang="zh-CN" altLang="en-US" dirty="0"/>
              <a:t>使用了</a:t>
            </a:r>
            <a:r>
              <a:rPr kumimoji="1" lang="en" altLang="zh-CN" dirty="0"/>
              <a:t>ring all-reduce</a:t>
            </a:r>
            <a:r>
              <a:rPr kumimoji="1" lang="zh-CN" altLang="en-US" dirty="0"/>
              <a:t>模式，这是一种常见的通信模式。接下来，讲述了分布式通信协议层的相关内容。</a:t>
            </a:r>
          </a:p>
          <a:p>
            <a:endParaRPr kumimoji="1" lang="zh-CN" altLang="en-US" dirty="0"/>
          </a:p>
          <a:p>
            <a:r>
              <a:rPr kumimoji="1" lang="zh-CN" altLang="en-US" dirty="0"/>
              <a:t>在分布式系统中，首先需要有一个集群，其中包含各个角色和参与者的通信地址。此外，还需要确定在何种情况下进行沟通以及沟通的方式。这些都是分布式框架层需要处理的问题。分布式框架层可能在后端采用不同的通信策略，例如在</a:t>
            </a:r>
            <a:r>
              <a:rPr kumimoji="1" lang="en" altLang="zh-CN" dirty="0"/>
              <a:t>GPU</a:t>
            </a:r>
            <a:r>
              <a:rPr kumimoji="1" lang="zh-CN" altLang="en-US" dirty="0"/>
              <a:t>上使用的通信策略与在</a:t>
            </a:r>
            <a:r>
              <a:rPr kumimoji="1" lang="en" altLang="zh-CN" dirty="0"/>
              <a:t>CPU</a:t>
            </a:r>
            <a:r>
              <a:rPr kumimoji="1" lang="zh-CN" altLang="en-US" dirty="0"/>
              <a:t>上使用的通信策略可能会有所不同。</a:t>
            </a:r>
          </a:p>
          <a:p>
            <a:endParaRPr kumimoji="1" lang="zh-CN" altLang="en-US" dirty="0"/>
          </a:p>
          <a:p>
            <a:r>
              <a:rPr kumimoji="1" lang="zh-CN" altLang="en-US" dirty="0"/>
              <a:t>一般情况下，对于</a:t>
            </a:r>
            <a:r>
              <a:rPr kumimoji="1" lang="en" altLang="zh-CN" dirty="0" err="1"/>
              <a:t>PyTorch</a:t>
            </a:r>
            <a:r>
              <a:rPr kumimoji="1" lang="zh-CN" altLang="en-US" dirty="0"/>
              <a:t>的</a:t>
            </a:r>
            <a:r>
              <a:rPr kumimoji="1" lang="en" altLang="zh-CN" dirty="0"/>
              <a:t>GPU</a:t>
            </a:r>
            <a:r>
              <a:rPr kumimoji="1" lang="zh-CN" altLang="en-US" dirty="0"/>
              <a:t>通信策略，我们可以选择使用</a:t>
            </a:r>
            <a:r>
              <a:rPr kumimoji="1" lang="en" altLang="zh-CN" dirty="0"/>
              <a:t>NCCL</a:t>
            </a:r>
            <a:r>
              <a:rPr kumimoji="1" lang="zh-CN" altLang="en" dirty="0"/>
              <a:t>。</a:t>
            </a:r>
            <a:r>
              <a:rPr kumimoji="1" lang="zh-CN" altLang="en-US" dirty="0"/>
              <a:t>这是因为在</a:t>
            </a:r>
            <a:r>
              <a:rPr kumimoji="1" lang="en" altLang="zh-CN" dirty="0"/>
              <a:t>GPU</a:t>
            </a:r>
            <a:r>
              <a:rPr kumimoji="1" lang="zh-CN" altLang="en-US" dirty="0"/>
              <a:t>上，</a:t>
            </a:r>
            <a:r>
              <a:rPr kumimoji="1" lang="en" altLang="zh-CN" dirty="0"/>
              <a:t>NCCL</a:t>
            </a:r>
            <a:r>
              <a:rPr kumimoji="1" lang="zh-CN" altLang="en-US" dirty="0"/>
              <a:t>可能会有一些优化通信策略，使得通信速度更快。</a:t>
            </a:r>
          </a:p>
        </p:txBody>
      </p:sp>
    </p:spTree>
    <p:extLst>
      <p:ext uri="{BB962C8B-B14F-4D97-AF65-F5344CB8AC3E}">
        <p14:creationId xmlns:p14="http://schemas.microsoft.com/office/powerpoint/2010/main" val="2596530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b="0" dirty="0">
                <a:solidFill>
                  <a:srgbClr val="CCCCCC"/>
                </a:solidFill>
                <a:effectLst/>
                <a:latin typeface="Menlo" panose="020B0609030804020204" pitchFamily="49" charset="0"/>
              </a:rPr>
              <a:t>接下来我们以</a:t>
            </a:r>
            <a:r>
              <a:rPr lang="en" altLang="zh-CN" b="0" dirty="0" err="1">
                <a:solidFill>
                  <a:srgbClr val="CCCCCC"/>
                </a:solidFill>
                <a:effectLst/>
                <a:latin typeface="Menlo" panose="020B0609030804020204" pitchFamily="49" charset="0"/>
              </a:rPr>
              <a:t>PyTorch</a:t>
            </a:r>
            <a:r>
              <a:rPr lang="zh-CN" altLang="en-US" b="0" dirty="0">
                <a:solidFill>
                  <a:srgbClr val="CCCCCC"/>
                </a:solidFill>
                <a:effectLst/>
                <a:latin typeface="Menlo" panose="020B0609030804020204" pitchFamily="49" charset="0"/>
              </a:rPr>
              <a:t>为例，来看一下分布式的一个</a:t>
            </a:r>
            <a:r>
              <a:rPr lang="en" altLang="zh-CN" b="0" dirty="0">
                <a:solidFill>
                  <a:srgbClr val="CCCCCC"/>
                </a:solidFill>
                <a:effectLst/>
                <a:latin typeface="Menlo" panose="020B0609030804020204" pitchFamily="49" charset="0"/>
              </a:rPr>
              <a:t>job</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例如</a:t>
            </a:r>
            <a:r>
              <a:rPr lang="en" altLang="zh-CN" b="0" dirty="0" err="1">
                <a:solidFill>
                  <a:srgbClr val="CCCCCC"/>
                </a:solidFill>
                <a:effectLst/>
                <a:latin typeface="Menlo" panose="020B0609030804020204" pitchFamily="49" charset="0"/>
              </a:rPr>
              <a:t>PyTorchJob</a:t>
            </a:r>
            <a:r>
              <a:rPr lang="zh-CN" altLang="en-US" b="0" dirty="0">
                <a:solidFill>
                  <a:srgbClr val="CCCCCC"/>
                </a:solidFill>
                <a:effectLst/>
                <a:latin typeface="Menlo" panose="020B0609030804020204" pitchFamily="49" charset="0"/>
              </a:rPr>
              <a:t>是如何配置的。实际上，</a:t>
            </a:r>
            <a:r>
              <a:rPr lang="en" altLang="zh-CN" b="0" dirty="0" err="1">
                <a:solidFill>
                  <a:srgbClr val="CCCCCC"/>
                </a:solidFill>
                <a:effectLst/>
                <a:latin typeface="Menlo" panose="020B0609030804020204" pitchFamily="49" charset="0"/>
              </a:rPr>
              <a:t>PyTorchJob</a:t>
            </a:r>
            <a:r>
              <a:rPr lang="zh-CN" altLang="en-US" b="0" dirty="0">
                <a:solidFill>
                  <a:srgbClr val="CCCCCC"/>
                </a:solidFill>
                <a:effectLst/>
                <a:latin typeface="Menlo" panose="020B0609030804020204" pitchFamily="49" charset="0"/>
              </a:rPr>
              <a:t>就是一个</a:t>
            </a:r>
            <a:r>
              <a:rPr lang="en" altLang="zh-CN" b="0" dirty="0">
                <a:solidFill>
                  <a:srgbClr val="CCCCCC"/>
                </a:solidFill>
                <a:effectLst/>
                <a:latin typeface="Menlo" panose="020B0609030804020204" pitchFamily="49" charset="0"/>
              </a:rPr>
              <a:t>CRD</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自定义资源定义）。在</a:t>
            </a:r>
            <a:r>
              <a:rPr lang="en" altLang="zh-CN" b="0" dirty="0">
                <a:solidFill>
                  <a:srgbClr val="CCCCCC"/>
                </a:solidFill>
                <a:effectLst/>
                <a:latin typeface="Menlo" panose="020B0609030804020204" pitchFamily="49" charset="0"/>
              </a:rPr>
              <a:t>CRD</a:t>
            </a:r>
            <a:r>
              <a:rPr lang="zh-CN" altLang="en-US" b="0" dirty="0">
                <a:solidFill>
                  <a:srgbClr val="CCCCCC"/>
                </a:solidFill>
                <a:effectLst/>
                <a:latin typeface="Menlo" panose="020B0609030804020204" pitchFamily="49" charset="0"/>
              </a:rPr>
              <a:t>中，它的类型是</a:t>
            </a:r>
            <a:r>
              <a:rPr lang="en" altLang="zh-CN" b="0" dirty="0" err="1">
                <a:solidFill>
                  <a:srgbClr val="CCCCCC"/>
                </a:solidFill>
                <a:effectLst/>
                <a:latin typeface="Menlo" panose="020B0609030804020204" pitchFamily="49" charset="0"/>
              </a:rPr>
              <a:t>PyTorchJob</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而它的</a:t>
            </a:r>
            <a:r>
              <a:rPr lang="en" altLang="zh-CN" b="0" dirty="0">
                <a:solidFill>
                  <a:srgbClr val="CCCCCC"/>
                </a:solidFill>
                <a:effectLst/>
                <a:latin typeface="Menlo" panose="020B0609030804020204" pitchFamily="49" charset="0"/>
              </a:rPr>
              <a:t>spec</a:t>
            </a:r>
            <a:r>
              <a:rPr lang="zh-CN" altLang="en-US" b="0" dirty="0">
                <a:solidFill>
                  <a:srgbClr val="CCCCCC"/>
                </a:solidFill>
                <a:effectLst/>
                <a:latin typeface="Menlo" panose="020B0609030804020204" pitchFamily="49" charset="0"/>
              </a:rPr>
              <a:t>则是</a:t>
            </a:r>
            <a:r>
              <a:rPr lang="en" altLang="zh-CN" b="0" dirty="0" err="1">
                <a:solidFill>
                  <a:srgbClr val="CCCCCC"/>
                </a:solidFill>
                <a:effectLst/>
                <a:latin typeface="Menlo" panose="020B0609030804020204" pitchFamily="49" charset="0"/>
              </a:rPr>
              <a:t>pytorch</a:t>
            </a:r>
            <a:r>
              <a:rPr lang="zh-CN" altLang="en-US" b="0" dirty="0">
                <a:solidFill>
                  <a:srgbClr val="CCCCCC"/>
                </a:solidFill>
                <a:effectLst/>
                <a:latin typeface="Menlo" panose="020B0609030804020204" pitchFamily="49" charset="0"/>
              </a:rPr>
              <a:t>分布式的配置。它包含了一个</a:t>
            </a:r>
            <a:r>
              <a:rPr lang="en" altLang="zh-CN" b="0" dirty="0">
                <a:solidFill>
                  <a:srgbClr val="CCCCCC"/>
                </a:solidFill>
                <a:effectLst/>
                <a:latin typeface="Menlo" panose="020B0609030804020204" pitchFamily="49" charset="0"/>
              </a:rPr>
              <a:t>master</a:t>
            </a:r>
            <a:r>
              <a:rPr lang="zh-CN" altLang="en-US" b="0" dirty="0">
                <a:solidFill>
                  <a:srgbClr val="CCCCCC"/>
                </a:solidFill>
                <a:effectLst/>
                <a:latin typeface="Menlo" panose="020B0609030804020204" pitchFamily="49" charset="0"/>
              </a:rPr>
              <a:t>和一个</a:t>
            </a:r>
            <a:r>
              <a:rPr lang="en" altLang="zh-CN" b="0" dirty="0">
                <a:solidFill>
                  <a:srgbClr val="CCCCCC"/>
                </a:solidFill>
                <a:effectLst/>
                <a:latin typeface="Menlo" panose="020B0609030804020204" pitchFamily="49" charset="0"/>
              </a:rPr>
              <a:t>worker</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这个</a:t>
            </a:r>
            <a:r>
              <a:rPr lang="en" altLang="zh-CN" b="0" dirty="0">
                <a:solidFill>
                  <a:srgbClr val="CCCCCC"/>
                </a:solidFill>
                <a:effectLst/>
                <a:latin typeface="Menlo" panose="020B0609030804020204" pitchFamily="49" charset="0"/>
              </a:rPr>
              <a:t>master</a:t>
            </a:r>
            <a:r>
              <a:rPr lang="zh-CN" altLang="en-US" b="0" dirty="0">
                <a:solidFill>
                  <a:srgbClr val="CCCCCC"/>
                </a:solidFill>
                <a:effectLst/>
                <a:latin typeface="Menlo" panose="020B0609030804020204" pitchFamily="49" charset="0"/>
              </a:rPr>
              <a:t>实际上也会执行</a:t>
            </a:r>
            <a:r>
              <a:rPr lang="en" altLang="zh-CN" b="0" dirty="0">
                <a:solidFill>
                  <a:srgbClr val="CCCCCC"/>
                </a:solidFill>
                <a:effectLst/>
                <a:latin typeface="Menlo" panose="020B0609030804020204" pitchFamily="49" charset="0"/>
              </a:rPr>
              <a:t>worker</a:t>
            </a:r>
            <a:r>
              <a:rPr lang="zh-CN" altLang="en-US" b="0" dirty="0">
                <a:solidFill>
                  <a:srgbClr val="CCCCCC"/>
                </a:solidFill>
                <a:effectLst/>
                <a:latin typeface="Menlo" panose="020B0609030804020204" pitchFamily="49" charset="0"/>
              </a:rPr>
              <a:t>的任务，它是</a:t>
            </a:r>
            <a:r>
              <a:rPr lang="en" altLang="zh-CN" b="0" dirty="0">
                <a:solidFill>
                  <a:srgbClr val="CCCCCC"/>
                </a:solidFill>
                <a:effectLst/>
                <a:latin typeface="Menlo" panose="020B0609030804020204" pitchFamily="49" charset="0"/>
              </a:rPr>
              <a:t>worker</a:t>
            </a:r>
            <a:r>
              <a:rPr lang="zh-CN" altLang="en-US" b="0" dirty="0">
                <a:solidFill>
                  <a:srgbClr val="CCCCCC"/>
                </a:solidFill>
                <a:effectLst/>
                <a:latin typeface="Menlo" panose="020B0609030804020204" pitchFamily="49" charset="0"/>
              </a:rPr>
              <a:t>的一个节点。但它与</a:t>
            </a:r>
            <a:r>
              <a:rPr lang="en" altLang="zh-CN" b="0" dirty="0">
                <a:solidFill>
                  <a:srgbClr val="CCCCCC"/>
                </a:solidFill>
                <a:effectLst/>
                <a:latin typeface="Menlo" panose="020B0609030804020204" pitchFamily="49" charset="0"/>
              </a:rPr>
              <a:t>TensorFlow</a:t>
            </a:r>
            <a:r>
              <a:rPr lang="zh-CN" altLang="en-US" b="0" dirty="0">
                <a:solidFill>
                  <a:srgbClr val="CCCCCC"/>
                </a:solidFill>
                <a:effectLst/>
                <a:latin typeface="Menlo" panose="020B0609030804020204" pitchFamily="49" charset="0"/>
              </a:rPr>
              <a:t>不同，因为在</a:t>
            </a:r>
            <a:r>
              <a:rPr lang="en" altLang="zh-CN" b="0" dirty="0">
                <a:solidFill>
                  <a:srgbClr val="CCCCCC"/>
                </a:solidFill>
                <a:effectLst/>
                <a:latin typeface="Menlo" panose="020B0609030804020204" pitchFamily="49" charset="0"/>
              </a:rPr>
              <a:t>TensorFlow</a:t>
            </a:r>
            <a:r>
              <a:rPr lang="zh-CN" altLang="en-US" b="0" dirty="0">
                <a:solidFill>
                  <a:srgbClr val="CCCCCC"/>
                </a:solidFill>
                <a:effectLst/>
                <a:latin typeface="Menlo" panose="020B0609030804020204" pitchFamily="49" charset="0"/>
              </a:rPr>
              <a:t>中，</a:t>
            </a:r>
            <a:r>
              <a:rPr lang="en" altLang="zh-CN" b="0" dirty="0">
                <a:solidFill>
                  <a:srgbClr val="CCCCCC"/>
                </a:solidFill>
                <a:effectLst/>
                <a:latin typeface="Menlo" panose="020B0609030804020204" pitchFamily="49" charset="0"/>
              </a:rPr>
              <a:t>PS</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参数服务器）只负责保存模型，而</a:t>
            </a:r>
            <a:r>
              <a:rPr lang="en" altLang="zh-CN" b="0" dirty="0">
                <a:solidFill>
                  <a:srgbClr val="CCCCCC"/>
                </a:solidFill>
                <a:effectLst/>
                <a:latin typeface="Menlo" panose="020B0609030804020204" pitchFamily="49" charset="0"/>
              </a:rPr>
              <a:t>worker</a:t>
            </a:r>
            <a:r>
              <a:rPr lang="zh-CN" altLang="en-US" b="0" dirty="0">
                <a:solidFill>
                  <a:srgbClr val="CCCCCC"/>
                </a:solidFill>
                <a:effectLst/>
                <a:latin typeface="Menlo" panose="020B0609030804020204" pitchFamily="49" charset="0"/>
              </a:rPr>
              <a:t>负责梯度计算。然而，在</a:t>
            </a:r>
            <a:r>
              <a:rPr lang="en" altLang="zh-CN" b="0" dirty="0" err="1">
                <a:solidFill>
                  <a:srgbClr val="CCCCCC"/>
                </a:solidFill>
                <a:effectLst/>
                <a:latin typeface="Menlo" panose="020B0609030804020204" pitchFamily="49" charset="0"/>
              </a:rPr>
              <a:t>PyTorch</a:t>
            </a:r>
            <a:r>
              <a:rPr lang="zh-CN" altLang="en-US" b="0" dirty="0">
                <a:solidFill>
                  <a:srgbClr val="CCCCCC"/>
                </a:solidFill>
                <a:effectLst/>
                <a:latin typeface="Menlo" panose="020B0609030804020204" pitchFamily="49" charset="0"/>
              </a:rPr>
              <a:t>中，</a:t>
            </a:r>
            <a:r>
              <a:rPr lang="en" altLang="zh-CN" b="0" dirty="0">
                <a:solidFill>
                  <a:srgbClr val="CCCCCC"/>
                </a:solidFill>
                <a:effectLst/>
                <a:latin typeface="Menlo" panose="020B0609030804020204" pitchFamily="49" charset="0"/>
              </a:rPr>
              <a:t>master</a:t>
            </a:r>
            <a:r>
              <a:rPr lang="zh-CN" altLang="en-US" b="0" dirty="0">
                <a:solidFill>
                  <a:srgbClr val="CCCCCC"/>
                </a:solidFill>
                <a:effectLst/>
                <a:latin typeface="Menlo" panose="020B0609030804020204" pitchFamily="49" charset="0"/>
              </a:rPr>
              <a:t>和</a:t>
            </a:r>
            <a:r>
              <a:rPr lang="en" altLang="zh-CN" b="0" dirty="0">
                <a:solidFill>
                  <a:srgbClr val="CCCCCC"/>
                </a:solidFill>
                <a:effectLst/>
                <a:latin typeface="Menlo" panose="020B0609030804020204" pitchFamily="49" charset="0"/>
              </a:rPr>
              <a:t>worker</a:t>
            </a:r>
            <a:r>
              <a:rPr lang="zh-CN" altLang="en-US" b="0" dirty="0">
                <a:solidFill>
                  <a:srgbClr val="CCCCCC"/>
                </a:solidFill>
                <a:effectLst/>
                <a:latin typeface="Menlo" panose="020B0609030804020204" pitchFamily="49" charset="0"/>
              </a:rPr>
              <a:t>都会执行</a:t>
            </a:r>
            <a:r>
              <a:rPr lang="en" altLang="zh-CN" b="0" dirty="0">
                <a:solidFill>
                  <a:srgbClr val="CCCCCC"/>
                </a:solidFill>
                <a:effectLst/>
                <a:latin typeface="Menlo" panose="020B0609030804020204" pitchFamily="49" charset="0"/>
              </a:rPr>
              <a:t>worker</a:t>
            </a:r>
            <a:r>
              <a:rPr lang="zh-CN" altLang="en-US" b="0" dirty="0">
                <a:solidFill>
                  <a:srgbClr val="CCCCCC"/>
                </a:solidFill>
                <a:effectLst/>
                <a:latin typeface="Menlo" panose="020B0609030804020204" pitchFamily="49" charset="0"/>
              </a:rPr>
              <a:t>的任务，但</a:t>
            </a:r>
            <a:r>
              <a:rPr lang="en" altLang="zh-CN" b="0" dirty="0">
                <a:solidFill>
                  <a:srgbClr val="CCCCCC"/>
                </a:solidFill>
                <a:effectLst/>
                <a:latin typeface="Menlo" panose="020B0609030804020204" pitchFamily="49" charset="0"/>
              </a:rPr>
              <a:t>master</a:t>
            </a:r>
            <a:r>
              <a:rPr lang="zh-CN" altLang="en-US" b="0" dirty="0">
                <a:solidFill>
                  <a:srgbClr val="CCCCCC"/>
                </a:solidFill>
                <a:effectLst/>
                <a:latin typeface="Menlo" panose="020B0609030804020204" pitchFamily="49" charset="0"/>
              </a:rPr>
              <a:t>负责最终的模型保存。在</a:t>
            </a:r>
            <a:r>
              <a:rPr lang="en" altLang="zh-CN" b="0" dirty="0">
                <a:solidFill>
                  <a:srgbClr val="CCCCCC"/>
                </a:solidFill>
                <a:effectLst/>
                <a:latin typeface="Menlo" panose="020B0609030804020204" pitchFamily="49" charset="0"/>
              </a:rPr>
              <a:t>TensorFlow</a:t>
            </a:r>
            <a:r>
              <a:rPr lang="zh-CN" altLang="en-US" b="0" dirty="0">
                <a:solidFill>
                  <a:srgbClr val="CCCCCC"/>
                </a:solidFill>
                <a:effectLst/>
                <a:latin typeface="Menlo" panose="020B0609030804020204" pitchFamily="49" charset="0"/>
              </a:rPr>
              <a:t>的</a:t>
            </a:r>
            <a:r>
              <a:rPr lang="en" altLang="zh-CN" b="0" dirty="0">
                <a:solidFill>
                  <a:srgbClr val="CCCCCC"/>
                </a:solidFill>
                <a:effectLst/>
                <a:latin typeface="Menlo" panose="020B0609030804020204" pitchFamily="49" charset="0"/>
              </a:rPr>
              <a:t>PS</a:t>
            </a:r>
            <a:r>
              <a:rPr lang="zh-CN" altLang="en-US" b="0" dirty="0">
                <a:solidFill>
                  <a:srgbClr val="CCCCCC"/>
                </a:solidFill>
                <a:effectLst/>
                <a:latin typeface="Menlo" panose="020B0609030804020204" pitchFamily="49" charset="0"/>
              </a:rPr>
              <a:t>模式中，模型的保存是由</a:t>
            </a:r>
            <a:r>
              <a:rPr lang="en" altLang="zh-CN" b="0" dirty="0">
                <a:solidFill>
                  <a:srgbClr val="CCCCCC"/>
                </a:solidFill>
                <a:effectLst/>
                <a:latin typeface="Menlo" panose="020B0609030804020204" pitchFamily="49" charset="0"/>
              </a:rPr>
              <a:t>PS</a:t>
            </a:r>
            <a:r>
              <a:rPr lang="zh-CN" altLang="en-US" b="0" dirty="0">
                <a:solidFill>
                  <a:srgbClr val="CCCCCC"/>
                </a:solidFill>
                <a:effectLst/>
                <a:latin typeface="Menlo" panose="020B0609030804020204" pitchFamily="49" charset="0"/>
              </a:rPr>
              <a:t>完成的，而在</a:t>
            </a:r>
            <a:r>
              <a:rPr lang="en" altLang="zh-CN" b="0" dirty="0" err="1">
                <a:solidFill>
                  <a:srgbClr val="CCCCCC"/>
                </a:solidFill>
                <a:effectLst/>
                <a:latin typeface="Menlo" panose="020B0609030804020204" pitchFamily="49" charset="0"/>
              </a:rPr>
              <a:t>PyTorch</a:t>
            </a:r>
            <a:r>
              <a:rPr lang="zh-CN" altLang="en-US" b="0" dirty="0">
                <a:solidFill>
                  <a:srgbClr val="CCCCCC"/>
                </a:solidFill>
                <a:effectLst/>
                <a:latin typeface="Menlo" panose="020B0609030804020204" pitchFamily="49" charset="0"/>
              </a:rPr>
              <a:t>的分布式中，模型的保存是由</a:t>
            </a:r>
            <a:r>
              <a:rPr lang="en" altLang="zh-CN" b="0" dirty="0">
                <a:solidFill>
                  <a:srgbClr val="CCCCCC"/>
                </a:solidFill>
                <a:effectLst/>
                <a:latin typeface="Menlo" panose="020B0609030804020204" pitchFamily="49" charset="0"/>
              </a:rPr>
              <a:t>master</a:t>
            </a:r>
            <a:r>
              <a:rPr lang="zh-CN" altLang="en-US" b="0" dirty="0">
                <a:solidFill>
                  <a:srgbClr val="CCCCCC"/>
                </a:solidFill>
                <a:effectLst/>
                <a:latin typeface="Menlo" panose="020B0609030804020204" pitchFamily="49" charset="0"/>
              </a:rPr>
              <a:t>完成的。通常情况下，如果没有</a:t>
            </a:r>
            <a:r>
              <a:rPr lang="en" altLang="zh-CN" b="0" dirty="0">
                <a:solidFill>
                  <a:srgbClr val="CCCCCC"/>
                </a:solidFill>
                <a:effectLst/>
                <a:latin typeface="Menlo" panose="020B0609030804020204" pitchFamily="49" charset="0"/>
              </a:rPr>
              <a:t>master</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只有</a:t>
            </a:r>
            <a:r>
              <a:rPr lang="en" altLang="zh-CN" b="0" dirty="0">
                <a:solidFill>
                  <a:srgbClr val="CCCCCC"/>
                </a:solidFill>
                <a:effectLst/>
                <a:latin typeface="Menlo" panose="020B0609030804020204" pitchFamily="49" charset="0"/>
              </a:rPr>
              <a:t>worker</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那么</a:t>
            </a:r>
            <a:r>
              <a:rPr lang="en" altLang="zh-CN" b="0" dirty="0">
                <a:solidFill>
                  <a:srgbClr val="CCCCCC"/>
                </a:solidFill>
                <a:effectLst/>
                <a:latin typeface="Menlo" panose="020B0609030804020204" pitchFamily="49" charset="0"/>
              </a:rPr>
              <a:t>worker0</a:t>
            </a:r>
            <a:r>
              <a:rPr lang="zh-CN" altLang="en-US" b="0" dirty="0">
                <a:solidFill>
                  <a:srgbClr val="CCCCCC"/>
                </a:solidFill>
                <a:effectLst/>
                <a:latin typeface="Menlo" panose="020B0609030804020204" pitchFamily="49" charset="0"/>
              </a:rPr>
              <a:t>会负责模型的保存工作。这就是</a:t>
            </a:r>
            <a:r>
              <a:rPr lang="en" altLang="zh-CN" b="0" dirty="0" err="1">
                <a:solidFill>
                  <a:srgbClr val="CCCCCC"/>
                </a:solidFill>
                <a:effectLst/>
                <a:latin typeface="Menlo" panose="020B0609030804020204" pitchFamily="49" charset="0"/>
              </a:rPr>
              <a:t>PyTorch</a:t>
            </a:r>
            <a:r>
              <a:rPr lang="zh-CN" altLang="en-US" b="0" dirty="0">
                <a:solidFill>
                  <a:srgbClr val="CCCCCC"/>
                </a:solidFill>
                <a:effectLst/>
                <a:latin typeface="Menlo" panose="020B0609030804020204" pitchFamily="49" charset="0"/>
              </a:rPr>
              <a:t>的</a:t>
            </a:r>
            <a:r>
              <a:rPr lang="en" altLang="zh-CN" b="0" dirty="0">
                <a:solidFill>
                  <a:srgbClr val="CCCCCC"/>
                </a:solidFill>
                <a:effectLst/>
                <a:latin typeface="Menlo" panose="020B0609030804020204" pitchFamily="49" charset="0"/>
              </a:rPr>
              <a:t>CRD</a:t>
            </a:r>
            <a:r>
              <a:rPr lang="zh-CN" altLang="en-US" b="0" dirty="0">
                <a:solidFill>
                  <a:srgbClr val="CCCCCC"/>
                </a:solidFill>
                <a:effectLst/>
                <a:latin typeface="Menlo" panose="020B0609030804020204" pitchFamily="49" charset="0"/>
              </a:rPr>
              <a:t>中</a:t>
            </a:r>
            <a:r>
              <a:rPr lang="en" altLang="zh-CN" b="0" dirty="0">
                <a:solidFill>
                  <a:srgbClr val="CCCCCC"/>
                </a:solidFill>
                <a:effectLst/>
                <a:latin typeface="Menlo" panose="020B0609030804020204" pitchFamily="49" charset="0"/>
              </a:rPr>
              <a:t>master</a:t>
            </a:r>
            <a:r>
              <a:rPr lang="zh-CN" altLang="en-US" b="0" dirty="0">
                <a:solidFill>
                  <a:srgbClr val="CCCCCC"/>
                </a:solidFill>
                <a:effectLst/>
                <a:latin typeface="Menlo" panose="020B0609030804020204" pitchFamily="49" charset="0"/>
              </a:rPr>
              <a:t>的定义。在</a:t>
            </a:r>
            <a:r>
              <a:rPr lang="en" altLang="zh-CN" b="0" dirty="0">
                <a:solidFill>
                  <a:srgbClr val="CCCCCC"/>
                </a:solidFill>
                <a:effectLst/>
                <a:latin typeface="Menlo" panose="020B0609030804020204" pitchFamily="49" charset="0"/>
              </a:rPr>
              <a:t>master</a:t>
            </a:r>
            <a:r>
              <a:rPr lang="zh-CN" altLang="en-US" b="0" dirty="0">
                <a:solidFill>
                  <a:srgbClr val="CCCCCC"/>
                </a:solidFill>
                <a:effectLst/>
                <a:latin typeface="Menlo" panose="020B0609030804020204" pitchFamily="49" charset="0"/>
              </a:rPr>
              <a:t>中，它的定义类似于一个</a:t>
            </a:r>
            <a:r>
              <a:rPr lang="en" altLang="zh-CN" b="0" dirty="0">
                <a:solidFill>
                  <a:srgbClr val="CCCCCC"/>
                </a:solidFill>
                <a:effectLst/>
                <a:latin typeface="Menlo" panose="020B0609030804020204" pitchFamily="49" charset="0"/>
              </a:rPr>
              <a:t>Deployment</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包括</a:t>
            </a:r>
            <a:r>
              <a:rPr lang="en" altLang="zh-CN" b="0" dirty="0">
                <a:solidFill>
                  <a:srgbClr val="CCCCCC"/>
                </a:solidFill>
                <a:effectLst/>
                <a:latin typeface="Menlo" panose="020B0609030804020204" pitchFamily="49" charset="0"/>
              </a:rPr>
              <a:t>pod</a:t>
            </a:r>
            <a:r>
              <a:rPr lang="zh-CN" altLang="en-US" b="0" dirty="0">
                <a:solidFill>
                  <a:srgbClr val="CCCCCC"/>
                </a:solidFill>
                <a:effectLst/>
                <a:latin typeface="Menlo" panose="020B0609030804020204" pitchFamily="49" charset="0"/>
              </a:rPr>
              <a:t>的结构、镜像和启动命令等。此外，</a:t>
            </a:r>
            <a:r>
              <a:rPr lang="en" altLang="zh-CN" b="0" dirty="0" err="1">
                <a:solidFill>
                  <a:srgbClr val="CCCCCC"/>
                </a:solidFill>
                <a:effectLst/>
                <a:latin typeface="Menlo" panose="020B0609030804020204" pitchFamily="49" charset="0"/>
              </a:rPr>
              <a:t>pytorchjob</a:t>
            </a:r>
            <a:r>
              <a:rPr lang="zh-CN" altLang="en-US" b="0" dirty="0">
                <a:solidFill>
                  <a:srgbClr val="CCCCCC"/>
                </a:solidFill>
                <a:effectLst/>
                <a:latin typeface="Menlo" panose="020B0609030804020204" pitchFamily="49" charset="0"/>
              </a:rPr>
              <a:t>的状态也分为</a:t>
            </a:r>
            <a:r>
              <a:rPr lang="en" altLang="zh-CN" b="0" dirty="0">
                <a:solidFill>
                  <a:srgbClr val="CCCCCC"/>
                </a:solidFill>
                <a:effectLst/>
                <a:latin typeface="Menlo" panose="020B0609030804020204" pitchFamily="49" charset="0"/>
              </a:rPr>
              <a:t>master</a:t>
            </a:r>
            <a:r>
              <a:rPr lang="zh-CN" altLang="en-US" b="0" dirty="0">
                <a:solidFill>
                  <a:srgbClr val="CCCCCC"/>
                </a:solidFill>
                <a:effectLst/>
                <a:latin typeface="Menlo" panose="020B0609030804020204" pitchFamily="49" charset="0"/>
              </a:rPr>
              <a:t>状态和</a:t>
            </a:r>
            <a:r>
              <a:rPr lang="en" altLang="zh-CN" b="0" dirty="0">
                <a:solidFill>
                  <a:srgbClr val="CCCCCC"/>
                </a:solidFill>
                <a:effectLst/>
                <a:latin typeface="Menlo" panose="020B0609030804020204" pitchFamily="49" charset="0"/>
              </a:rPr>
              <a:t>worker</a:t>
            </a:r>
            <a:r>
              <a:rPr lang="zh-CN" altLang="en-US" b="0" dirty="0">
                <a:solidFill>
                  <a:srgbClr val="CCCCCC"/>
                </a:solidFill>
                <a:effectLst/>
                <a:latin typeface="Menlo" panose="020B0609030804020204" pitchFamily="49" charset="0"/>
              </a:rPr>
              <a:t>状态，分别用于展示。</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除了</a:t>
            </a:r>
            <a:r>
              <a:rPr lang="en" altLang="zh-CN" b="0" dirty="0">
                <a:solidFill>
                  <a:srgbClr val="CCCCCC"/>
                </a:solidFill>
                <a:effectLst/>
                <a:latin typeface="Menlo" panose="020B0609030804020204" pitchFamily="49" charset="0"/>
              </a:rPr>
              <a:t>CRD</a:t>
            </a:r>
            <a:r>
              <a:rPr lang="zh-CN" altLang="en-US" b="0" dirty="0">
                <a:solidFill>
                  <a:srgbClr val="CCCCCC"/>
                </a:solidFill>
                <a:effectLst/>
                <a:latin typeface="Menlo" panose="020B0609030804020204" pitchFamily="49" charset="0"/>
              </a:rPr>
              <a:t>之外，还有</a:t>
            </a:r>
            <a:r>
              <a:rPr lang="en" altLang="zh-CN" b="0" dirty="0">
                <a:solidFill>
                  <a:srgbClr val="CCCCCC"/>
                </a:solidFill>
                <a:effectLst/>
                <a:latin typeface="Menlo" panose="020B0609030804020204" pitchFamily="49" charset="0"/>
              </a:rPr>
              <a:t>operator</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在</a:t>
            </a:r>
            <a:r>
              <a:rPr lang="en" altLang="zh-CN" b="0" dirty="0">
                <a:solidFill>
                  <a:srgbClr val="CCCCCC"/>
                </a:solidFill>
                <a:effectLst/>
                <a:latin typeface="Menlo" panose="020B0609030804020204" pitchFamily="49" charset="0"/>
              </a:rPr>
              <a:t>Cube Studio</a:t>
            </a:r>
            <a:r>
              <a:rPr lang="zh-CN" altLang="en-US" b="0" dirty="0">
                <a:solidFill>
                  <a:srgbClr val="CCCCCC"/>
                </a:solidFill>
                <a:effectLst/>
                <a:latin typeface="Menlo" panose="020B0609030804020204" pitchFamily="49" charset="0"/>
              </a:rPr>
              <a:t>中，我们主要有两类</a:t>
            </a:r>
            <a:r>
              <a:rPr lang="en" altLang="zh-CN" b="0" dirty="0">
                <a:solidFill>
                  <a:srgbClr val="CCCCCC"/>
                </a:solidFill>
                <a:effectLst/>
                <a:latin typeface="Menlo" panose="020B0609030804020204" pitchFamily="49" charset="0"/>
              </a:rPr>
              <a:t>operator</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一类是由</a:t>
            </a:r>
            <a:r>
              <a:rPr lang="en" altLang="zh-CN" b="0" dirty="0">
                <a:solidFill>
                  <a:srgbClr val="CCCCCC"/>
                </a:solidFill>
                <a:effectLst/>
                <a:latin typeface="Menlo" panose="020B0609030804020204" pitchFamily="49" charset="0"/>
              </a:rPr>
              <a:t>Kubeflow</a:t>
            </a:r>
            <a:r>
              <a:rPr lang="zh-CN" altLang="en-US" b="0" dirty="0">
                <a:solidFill>
                  <a:srgbClr val="CCCCCC"/>
                </a:solidFill>
                <a:effectLst/>
                <a:latin typeface="Menlo" panose="020B0609030804020204" pitchFamily="49" charset="0"/>
              </a:rPr>
              <a:t>开源的</a:t>
            </a:r>
            <a:r>
              <a:rPr lang="en" altLang="zh-CN" b="0" dirty="0">
                <a:solidFill>
                  <a:srgbClr val="CCCCCC"/>
                </a:solidFill>
                <a:effectLst/>
                <a:latin typeface="Menlo" panose="020B0609030804020204" pitchFamily="49" charset="0"/>
              </a:rPr>
              <a:t>Training Operator</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另一类是</a:t>
            </a:r>
            <a:r>
              <a:rPr lang="en" altLang="zh-CN" b="0" dirty="0">
                <a:solidFill>
                  <a:srgbClr val="CCCCCC"/>
                </a:solidFill>
                <a:effectLst/>
                <a:latin typeface="Menlo" panose="020B0609030804020204" pitchFamily="49" charset="0"/>
              </a:rPr>
              <a:t>Volcano</a:t>
            </a:r>
            <a:r>
              <a:rPr lang="zh-CN" altLang="en" b="0" dirty="0">
                <a:solidFill>
                  <a:srgbClr val="CCCCCC"/>
                </a:solidFill>
                <a:effectLst/>
                <a:latin typeface="Menlo" panose="020B0609030804020204" pitchFamily="49" charset="0"/>
              </a:rPr>
              <a:t>。</a:t>
            </a:r>
            <a:r>
              <a:rPr lang="en" altLang="zh-CN" b="0" dirty="0">
                <a:solidFill>
                  <a:srgbClr val="CCCCCC"/>
                </a:solidFill>
                <a:effectLst/>
                <a:latin typeface="Menlo" panose="020B0609030804020204" pitchFamily="49" charset="0"/>
              </a:rPr>
              <a:t>Training Operator</a:t>
            </a:r>
            <a:r>
              <a:rPr lang="zh-CN" altLang="en-US" b="0" dirty="0">
                <a:solidFill>
                  <a:srgbClr val="CCCCCC"/>
                </a:solidFill>
                <a:effectLst/>
                <a:latin typeface="Menlo" panose="020B0609030804020204" pitchFamily="49" charset="0"/>
              </a:rPr>
              <a:t>支持</a:t>
            </a:r>
            <a:r>
              <a:rPr lang="en" altLang="zh-CN" b="0" dirty="0" err="1">
                <a:solidFill>
                  <a:srgbClr val="CCCCCC"/>
                </a:solidFill>
                <a:effectLst/>
                <a:latin typeface="Menlo" panose="020B0609030804020204" pitchFamily="49" charset="0"/>
              </a:rPr>
              <a:t>TFJob</a:t>
            </a:r>
            <a:r>
              <a:rPr lang="zh-CN" altLang="en" b="0" dirty="0">
                <a:solidFill>
                  <a:srgbClr val="CCCCCC"/>
                </a:solidFill>
                <a:effectLst/>
                <a:latin typeface="Menlo" panose="020B0609030804020204" pitchFamily="49" charset="0"/>
              </a:rPr>
              <a:t>，</a:t>
            </a:r>
            <a:r>
              <a:rPr lang="en" altLang="zh-CN" b="0" dirty="0" err="1">
                <a:solidFill>
                  <a:srgbClr val="CCCCCC"/>
                </a:solidFill>
                <a:effectLst/>
                <a:latin typeface="Menlo" panose="020B0609030804020204" pitchFamily="49" charset="0"/>
              </a:rPr>
              <a:t>pytorchjob</a:t>
            </a:r>
            <a:r>
              <a:rPr lang="en" altLang="zh-CN" b="0" dirty="0">
                <a:solidFill>
                  <a:srgbClr val="CCCCCC"/>
                </a:solidFill>
                <a:effectLst/>
                <a:latin typeface="Menlo" panose="020B0609030804020204" pitchFamily="49" charset="0"/>
              </a:rPr>
              <a:t> </a:t>
            </a:r>
            <a:r>
              <a:rPr lang="en" altLang="zh-CN" b="0" dirty="0" err="1">
                <a:solidFill>
                  <a:srgbClr val="CCCCCC"/>
                </a:solidFill>
                <a:effectLst/>
                <a:latin typeface="Menlo" panose="020B0609030804020204" pitchFamily="49" charset="0"/>
              </a:rPr>
              <a:t>mxnetjob,mpijob</a:t>
            </a:r>
            <a:r>
              <a:rPr lang="zh-CN" altLang="en-US" b="0" dirty="0">
                <a:solidFill>
                  <a:srgbClr val="CCCCCC"/>
                </a:solidFill>
                <a:effectLst/>
                <a:latin typeface="Menlo" panose="020B0609030804020204" pitchFamily="49" charset="0"/>
              </a:rPr>
              <a:t>的</a:t>
            </a:r>
            <a:r>
              <a:rPr lang="en" altLang="zh-CN" b="0" dirty="0">
                <a:solidFill>
                  <a:srgbClr val="CCCCCC"/>
                </a:solidFill>
                <a:effectLst/>
                <a:latin typeface="Menlo" panose="020B0609030804020204" pitchFamily="49" charset="0"/>
              </a:rPr>
              <a:t>CRD</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也就是说，一个</a:t>
            </a:r>
            <a:r>
              <a:rPr lang="en" altLang="zh-CN" b="0" dirty="0">
                <a:solidFill>
                  <a:srgbClr val="CCCCCC"/>
                </a:solidFill>
                <a:effectLst/>
                <a:latin typeface="Menlo" panose="020B0609030804020204" pitchFamily="49" charset="0"/>
              </a:rPr>
              <a:t>operator</a:t>
            </a:r>
            <a:r>
              <a:rPr lang="zh-CN" altLang="en-US" b="0" dirty="0">
                <a:solidFill>
                  <a:srgbClr val="CCCCCC"/>
                </a:solidFill>
                <a:effectLst/>
                <a:latin typeface="Menlo" panose="020B0609030804020204" pitchFamily="49" charset="0"/>
              </a:rPr>
              <a:t>可以同时处理多种</a:t>
            </a:r>
            <a:r>
              <a:rPr lang="en" altLang="zh-CN" b="0" dirty="0">
                <a:solidFill>
                  <a:srgbClr val="CCCCCC"/>
                </a:solidFill>
                <a:effectLst/>
                <a:latin typeface="Menlo" panose="020B0609030804020204" pitchFamily="49" charset="0"/>
              </a:rPr>
              <a:t>CRD</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在去年</a:t>
            </a:r>
            <a:r>
              <a:rPr lang="en-US" altLang="zh-CN" b="0" dirty="0">
                <a:solidFill>
                  <a:srgbClr val="CCCCCC"/>
                </a:solidFill>
                <a:effectLst/>
                <a:latin typeface="Menlo" panose="020B0609030804020204" pitchFamily="49" charset="0"/>
              </a:rPr>
              <a:t>11</a:t>
            </a:r>
            <a:r>
              <a:rPr lang="zh-CN" altLang="en-US" b="0" dirty="0">
                <a:solidFill>
                  <a:srgbClr val="CCCCCC"/>
                </a:solidFill>
                <a:effectLst/>
                <a:latin typeface="Menlo" panose="020B0609030804020204" pitchFamily="49" charset="0"/>
              </a:rPr>
              <a:t>月份之前的版本中，</a:t>
            </a:r>
            <a:r>
              <a:rPr lang="en" altLang="zh-CN" b="0" dirty="0" err="1">
                <a:solidFill>
                  <a:srgbClr val="CCCCCC"/>
                </a:solidFill>
                <a:effectLst/>
                <a:latin typeface="Menlo" panose="020B0609030804020204" pitchFamily="49" charset="0"/>
              </a:rPr>
              <a:t>TFJob</a:t>
            </a:r>
            <a:r>
              <a:rPr lang="zh-CN" altLang="en-US" b="0" dirty="0">
                <a:solidFill>
                  <a:srgbClr val="CCCCCC"/>
                </a:solidFill>
                <a:effectLst/>
                <a:latin typeface="Menlo" panose="020B0609030804020204" pitchFamily="49" charset="0"/>
              </a:rPr>
              <a:t>有一个</a:t>
            </a:r>
            <a:r>
              <a:rPr lang="en" altLang="zh-CN" b="0" dirty="0" err="1">
                <a:solidFill>
                  <a:srgbClr val="CCCCCC"/>
                </a:solidFill>
                <a:effectLst/>
                <a:latin typeface="Menlo" panose="020B0609030804020204" pitchFamily="49" charset="0"/>
              </a:rPr>
              <a:t>TFJob</a:t>
            </a:r>
            <a:r>
              <a:rPr lang="zh-CN" altLang="en-US" b="0" dirty="0">
                <a:solidFill>
                  <a:srgbClr val="CCCCCC"/>
                </a:solidFill>
                <a:effectLst/>
                <a:latin typeface="Menlo" panose="020B0609030804020204" pitchFamily="49" charset="0"/>
              </a:rPr>
              <a:t>的</a:t>
            </a:r>
            <a:r>
              <a:rPr lang="en" altLang="zh-CN" b="0" dirty="0">
                <a:solidFill>
                  <a:srgbClr val="CCCCCC"/>
                </a:solidFill>
                <a:effectLst/>
                <a:latin typeface="Menlo" panose="020B0609030804020204" pitchFamily="49" charset="0"/>
              </a:rPr>
              <a:t>operator</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而</a:t>
            </a:r>
            <a:r>
              <a:rPr lang="en" altLang="zh-CN" b="0" dirty="0" err="1">
                <a:solidFill>
                  <a:srgbClr val="CCCCCC"/>
                </a:solidFill>
                <a:effectLst/>
                <a:latin typeface="Menlo" panose="020B0609030804020204" pitchFamily="49" charset="0"/>
              </a:rPr>
              <a:t>PyTorchJob</a:t>
            </a:r>
            <a:r>
              <a:rPr lang="zh-CN" altLang="en-US" b="0" dirty="0">
                <a:solidFill>
                  <a:srgbClr val="CCCCCC"/>
                </a:solidFill>
                <a:effectLst/>
                <a:latin typeface="Menlo" panose="020B0609030804020204" pitchFamily="49" charset="0"/>
              </a:rPr>
              <a:t>有一个</a:t>
            </a:r>
            <a:r>
              <a:rPr lang="en" altLang="zh-CN" b="0" dirty="0" err="1">
                <a:solidFill>
                  <a:srgbClr val="CCCCCC"/>
                </a:solidFill>
                <a:effectLst/>
                <a:latin typeface="Menlo" panose="020B0609030804020204" pitchFamily="49" charset="0"/>
              </a:rPr>
              <a:t>PyTorch</a:t>
            </a:r>
            <a:r>
              <a:rPr lang="zh-CN" altLang="en-US" b="0" dirty="0">
                <a:solidFill>
                  <a:srgbClr val="CCCCCC"/>
                </a:solidFill>
                <a:effectLst/>
                <a:latin typeface="Menlo" panose="020B0609030804020204" pitchFamily="49" charset="0"/>
              </a:rPr>
              <a:t>的</a:t>
            </a:r>
            <a:r>
              <a:rPr lang="en" altLang="zh-CN" b="0" dirty="0">
                <a:solidFill>
                  <a:srgbClr val="CCCCCC"/>
                </a:solidFill>
                <a:effectLst/>
                <a:latin typeface="Menlo" panose="020B0609030804020204" pitchFamily="49" charset="0"/>
              </a:rPr>
              <a:t>operator</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现在，它们都合并到了</a:t>
            </a:r>
            <a:r>
              <a:rPr lang="en" altLang="zh-CN" b="0" dirty="0">
                <a:solidFill>
                  <a:srgbClr val="CCCCCC"/>
                </a:solidFill>
                <a:effectLst/>
                <a:latin typeface="Menlo" panose="020B0609030804020204" pitchFamily="49" charset="0"/>
              </a:rPr>
              <a:t>Training Operator</a:t>
            </a:r>
            <a:r>
              <a:rPr lang="zh-CN" altLang="en-US" b="0" dirty="0">
                <a:solidFill>
                  <a:srgbClr val="CCCCCC"/>
                </a:solidFill>
                <a:effectLst/>
                <a:latin typeface="Menlo" panose="020B0609030804020204" pitchFamily="49" charset="0"/>
              </a:rPr>
              <a:t>中，它可以同时处理</a:t>
            </a:r>
            <a:r>
              <a:rPr lang="en" altLang="zh-CN" b="0" dirty="0" err="1">
                <a:solidFill>
                  <a:srgbClr val="CCCCCC"/>
                </a:solidFill>
                <a:effectLst/>
                <a:latin typeface="Menlo" panose="020B0609030804020204" pitchFamily="49" charset="0"/>
              </a:rPr>
              <a:t>TFJob</a:t>
            </a:r>
            <a:r>
              <a:rPr lang="zh-CN" altLang="en-US" b="0" dirty="0">
                <a:solidFill>
                  <a:srgbClr val="CCCCCC"/>
                </a:solidFill>
                <a:effectLst/>
                <a:latin typeface="Menlo" panose="020B0609030804020204" pitchFamily="49" charset="0"/>
              </a:rPr>
              <a:t>的</a:t>
            </a:r>
            <a:r>
              <a:rPr lang="en" altLang="zh-CN" b="0" dirty="0">
                <a:solidFill>
                  <a:srgbClr val="CCCCCC"/>
                </a:solidFill>
                <a:effectLst/>
                <a:latin typeface="Menlo" panose="020B0609030804020204" pitchFamily="49" charset="0"/>
              </a:rPr>
              <a:t>CRD</a:t>
            </a:r>
            <a:r>
              <a:rPr lang="zh-CN" altLang="en" b="0" dirty="0">
                <a:solidFill>
                  <a:srgbClr val="CCCCCC"/>
                </a:solidFill>
                <a:effectLst/>
                <a:latin typeface="Menlo" panose="020B0609030804020204" pitchFamily="49" charset="0"/>
              </a:rPr>
              <a:t>、</a:t>
            </a:r>
            <a:r>
              <a:rPr lang="en" altLang="zh-CN" b="0" dirty="0" err="1">
                <a:solidFill>
                  <a:srgbClr val="CCCCCC"/>
                </a:solidFill>
                <a:effectLst/>
                <a:latin typeface="Menlo" panose="020B0609030804020204" pitchFamily="49" charset="0"/>
              </a:rPr>
              <a:t>PyTorchJob</a:t>
            </a:r>
            <a:r>
              <a:rPr lang="zh-CN" altLang="en-US" b="0" dirty="0">
                <a:solidFill>
                  <a:srgbClr val="CCCCCC"/>
                </a:solidFill>
                <a:effectLst/>
                <a:latin typeface="Menlo" panose="020B0609030804020204" pitchFamily="49" charset="0"/>
              </a:rPr>
              <a:t>的</a:t>
            </a:r>
            <a:r>
              <a:rPr lang="en" altLang="zh-CN" b="0" dirty="0">
                <a:solidFill>
                  <a:srgbClr val="CCCCCC"/>
                </a:solidFill>
                <a:effectLst/>
                <a:latin typeface="Menlo" panose="020B0609030804020204" pitchFamily="49" charset="0"/>
              </a:rPr>
              <a:t>CRD</a:t>
            </a:r>
            <a:r>
              <a:rPr lang="zh-CN" altLang="en" b="0" dirty="0">
                <a:solidFill>
                  <a:srgbClr val="CCCCCC"/>
                </a:solidFill>
                <a:effectLst/>
                <a:latin typeface="Menlo" panose="020B0609030804020204" pitchFamily="49" charset="0"/>
              </a:rPr>
              <a:t>、</a:t>
            </a:r>
            <a:r>
              <a:rPr lang="en" altLang="zh-CN" b="0" dirty="0" err="1">
                <a:solidFill>
                  <a:srgbClr val="CCCCCC"/>
                </a:solidFill>
                <a:effectLst/>
                <a:latin typeface="Menlo" panose="020B0609030804020204" pitchFamily="49" charset="0"/>
              </a:rPr>
              <a:t>MxnetJob</a:t>
            </a:r>
            <a:r>
              <a:rPr lang="zh-CN" altLang="en" b="0" dirty="0">
                <a:solidFill>
                  <a:srgbClr val="CCCCCC"/>
                </a:solidFill>
                <a:effectLst/>
                <a:latin typeface="Menlo" panose="020B0609030804020204" pitchFamily="49" charset="0"/>
              </a:rPr>
              <a:t>、</a:t>
            </a:r>
            <a:r>
              <a:rPr lang="en" altLang="zh-CN" b="0" dirty="0" err="1">
                <a:solidFill>
                  <a:srgbClr val="CCCCCC"/>
                </a:solidFill>
                <a:effectLst/>
                <a:latin typeface="Menlo" panose="020B0609030804020204" pitchFamily="49" charset="0"/>
              </a:rPr>
              <a:t>MPIJob</a:t>
            </a:r>
            <a:r>
              <a:rPr lang="zh-CN" altLang="en" b="0" dirty="0">
                <a:solidFill>
                  <a:srgbClr val="CCCCCC"/>
                </a:solidFill>
                <a:effectLst/>
                <a:latin typeface="Menlo" panose="020B0609030804020204" pitchFamily="49" charset="0"/>
              </a:rPr>
              <a:t>、</a:t>
            </a:r>
            <a:r>
              <a:rPr lang="en" altLang="zh-CN" b="0" dirty="0" err="1">
                <a:solidFill>
                  <a:srgbClr val="CCCCCC"/>
                </a:solidFill>
                <a:effectLst/>
                <a:latin typeface="Menlo" panose="020B0609030804020204" pitchFamily="49" charset="0"/>
              </a:rPr>
              <a:t>XGBJob</a:t>
            </a:r>
            <a:r>
              <a:rPr lang="zh-CN" altLang="en-US" b="0" dirty="0">
                <a:solidFill>
                  <a:srgbClr val="CCCCCC"/>
                </a:solidFill>
                <a:effectLst/>
                <a:latin typeface="Menlo" panose="020B0609030804020204" pitchFamily="49" charset="0"/>
              </a:rPr>
              <a:t>以及飞桨</a:t>
            </a:r>
            <a:r>
              <a:rPr lang="en" altLang="zh-CN" b="0" dirty="0">
                <a:solidFill>
                  <a:srgbClr val="CCCCCC"/>
                </a:solidFill>
                <a:effectLst/>
                <a:latin typeface="Menlo" panose="020B0609030804020204" pitchFamily="49" charset="0"/>
              </a:rPr>
              <a:t>Job</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而</a:t>
            </a:r>
            <a:r>
              <a:rPr lang="en" altLang="zh-CN" b="0" dirty="0">
                <a:solidFill>
                  <a:srgbClr val="CCCCCC"/>
                </a:solidFill>
                <a:effectLst/>
                <a:latin typeface="Menlo" panose="020B0609030804020204" pitchFamily="49" charset="0"/>
              </a:rPr>
              <a:t>Volcano</a:t>
            </a:r>
            <a:r>
              <a:rPr lang="zh-CN" altLang="en-US" b="0" dirty="0">
                <a:solidFill>
                  <a:srgbClr val="CCCCCC"/>
                </a:solidFill>
                <a:effectLst/>
                <a:latin typeface="Menlo" panose="020B0609030804020204" pitchFamily="49" charset="0"/>
              </a:rPr>
              <a:t>这个</a:t>
            </a:r>
            <a:r>
              <a:rPr lang="en" altLang="zh-CN" b="0" dirty="0">
                <a:solidFill>
                  <a:srgbClr val="CCCCCC"/>
                </a:solidFill>
                <a:effectLst/>
                <a:latin typeface="Menlo" panose="020B0609030804020204" pitchFamily="49" charset="0"/>
              </a:rPr>
              <a:t>operator</a:t>
            </a:r>
            <a:r>
              <a:rPr lang="zh-CN" altLang="en-US" b="0" dirty="0">
                <a:solidFill>
                  <a:srgbClr val="CCCCCC"/>
                </a:solidFill>
                <a:effectLst/>
                <a:latin typeface="Menlo" panose="020B0609030804020204" pitchFamily="49" charset="0"/>
              </a:rPr>
              <a:t>实际上可以同时处理</a:t>
            </a:r>
            <a:r>
              <a:rPr lang="en" altLang="zh-CN" b="0" dirty="0">
                <a:solidFill>
                  <a:srgbClr val="CCCCCC"/>
                </a:solidFill>
                <a:effectLst/>
                <a:latin typeface="Menlo" panose="020B0609030804020204" pitchFamily="49" charset="0"/>
              </a:rPr>
              <a:t>Spark</a:t>
            </a:r>
            <a:r>
              <a:rPr lang="zh-CN" altLang="en" b="0" dirty="0">
                <a:solidFill>
                  <a:srgbClr val="CCCCCC"/>
                </a:solidFill>
                <a:effectLst/>
                <a:latin typeface="Menlo" panose="020B0609030804020204" pitchFamily="49" charset="0"/>
              </a:rPr>
              <a:t>、</a:t>
            </a:r>
            <a:r>
              <a:rPr lang="en" altLang="zh-CN" b="0" dirty="0">
                <a:solidFill>
                  <a:srgbClr val="CCCCCC"/>
                </a:solidFill>
                <a:effectLst/>
                <a:latin typeface="Menlo" panose="020B0609030804020204" pitchFamily="49" charset="0"/>
              </a:rPr>
              <a:t>TensorFlow</a:t>
            </a:r>
            <a:r>
              <a:rPr lang="zh-CN" altLang="en" b="0" dirty="0">
                <a:solidFill>
                  <a:srgbClr val="CCCCCC"/>
                </a:solidFill>
                <a:effectLst/>
                <a:latin typeface="Menlo" panose="020B0609030804020204" pitchFamily="49" charset="0"/>
              </a:rPr>
              <a:t>、</a:t>
            </a:r>
            <a:r>
              <a:rPr lang="en" altLang="zh-CN" b="0" dirty="0" err="1">
                <a:solidFill>
                  <a:srgbClr val="CCCCCC"/>
                </a:solidFill>
                <a:effectLst/>
                <a:latin typeface="Menlo" panose="020B0609030804020204" pitchFamily="49" charset="0"/>
              </a:rPr>
              <a:t>PyTorch</a:t>
            </a:r>
            <a:r>
              <a:rPr lang="zh-CN" altLang="en" b="0" dirty="0">
                <a:solidFill>
                  <a:srgbClr val="CCCCCC"/>
                </a:solidFill>
                <a:effectLst/>
                <a:latin typeface="Menlo" panose="020B0609030804020204" pitchFamily="49" charset="0"/>
              </a:rPr>
              <a:t>、</a:t>
            </a:r>
            <a:r>
              <a:rPr lang="en" altLang="zh-CN" b="0" dirty="0" err="1">
                <a:solidFill>
                  <a:srgbClr val="CCCCCC"/>
                </a:solidFill>
                <a:effectLst/>
                <a:latin typeface="Menlo" panose="020B0609030804020204" pitchFamily="49" charset="0"/>
              </a:rPr>
              <a:t>Flink</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华为，飞桨、</a:t>
            </a:r>
            <a:r>
              <a:rPr lang="en" altLang="zh-CN" b="0" dirty="0" err="1">
                <a:solidFill>
                  <a:srgbClr val="CCCCCC"/>
                </a:solidFill>
                <a:effectLst/>
                <a:latin typeface="Menlo" panose="020B0609030804020204" pitchFamily="49" charset="0"/>
              </a:rPr>
              <a:t>Horovod</a:t>
            </a:r>
            <a:r>
              <a:rPr lang="zh-CN" altLang="en-US" b="0" dirty="0">
                <a:solidFill>
                  <a:srgbClr val="CCCCCC"/>
                </a:solidFill>
                <a:effectLst/>
                <a:latin typeface="Menlo" panose="020B0609030804020204" pitchFamily="49" charset="0"/>
              </a:rPr>
              <a:t>和</a:t>
            </a:r>
            <a:r>
              <a:rPr lang="en" altLang="zh-CN" b="0" dirty="0" err="1">
                <a:solidFill>
                  <a:srgbClr val="CCCCCC"/>
                </a:solidFill>
                <a:effectLst/>
                <a:latin typeface="Menlo" panose="020B0609030804020204" pitchFamily="49" charset="0"/>
              </a:rPr>
              <a:t>Mxnet</a:t>
            </a:r>
            <a:r>
              <a:rPr lang="zh-CN" altLang="en-US" b="0" dirty="0">
                <a:solidFill>
                  <a:srgbClr val="CCCCCC"/>
                </a:solidFill>
                <a:effectLst/>
                <a:latin typeface="Menlo" panose="020B0609030804020204" pitchFamily="49" charset="0"/>
              </a:rPr>
              <a:t>等。目前，在</a:t>
            </a:r>
            <a:r>
              <a:rPr lang="en" altLang="zh-CN" b="0" dirty="0">
                <a:solidFill>
                  <a:srgbClr val="CCCCCC"/>
                </a:solidFill>
                <a:effectLst/>
                <a:latin typeface="Menlo" panose="020B0609030804020204" pitchFamily="49" charset="0"/>
              </a:rPr>
              <a:t>Cube Studio</a:t>
            </a:r>
            <a:r>
              <a:rPr lang="zh-CN" altLang="en-US" b="0" dirty="0">
                <a:solidFill>
                  <a:srgbClr val="CCCCCC"/>
                </a:solidFill>
                <a:effectLst/>
                <a:latin typeface="Menlo" panose="020B0609030804020204" pitchFamily="49" charset="0"/>
              </a:rPr>
              <a:t>中，我们采用的策略是：对于</a:t>
            </a:r>
            <a:r>
              <a:rPr lang="en" altLang="zh-CN" b="0" dirty="0">
                <a:solidFill>
                  <a:srgbClr val="CCCCCC"/>
                </a:solidFill>
                <a:effectLst/>
                <a:latin typeface="Menlo" panose="020B0609030804020204" pitchFamily="49" charset="0"/>
              </a:rPr>
              <a:t>TensorFlow</a:t>
            </a:r>
            <a:r>
              <a:rPr lang="zh-CN" altLang="en" b="0" dirty="0">
                <a:solidFill>
                  <a:srgbClr val="CCCCCC"/>
                </a:solidFill>
                <a:effectLst/>
                <a:latin typeface="Menlo" panose="020B0609030804020204" pitchFamily="49" charset="0"/>
              </a:rPr>
              <a:t>、</a:t>
            </a:r>
            <a:r>
              <a:rPr lang="en" altLang="zh-CN" b="0" dirty="0" err="1">
                <a:solidFill>
                  <a:srgbClr val="CCCCCC"/>
                </a:solidFill>
                <a:effectLst/>
                <a:latin typeface="Menlo" panose="020B0609030804020204" pitchFamily="49" charset="0"/>
              </a:rPr>
              <a:t>PyTorch</a:t>
            </a:r>
            <a:r>
              <a:rPr lang="zh-CN" altLang="en" b="0" dirty="0">
                <a:solidFill>
                  <a:srgbClr val="CCCCCC"/>
                </a:solidFill>
                <a:effectLst/>
                <a:latin typeface="Menlo" panose="020B0609030804020204" pitchFamily="49" charset="0"/>
              </a:rPr>
              <a:t>、</a:t>
            </a:r>
            <a:r>
              <a:rPr lang="en" altLang="zh-CN" b="0" dirty="0" err="1">
                <a:solidFill>
                  <a:srgbClr val="CCCCCC"/>
                </a:solidFill>
                <a:effectLst/>
                <a:latin typeface="Menlo" panose="020B0609030804020204" pitchFamily="49" charset="0"/>
              </a:rPr>
              <a:t>Mxnet</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飞桨和</a:t>
            </a:r>
            <a:r>
              <a:rPr lang="en" altLang="zh-CN" b="0" dirty="0">
                <a:solidFill>
                  <a:srgbClr val="CCCCCC"/>
                </a:solidFill>
                <a:effectLst/>
                <a:latin typeface="Menlo" panose="020B0609030804020204" pitchFamily="49" charset="0"/>
              </a:rPr>
              <a:t>MPI</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我们直接使用</a:t>
            </a:r>
            <a:r>
              <a:rPr lang="en" altLang="zh-CN" b="0" dirty="0">
                <a:solidFill>
                  <a:srgbClr val="CCCCCC"/>
                </a:solidFill>
                <a:effectLst/>
                <a:latin typeface="Menlo" panose="020B0609030804020204" pitchFamily="49" charset="0"/>
              </a:rPr>
              <a:t>Training Operator</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而对于那些涉及到我们改造的分布式框架，例如</a:t>
            </a:r>
            <a:r>
              <a:rPr lang="en" altLang="zh-CN" b="0" dirty="0" err="1">
                <a:solidFill>
                  <a:srgbClr val="CCCCCC"/>
                </a:solidFill>
                <a:effectLst/>
                <a:latin typeface="Menlo" panose="020B0609030804020204" pitchFamily="49" charset="0"/>
              </a:rPr>
              <a:t>Deepspeed</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大模型训练）和</a:t>
            </a:r>
            <a:r>
              <a:rPr lang="en" altLang="zh-CN" b="0" dirty="0">
                <a:solidFill>
                  <a:srgbClr val="CCCCCC"/>
                </a:solidFill>
                <a:effectLst/>
                <a:latin typeface="Menlo" panose="020B0609030804020204" pitchFamily="49" charset="0"/>
              </a:rPr>
              <a:t>Kaldi</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语音识别），我们会使用</a:t>
            </a:r>
            <a:r>
              <a:rPr lang="en" altLang="zh-CN" b="0" dirty="0">
                <a:solidFill>
                  <a:srgbClr val="CCCCCC"/>
                </a:solidFill>
                <a:effectLst/>
                <a:latin typeface="Menlo" panose="020B0609030804020204" pitchFamily="49" charset="0"/>
              </a:rPr>
              <a:t>Volcano</a:t>
            </a:r>
            <a:r>
              <a:rPr lang="zh-CN" altLang="en-US" b="0" dirty="0">
                <a:solidFill>
                  <a:srgbClr val="CCCCCC"/>
                </a:solidFill>
                <a:effectLst/>
                <a:latin typeface="Menlo" panose="020B0609030804020204" pitchFamily="49" charset="0"/>
              </a:rPr>
              <a:t>来帮助封装在</a:t>
            </a:r>
            <a:r>
              <a:rPr lang="en" altLang="zh-CN" b="0" dirty="0">
                <a:solidFill>
                  <a:srgbClr val="CCCCCC"/>
                </a:solidFill>
                <a:effectLst/>
                <a:latin typeface="Menlo" panose="020B0609030804020204" pitchFamily="49" charset="0"/>
              </a:rPr>
              <a:t>K8S</a:t>
            </a:r>
            <a:r>
              <a:rPr lang="zh-CN" altLang="en" b="0" dirty="0">
                <a:solidFill>
                  <a:srgbClr val="CCCCCC"/>
                </a:solidFill>
                <a:effectLst/>
                <a:latin typeface="Menlo" panose="020B0609030804020204" pitchFamily="49" charset="0"/>
              </a:rPr>
              <a:t>（</a:t>
            </a:r>
            <a:r>
              <a:rPr lang="en" altLang="zh-CN" b="0" dirty="0">
                <a:solidFill>
                  <a:srgbClr val="CCCCCC"/>
                </a:solidFill>
                <a:effectLst/>
                <a:latin typeface="Menlo" panose="020B0609030804020204" pitchFamily="49" charset="0"/>
              </a:rPr>
              <a:t>Kubernetes</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中。因此，</a:t>
            </a:r>
            <a:r>
              <a:rPr lang="en" altLang="zh-CN" b="0" dirty="0">
                <a:solidFill>
                  <a:srgbClr val="CCCCCC"/>
                </a:solidFill>
                <a:effectLst/>
                <a:latin typeface="Menlo" panose="020B0609030804020204" pitchFamily="49" charset="0"/>
              </a:rPr>
              <a:t>Volcano</a:t>
            </a:r>
            <a:r>
              <a:rPr lang="zh-CN" altLang="en-US" b="0" dirty="0">
                <a:solidFill>
                  <a:srgbClr val="CCCCCC"/>
                </a:solidFill>
                <a:effectLst/>
                <a:latin typeface="Menlo" panose="020B0609030804020204" pitchFamily="49" charset="0"/>
              </a:rPr>
              <a:t>实际上是一个更通用的分布式计算框架，而</a:t>
            </a:r>
            <a:r>
              <a:rPr lang="en" altLang="zh-CN" b="0" dirty="0">
                <a:solidFill>
                  <a:srgbClr val="CCCCCC"/>
                </a:solidFill>
                <a:effectLst/>
                <a:latin typeface="Menlo" panose="020B0609030804020204" pitchFamily="49" charset="0"/>
              </a:rPr>
              <a:t>Training Operator</a:t>
            </a:r>
            <a:r>
              <a:rPr lang="zh-CN" altLang="en-US" b="0" dirty="0">
                <a:solidFill>
                  <a:srgbClr val="CCCCCC"/>
                </a:solidFill>
                <a:effectLst/>
                <a:latin typeface="Menlo" panose="020B0609030804020204" pitchFamily="49" charset="0"/>
              </a:rPr>
              <a:t>则针对深度学习框架提供了一些支持。</a:t>
            </a:r>
          </a:p>
          <a:p>
            <a:br>
              <a:rPr lang="zh-CN" altLang="en-US" b="0" dirty="0">
                <a:solidFill>
                  <a:srgbClr val="CCCCCC"/>
                </a:solidFill>
                <a:effectLst/>
                <a:latin typeface="Menlo" panose="020B0609030804020204" pitchFamily="49" charset="0"/>
              </a:rPr>
            </a:br>
            <a:r>
              <a:rPr lang="zh-CN" altLang="en-US" b="0" dirty="0">
                <a:solidFill>
                  <a:srgbClr val="CCCCCC"/>
                </a:solidFill>
                <a:effectLst/>
                <a:latin typeface="Menlo" panose="020B0609030804020204" pitchFamily="49" charset="0"/>
              </a:rPr>
              <a:t>当然，在社区中也有一些人不使用</a:t>
            </a:r>
            <a:r>
              <a:rPr lang="en" altLang="zh-CN" b="0" dirty="0">
                <a:solidFill>
                  <a:srgbClr val="CCCCCC"/>
                </a:solidFill>
                <a:effectLst/>
                <a:latin typeface="Menlo" panose="020B0609030804020204" pitchFamily="49" charset="0"/>
              </a:rPr>
              <a:t>Training Operator</a:t>
            </a:r>
            <a:r>
              <a:rPr lang="zh-CN" altLang="en" b="0" dirty="0">
                <a:solidFill>
                  <a:srgbClr val="CCCCCC"/>
                </a:solidFill>
                <a:effectLst/>
                <a:latin typeface="Menlo" panose="020B0609030804020204" pitchFamily="49" charset="0"/>
              </a:rPr>
              <a:t>，</a:t>
            </a:r>
            <a:r>
              <a:rPr lang="zh-CN" altLang="en-US" b="0" dirty="0">
                <a:solidFill>
                  <a:srgbClr val="CCCCCC"/>
                </a:solidFill>
                <a:effectLst/>
                <a:latin typeface="Menlo" panose="020B0609030804020204" pitchFamily="49" charset="0"/>
              </a:rPr>
              <a:t>而是将所有的任务都用</a:t>
            </a:r>
            <a:r>
              <a:rPr lang="en" altLang="zh-CN" b="0" dirty="0">
                <a:solidFill>
                  <a:srgbClr val="CCCCCC"/>
                </a:solidFill>
                <a:effectLst/>
                <a:latin typeface="Menlo" panose="020B0609030804020204" pitchFamily="49" charset="0"/>
              </a:rPr>
              <a:t>Volcano</a:t>
            </a:r>
            <a:r>
              <a:rPr lang="zh-CN" altLang="en-US" b="0" dirty="0">
                <a:solidFill>
                  <a:srgbClr val="CCCCCC"/>
                </a:solidFill>
                <a:effectLst/>
                <a:latin typeface="Menlo" panose="020B0609030804020204" pitchFamily="49" charset="0"/>
              </a:rPr>
              <a:t>这一个分布式调度框架来实现。</a:t>
            </a:r>
          </a:p>
        </p:txBody>
      </p:sp>
    </p:spTree>
    <p:extLst>
      <p:ext uri="{BB962C8B-B14F-4D97-AF65-F5344CB8AC3E}">
        <p14:creationId xmlns:p14="http://schemas.microsoft.com/office/powerpoint/2010/main" val="38798859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b="0" i="0" dirty="0">
                <a:solidFill>
                  <a:srgbClr val="374151"/>
                </a:solidFill>
                <a:effectLst/>
                <a:latin typeface="__Inter_0ec1f4"/>
              </a:rPr>
              <a:t>首先，我们不仅仅拥有目前展示的分布式框架，还有其他一些可供选择。我们将这些分布式框架分为几类，包括无状态的以Ray为主的框架、以Volcano为主的框架以及针对训练的框架。
接下来，我们将探讨如何在pipeline中集成分布式训练。首先，workflow会产生一个任务，该任务会与operator进行对接，并提交CRD yaml。接着，系统会生成一个分布式计算集群并运行。最后，operator会控制Pod的运行。
为了方便用户查看日志，我们在启动端使用了一个名为stern的开源组件。这个组件可以实时监听多个Pod的日志，并将其汇总。这样，用户无需查看每个Pod的具体日志，而是可以在一个界面中查看所有Pod的日志。同时，模板启动的任务中还要监听整个分布式训练集群的状态，例如运行成功、结束等，以便及时了解任务的执行情况。
</a:t>
            </a:r>
          </a:p>
        </p:txBody>
      </p:sp>
    </p:spTree>
    <p:extLst>
      <p:ext uri="{BB962C8B-B14F-4D97-AF65-F5344CB8AC3E}">
        <p14:creationId xmlns:p14="http://schemas.microsoft.com/office/powerpoint/2010/main" val="7216427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现在我们来看一下分布式框架。</a:t>
            </a:r>
            <a:r>
              <a:rPr kumimoji="1" lang="en" altLang="zh-CN" dirty="0"/>
              <a:t>Ray</a:t>
            </a:r>
            <a:r>
              <a:rPr kumimoji="1" lang="zh-CN" altLang="en-US" dirty="0"/>
              <a:t>是一个分布式框架，除了提供基本的分布式功能，还有一些在</a:t>
            </a:r>
            <a:r>
              <a:rPr kumimoji="1" lang="en" altLang="zh-CN" dirty="0"/>
              <a:t>Ray</a:t>
            </a:r>
            <a:r>
              <a:rPr kumimoji="1" lang="zh-CN" altLang="en-US" dirty="0"/>
              <a:t>之上封装的其他分布式框架。例如，</a:t>
            </a:r>
            <a:r>
              <a:rPr kumimoji="1" lang="en" altLang="zh-CN" dirty="0"/>
              <a:t>Ray</a:t>
            </a:r>
            <a:r>
              <a:rPr kumimoji="1" lang="zh-CN" altLang="en-US" dirty="0"/>
              <a:t>可以用于分布式传统机器学习，如</a:t>
            </a:r>
            <a:r>
              <a:rPr kumimoji="1" lang="en" altLang="zh-CN" dirty="0"/>
              <a:t>Ray-</a:t>
            </a:r>
            <a:r>
              <a:rPr kumimoji="1" lang="en" altLang="zh-CN" dirty="0" err="1"/>
              <a:t>Sklearn</a:t>
            </a:r>
            <a:r>
              <a:rPr kumimoji="1" lang="zh-CN" altLang="en" dirty="0"/>
              <a:t>。</a:t>
            </a:r>
            <a:r>
              <a:rPr kumimoji="1" lang="zh-CN" altLang="en-US" dirty="0"/>
              <a:t>此外，</a:t>
            </a:r>
            <a:r>
              <a:rPr kumimoji="1" lang="en" altLang="zh-CN" dirty="0"/>
              <a:t>Ray</a:t>
            </a:r>
            <a:r>
              <a:rPr kumimoji="1" lang="zh-CN" altLang="en-US" dirty="0"/>
              <a:t>还可以用于超参数搜索、分布式下载、分布式抽帧和分布式提取音频等任务。接下来，我们来看一下</a:t>
            </a:r>
            <a:r>
              <a:rPr kumimoji="1" lang="en" altLang="zh-CN" dirty="0"/>
              <a:t>Ray</a:t>
            </a:r>
            <a:r>
              <a:rPr kumimoji="1" lang="zh-CN" altLang="en-US" dirty="0"/>
              <a:t>的使用方法。</a:t>
            </a:r>
          </a:p>
          <a:p>
            <a:endParaRPr kumimoji="1" lang="zh-CN" altLang="en-US" dirty="0"/>
          </a:p>
          <a:p>
            <a:r>
              <a:rPr kumimoji="1" lang="zh-CN" altLang="en-US" dirty="0"/>
              <a:t>首先，我们看一下</a:t>
            </a:r>
            <a:r>
              <a:rPr kumimoji="1" lang="en" altLang="zh-CN" dirty="0"/>
              <a:t>ray</a:t>
            </a:r>
            <a:r>
              <a:rPr kumimoji="1" lang="zh-CN" altLang="en-US" dirty="0"/>
              <a:t>模板的</a:t>
            </a:r>
            <a:r>
              <a:rPr kumimoji="1" lang="en" altLang="zh-CN" dirty="0" err="1"/>
              <a:t>Dockerfile</a:t>
            </a:r>
            <a:r>
              <a:rPr kumimoji="1" lang="zh-CN" altLang="en" dirty="0"/>
              <a:t>，</a:t>
            </a:r>
            <a:r>
              <a:rPr kumimoji="1" lang="zh-CN" altLang="en-US" dirty="0"/>
              <a:t>其中分为</a:t>
            </a:r>
            <a:r>
              <a:rPr kumimoji="1" lang="en" altLang="zh-CN" dirty="0"/>
              <a:t>CPU</a:t>
            </a:r>
            <a:r>
              <a:rPr kumimoji="1" lang="zh-CN" altLang="en-US" dirty="0"/>
              <a:t>和</a:t>
            </a:r>
            <a:r>
              <a:rPr kumimoji="1" lang="en" altLang="zh-CN" dirty="0"/>
              <a:t>GPU</a:t>
            </a:r>
            <a:r>
              <a:rPr kumimoji="1" lang="zh-CN" altLang="en-US" dirty="0"/>
              <a:t>两个版本，它们的唯一区别是基础镜像不同，其他内容都相同。启动命令是执行</a:t>
            </a:r>
            <a:r>
              <a:rPr kumimoji="1" lang="en" altLang="zh-CN" dirty="0"/>
              <a:t>start</a:t>
            </a:r>
            <a:r>
              <a:rPr kumimoji="1" lang="zh-CN" altLang="en-US" dirty="0"/>
              <a:t>脚本。这个</a:t>
            </a:r>
            <a:r>
              <a:rPr kumimoji="1" lang="en" altLang="zh-CN" dirty="0"/>
              <a:t>start</a:t>
            </a:r>
            <a:r>
              <a:rPr kumimoji="1" lang="zh-CN" altLang="en-US" dirty="0"/>
              <a:t>脚本首先调用启动器，创建一个</a:t>
            </a:r>
            <a:r>
              <a:rPr kumimoji="1" lang="en" altLang="zh-CN" dirty="0"/>
              <a:t>Ray</a:t>
            </a:r>
            <a:r>
              <a:rPr kumimoji="1" lang="zh-CN" altLang="en-US" dirty="0"/>
              <a:t>集群，然后再执行用户传过来的命令。用户传过来的命令是通过</a:t>
            </a:r>
            <a:r>
              <a:rPr kumimoji="1" lang="en-US" altLang="zh-CN" dirty="0"/>
              <a:t>-</a:t>
            </a:r>
            <a:r>
              <a:rPr kumimoji="1" lang="en" altLang="zh-CN" dirty="0"/>
              <a:t>F</a:t>
            </a:r>
            <a:r>
              <a:rPr kumimoji="1" lang="zh-CN" altLang="en-US" dirty="0"/>
              <a:t>参数传递的。最后，脚本会执行一个删除操作。下面，我们来详细了解一下</a:t>
            </a:r>
            <a:r>
              <a:rPr kumimoji="1" lang="en" altLang="zh-CN" dirty="0"/>
              <a:t>Ray</a:t>
            </a:r>
            <a:r>
              <a:rPr kumimoji="1" lang="zh-CN" altLang="en-US" dirty="0"/>
              <a:t>的使用。</a:t>
            </a:r>
          </a:p>
          <a:p>
            <a:endParaRPr kumimoji="1" lang="zh-CN" altLang="en-US" dirty="0"/>
          </a:p>
          <a:p>
            <a:br>
              <a:rPr kumimoji="1" lang="zh-CN" altLang="en-US" dirty="0"/>
            </a:br>
            <a:br>
              <a:rPr kumimoji="1" lang="zh-CN" altLang="en-US" dirty="0"/>
            </a:br>
            <a:r>
              <a:rPr kumimoji="1" lang="zh-CN" altLang="en-US" dirty="0"/>
              <a:t>首先，我们需要了解在使用</a:t>
            </a:r>
            <a:r>
              <a:rPr kumimoji="1" lang="en" altLang="zh-CN" dirty="0"/>
              <a:t>Ray</a:t>
            </a:r>
            <a:r>
              <a:rPr kumimoji="1" lang="zh-CN" altLang="en-US" dirty="0"/>
              <a:t>模板时需要填写的几个参数，包括启动的</a:t>
            </a:r>
            <a:r>
              <a:rPr kumimoji="1" lang="en" altLang="zh-CN" dirty="0"/>
              <a:t>worker</a:t>
            </a:r>
            <a:r>
              <a:rPr kumimoji="1" lang="zh-CN" altLang="en-US" dirty="0"/>
              <a:t>数量、每个</a:t>
            </a:r>
            <a:r>
              <a:rPr kumimoji="1" lang="en" altLang="zh-CN" dirty="0"/>
              <a:t>worker</a:t>
            </a:r>
            <a:r>
              <a:rPr kumimoji="1" lang="zh-CN" altLang="en-US" dirty="0"/>
              <a:t>的初始化脚本（用于配置环境）以及启动代码（即</a:t>
            </a:r>
            <a:r>
              <a:rPr kumimoji="1" lang="en" altLang="zh-CN" dirty="0"/>
              <a:t>Ray</a:t>
            </a:r>
            <a:r>
              <a:rPr kumimoji="1" lang="zh-CN" altLang="en-US" dirty="0"/>
              <a:t>的代码）。我们的分布式集群是这样的：如果您是框架层面的用户，需要自己编写分布式代码，我们的</a:t>
            </a:r>
            <a:r>
              <a:rPr kumimoji="1" lang="en" altLang="zh-CN" dirty="0"/>
              <a:t>Cube Studio</a:t>
            </a:r>
            <a:r>
              <a:rPr kumimoji="1" lang="zh-CN" altLang="en-US" dirty="0"/>
              <a:t>会主动帮您搭建分布式集群。对于不熟悉编写分布式代码的用户，我们提供了算法层面的模板，要求您按照格式定义各个部分，然后系统会根据这个模板帮您组装成分布式代码并部署分布式集群或运行分布式代码。</a:t>
            </a:r>
          </a:p>
          <a:p>
            <a:endParaRPr kumimoji="1" lang="zh-CN" altLang="en-US" dirty="0"/>
          </a:p>
          <a:p>
            <a:br>
              <a:rPr kumimoji="1" lang="zh-CN" altLang="en-US" dirty="0"/>
            </a:br>
            <a:r>
              <a:rPr kumimoji="1" lang="zh-CN" altLang="en-US" dirty="0"/>
              <a:t>在使用</a:t>
            </a:r>
            <a:r>
              <a:rPr kumimoji="1" lang="en" altLang="zh-CN" dirty="0"/>
              <a:t>Ray</a:t>
            </a:r>
            <a:r>
              <a:rPr kumimoji="1" lang="zh-CN" altLang="en-US" dirty="0"/>
              <a:t>框架时，首先需要安装</a:t>
            </a:r>
            <a:r>
              <a:rPr kumimoji="1" lang="en" altLang="zh-CN" dirty="0"/>
              <a:t>Ray</a:t>
            </a:r>
            <a:r>
              <a:rPr kumimoji="1" lang="zh-CN" altLang="en" dirty="0"/>
              <a:t>，</a:t>
            </a:r>
            <a:r>
              <a:rPr kumimoji="1" lang="zh-CN" altLang="en-US" dirty="0"/>
              <a:t>我们的镜像中已经安装了，所以您无需担心。</a:t>
            </a:r>
            <a:r>
              <a:rPr kumimoji="1" lang="en" altLang="zh-CN" dirty="0"/>
              <a:t>Ray</a:t>
            </a:r>
            <a:r>
              <a:rPr kumimoji="1" lang="zh-CN" altLang="en-US" dirty="0"/>
              <a:t>主要处理所有的</a:t>
            </a:r>
            <a:r>
              <a:rPr kumimoji="1" lang="en" altLang="zh-CN" dirty="0"/>
              <a:t>for</a:t>
            </a:r>
            <a:r>
              <a:rPr kumimoji="1" lang="zh-CN" altLang="en-US" dirty="0"/>
              <a:t>循环，尤其是那些非常耗时的循环。例如，如果您需要下载</a:t>
            </a:r>
            <a:r>
              <a:rPr kumimoji="1" lang="en-US" altLang="zh-CN" dirty="0"/>
              <a:t>3000</a:t>
            </a:r>
            <a:r>
              <a:rPr kumimoji="1" lang="zh-CN" altLang="en-US" dirty="0"/>
              <a:t>万个视频文件，使用</a:t>
            </a:r>
            <a:r>
              <a:rPr kumimoji="1" lang="en" altLang="zh-CN" dirty="0"/>
              <a:t>for</a:t>
            </a:r>
            <a:r>
              <a:rPr kumimoji="1" lang="zh-CN" altLang="en-US" dirty="0"/>
              <a:t>循环会非常慢。这时，您可以使用多进程来提高效率，但单机性能始终是有限的。为了解决这个问题，我们可以使用多机的形式。</a:t>
            </a:r>
          </a:p>
          <a:p>
            <a:endParaRPr kumimoji="1" lang="zh-CN" altLang="en-US" dirty="0"/>
          </a:p>
          <a:p>
            <a:br>
              <a:rPr kumimoji="1" lang="zh-CN" altLang="en-US" dirty="0"/>
            </a:br>
            <a:r>
              <a:rPr kumimoji="1" lang="zh-CN" altLang="en-US" dirty="0"/>
              <a:t>在多机的形式中，首先需要启动一个</a:t>
            </a:r>
            <a:r>
              <a:rPr kumimoji="1" lang="en" altLang="zh-CN" dirty="0"/>
              <a:t>ray</a:t>
            </a:r>
            <a:r>
              <a:rPr kumimoji="1" lang="zh-CN" altLang="en-US" dirty="0"/>
              <a:t>的集群，并配置一个连接</a:t>
            </a:r>
            <a:r>
              <a:rPr kumimoji="1" lang="en" altLang="zh-CN" dirty="0"/>
              <a:t>Ray</a:t>
            </a:r>
            <a:r>
              <a:rPr kumimoji="1" lang="zh-CN" altLang="en-US" dirty="0"/>
              <a:t>集群的环境变量。然后，在本地进行一些初始化操作，就可以执行远程函数了。</a:t>
            </a:r>
          </a:p>
          <a:p>
            <a:endParaRPr kumimoji="1" lang="zh-CN" altLang="en-US" dirty="0"/>
          </a:p>
          <a:p>
            <a:r>
              <a:rPr kumimoji="1" lang="zh-CN" altLang="en-US" dirty="0"/>
              <a:t>这些远程函数会被发送到</a:t>
            </a:r>
            <a:r>
              <a:rPr kumimoji="1" lang="en" altLang="zh-CN" dirty="0"/>
              <a:t>Ray</a:t>
            </a:r>
            <a:r>
              <a:rPr kumimoji="1" lang="zh-CN" altLang="en-US" dirty="0"/>
              <a:t>集群的各个</a:t>
            </a:r>
            <a:r>
              <a:rPr kumimoji="1" lang="en" altLang="zh-CN" dirty="0"/>
              <a:t>worker</a:t>
            </a:r>
            <a:r>
              <a:rPr kumimoji="1" lang="zh-CN" altLang="en-US" dirty="0"/>
              <a:t>节点上执行。整个过程是无状态的，类似于</a:t>
            </a:r>
            <a:r>
              <a:rPr kumimoji="1" lang="en" altLang="zh-CN" dirty="0"/>
              <a:t>Spark</a:t>
            </a:r>
            <a:r>
              <a:rPr kumimoji="1" lang="zh-CN" altLang="en-US" dirty="0"/>
              <a:t>的</a:t>
            </a:r>
            <a:r>
              <a:rPr kumimoji="1" lang="en" altLang="zh-CN" dirty="0"/>
              <a:t>driver</a:t>
            </a:r>
            <a:r>
              <a:rPr kumimoji="1" lang="zh-CN" altLang="en-US" dirty="0"/>
              <a:t>端、</a:t>
            </a:r>
            <a:r>
              <a:rPr kumimoji="1" lang="en" altLang="zh-CN" dirty="0"/>
              <a:t>master</a:t>
            </a:r>
            <a:r>
              <a:rPr kumimoji="1" lang="zh-CN" altLang="en-US" dirty="0"/>
              <a:t>和</a:t>
            </a:r>
            <a:r>
              <a:rPr kumimoji="1" lang="en" altLang="zh-CN" dirty="0"/>
              <a:t>worker</a:t>
            </a:r>
            <a:r>
              <a:rPr kumimoji="1" lang="zh-CN" altLang="en" dirty="0"/>
              <a:t>。</a:t>
            </a:r>
          </a:p>
          <a:p>
            <a:endParaRPr kumimoji="1" lang="zh-CN" altLang="en" dirty="0"/>
          </a:p>
          <a:p>
            <a:br>
              <a:rPr kumimoji="1" lang="zh-CN" altLang="en" dirty="0"/>
            </a:br>
            <a:r>
              <a:rPr kumimoji="1" lang="zh-CN" altLang="en-US" dirty="0"/>
              <a:t>在实际应用中，我们曾经尝试用多机方式下载大约</a:t>
            </a:r>
            <a:r>
              <a:rPr kumimoji="1" lang="en-US" altLang="zh-CN" dirty="0"/>
              <a:t>25</a:t>
            </a:r>
            <a:r>
              <a:rPr kumimoji="1" lang="en" altLang="zh-CN" dirty="0"/>
              <a:t>TB</a:t>
            </a:r>
            <a:r>
              <a:rPr kumimoji="1" lang="zh-CN" altLang="en-US" dirty="0"/>
              <a:t>的数据，单机需要</a:t>
            </a:r>
            <a:r>
              <a:rPr kumimoji="1" lang="en-US" altLang="zh-CN" dirty="0"/>
              <a:t>13</a:t>
            </a:r>
            <a:r>
              <a:rPr kumimoji="1" lang="zh-CN" altLang="en-US" dirty="0"/>
              <a:t>小时才能完成，而使用</a:t>
            </a:r>
            <a:r>
              <a:rPr kumimoji="1" lang="en-US" altLang="zh-CN" dirty="0"/>
              <a:t>20</a:t>
            </a:r>
            <a:r>
              <a:rPr kumimoji="1" lang="zh-CN" altLang="en-US" dirty="0"/>
              <a:t>台机器只需</a:t>
            </a:r>
            <a:r>
              <a:rPr kumimoji="1" lang="en-US" altLang="zh-CN" dirty="0"/>
              <a:t>5</a:t>
            </a:r>
            <a:r>
              <a:rPr kumimoji="1" lang="zh-CN" altLang="en-US" dirty="0"/>
              <a:t>分钟。这充分说明了利用多机的性能优势是非常重要的。</a:t>
            </a:r>
          </a:p>
          <a:p>
            <a:br>
              <a:rPr kumimoji="1" lang="zh-CN" altLang="en-US" dirty="0"/>
            </a:br>
            <a:r>
              <a:rPr kumimoji="1" lang="en" altLang="zh-CN" dirty="0"/>
              <a:t>Ray</a:t>
            </a:r>
            <a:r>
              <a:rPr kumimoji="1" lang="zh-CN" altLang="en-US" dirty="0"/>
              <a:t>框架基础上有许多有用的模板，如分布式下载和抽帧等。同时，我们还提供了基于</a:t>
            </a:r>
            <a:r>
              <a:rPr kumimoji="1" lang="en" altLang="zh-CN" dirty="0"/>
              <a:t>Ray</a:t>
            </a:r>
            <a:r>
              <a:rPr kumimoji="1" lang="zh-CN" altLang="en-US" dirty="0"/>
              <a:t>的分布式机器学习库，如</a:t>
            </a:r>
            <a:r>
              <a:rPr kumimoji="1" lang="en" altLang="zh-CN" dirty="0"/>
              <a:t>ray-</a:t>
            </a:r>
            <a:r>
              <a:rPr kumimoji="1" lang="en" altLang="zh-CN" dirty="0" err="1"/>
              <a:t>sklearn</a:t>
            </a:r>
            <a:r>
              <a:rPr kumimoji="1" lang="zh-CN" altLang="en" dirty="0"/>
              <a:t>，</a:t>
            </a:r>
            <a:r>
              <a:rPr kumimoji="1" lang="zh-CN" altLang="en-US" dirty="0"/>
              <a:t>以及多媒体的分布式下载、提取图片和音频等功能。总之，</a:t>
            </a:r>
            <a:r>
              <a:rPr kumimoji="1" lang="en" altLang="zh-CN" dirty="0"/>
              <a:t>Ray</a:t>
            </a:r>
            <a:r>
              <a:rPr kumimoji="1" lang="zh-CN" altLang="en-US" dirty="0"/>
              <a:t>框架为我们提供了一个简单易用的方式来实现多机多卡的数据处理。</a:t>
            </a:r>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6A8F70-FC19-449C-BCF6-CA9BB7A459E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284086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另外一个就是</a:t>
            </a:r>
            <a:r>
              <a:rPr kumimoji="1" lang="en" altLang="zh-CN" dirty="0"/>
              <a:t>Volcano</a:t>
            </a:r>
            <a:r>
              <a:rPr kumimoji="1" lang="zh-CN" altLang="en" dirty="0"/>
              <a:t>。</a:t>
            </a:r>
            <a:r>
              <a:rPr kumimoji="1" lang="zh-CN" altLang="en-US" dirty="0"/>
              <a:t>我们之前也讲过，</a:t>
            </a:r>
            <a:r>
              <a:rPr kumimoji="1" lang="en" altLang="zh-CN" dirty="0"/>
              <a:t>Volcano </a:t>
            </a:r>
            <a:r>
              <a:rPr kumimoji="1" lang="zh-CN" altLang="en-US" dirty="0"/>
              <a:t>是一个在调度层面以及控制器层面进行云原生化的工具。在这里，我们主要使用了它的控制器层，我们有 </a:t>
            </a:r>
            <a:r>
              <a:rPr kumimoji="1" lang="en" altLang="zh-CN" dirty="0"/>
              <a:t>Volcano Job</a:t>
            </a:r>
            <a:r>
              <a:rPr kumimoji="1" lang="zh-CN" altLang="en" dirty="0"/>
              <a:t>。</a:t>
            </a:r>
            <a:r>
              <a:rPr kumimoji="1" lang="zh-CN" altLang="en-US" dirty="0"/>
              <a:t>我们可以看一下 </a:t>
            </a:r>
            <a:r>
              <a:rPr kumimoji="1" lang="en" altLang="zh-CN" dirty="0"/>
              <a:t>Volcano</a:t>
            </a:r>
            <a:r>
              <a:rPr kumimoji="1" lang="zh-CN" altLang="en-US" dirty="0"/>
              <a:t>模板 的实现过程，它也是放在了数据处理里面。因为 </a:t>
            </a:r>
            <a:r>
              <a:rPr kumimoji="1" lang="en" altLang="zh-CN" dirty="0"/>
              <a:t>Volcano </a:t>
            </a:r>
            <a:r>
              <a:rPr kumimoji="1" lang="zh-CN" altLang="en-US" dirty="0"/>
              <a:t>的模板实际上不需要什么资源，它作为启动端，只是需要 </a:t>
            </a:r>
            <a:r>
              <a:rPr kumimoji="1" lang="en" altLang="zh-CN" dirty="0"/>
              <a:t>worker </a:t>
            </a:r>
            <a:r>
              <a:rPr kumimoji="1" lang="zh-CN" altLang="en-US" dirty="0"/>
              <a:t>启动的集群资源。所以在注册这个模板时环境变量的方式强制指定了资源。模板中配置了</a:t>
            </a:r>
            <a:r>
              <a:rPr kumimoji="1" lang="en" altLang="zh-CN" dirty="0"/>
              <a:t>k8s</a:t>
            </a:r>
            <a:r>
              <a:rPr kumimoji="1" lang="zh-CN" altLang="en-US" dirty="0"/>
              <a:t>账号，是因为它需要创建和删除一个分布式集群</a:t>
            </a:r>
          </a:p>
          <a:p>
            <a:endParaRPr kumimoji="1" lang="zh-CN" altLang="en-US" dirty="0"/>
          </a:p>
          <a:p>
            <a:r>
              <a:rPr kumimoji="1" lang="zh-CN" altLang="en-US" dirty="0"/>
              <a:t>实际上，在分布式框架层模板中，大部分的参数都是相同的，如镜像、启动目录、启动命令以及 </a:t>
            </a:r>
            <a:r>
              <a:rPr kumimoji="1" lang="en" altLang="zh-CN" dirty="0"/>
              <a:t>worker </a:t>
            </a:r>
            <a:r>
              <a:rPr kumimoji="1" lang="zh-CN" altLang="en-US" dirty="0"/>
              <a:t>数量。然后在 </a:t>
            </a:r>
            <a:r>
              <a:rPr kumimoji="1" lang="en" altLang="zh-CN" dirty="0"/>
              <a:t>worker </a:t>
            </a:r>
            <a:r>
              <a:rPr kumimoji="1" lang="zh-CN" altLang="en-US" dirty="0"/>
              <a:t>里，有 </a:t>
            </a:r>
            <a:r>
              <a:rPr kumimoji="1" lang="en" altLang="zh-CN" dirty="0"/>
              <a:t>Python </a:t>
            </a:r>
            <a:r>
              <a:rPr kumimoji="1" lang="zh-CN" altLang="en-US" dirty="0"/>
              <a:t>启动脚本或者 </a:t>
            </a:r>
            <a:r>
              <a:rPr kumimoji="1" lang="en" altLang="zh-CN" dirty="0"/>
              <a:t>bash </a:t>
            </a:r>
            <a:r>
              <a:rPr kumimoji="1" lang="zh-CN" altLang="en-US" dirty="0"/>
              <a:t>启动脚本。同时启动多个 </a:t>
            </a:r>
            <a:r>
              <a:rPr kumimoji="1" lang="en" altLang="zh-CN" dirty="0"/>
              <a:t>worker</a:t>
            </a:r>
            <a:r>
              <a:rPr kumimoji="1" lang="zh-CN" altLang="en" dirty="0"/>
              <a:t>，</a:t>
            </a:r>
            <a:r>
              <a:rPr kumimoji="1" lang="zh-CN" altLang="en-US" dirty="0"/>
              <a:t>每个 </a:t>
            </a:r>
            <a:r>
              <a:rPr kumimoji="1" lang="en" altLang="zh-CN" dirty="0"/>
              <a:t>worker </a:t>
            </a:r>
            <a:r>
              <a:rPr kumimoji="1" lang="zh-CN" altLang="en-US" dirty="0"/>
              <a:t>都会附带两个主要的环境变量：一个是总共有多少个 </a:t>
            </a:r>
            <a:r>
              <a:rPr kumimoji="1" lang="en" altLang="zh-CN" dirty="0"/>
              <a:t>worker</a:t>
            </a:r>
            <a:r>
              <a:rPr kumimoji="1" lang="zh-CN" altLang="en" dirty="0"/>
              <a:t>，</a:t>
            </a:r>
            <a:r>
              <a:rPr kumimoji="1" lang="zh-CN" altLang="en-US" dirty="0"/>
              <a:t>另一个是当前 </a:t>
            </a:r>
            <a:r>
              <a:rPr kumimoji="1" lang="en" altLang="zh-CN" dirty="0"/>
              <a:t>worker </a:t>
            </a:r>
            <a:r>
              <a:rPr kumimoji="1" lang="zh-CN" altLang="en-US" dirty="0"/>
              <a:t>的编号。</a:t>
            </a:r>
          </a:p>
          <a:p>
            <a:endParaRPr kumimoji="1" lang="zh-CN" altLang="en-US" dirty="0"/>
          </a:p>
          <a:p>
            <a:r>
              <a:rPr kumimoji="1" lang="zh-CN" altLang="en-US" dirty="0"/>
              <a:t>如果我们使用 </a:t>
            </a:r>
            <a:r>
              <a:rPr kumimoji="1" lang="en" altLang="zh-CN" dirty="0"/>
              <a:t>Volcano</a:t>
            </a:r>
            <a:r>
              <a:rPr kumimoji="1" lang="zh-CN" altLang="en" dirty="0"/>
              <a:t>，</a:t>
            </a:r>
            <a:r>
              <a:rPr kumimoji="1" lang="zh-CN" altLang="en-US" dirty="0"/>
              <a:t>不需要涉及到其他 </a:t>
            </a:r>
            <a:r>
              <a:rPr kumimoji="1" lang="en" altLang="zh-CN" dirty="0"/>
              <a:t>worker </a:t>
            </a:r>
            <a:r>
              <a:rPr kumimoji="1" lang="zh-CN" altLang="en-US" dirty="0"/>
              <a:t>的访问，而且是分工的话，就可以直接读取总共有多少个 </a:t>
            </a:r>
            <a:r>
              <a:rPr kumimoji="1" lang="en" altLang="zh-CN" dirty="0"/>
              <a:t>worker </a:t>
            </a:r>
            <a:r>
              <a:rPr kumimoji="1" lang="zh-CN" altLang="en-US" dirty="0"/>
              <a:t>和当前 </a:t>
            </a:r>
            <a:r>
              <a:rPr kumimoji="1" lang="en" altLang="zh-CN" dirty="0"/>
              <a:t>worker </a:t>
            </a:r>
            <a:r>
              <a:rPr kumimoji="1" lang="zh-CN" altLang="en-US" dirty="0"/>
              <a:t>的编号。比如说，这里有 </a:t>
            </a:r>
            <a:r>
              <a:rPr kumimoji="1" lang="en-US" altLang="zh-CN" dirty="0"/>
              <a:t>3000 </a:t>
            </a:r>
            <a:r>
              <a:rPr kumimoji="1" lang="zh-CN" altLang="en-US" dirty="0"/>
              <a:t>个任务，如果有 </a:t>
            </a:r>
            <a:r>
              <a:rPr kumimoji="1" lang="en-US" altLang="zh-CN" dirty="0"/>
              <a:t>3 </a:t>
            </a:r>
            <a:r>
              <a:rPr kumimoji="1" lang="zh-CN" altLang="en-US" dirty="0"/>
              <a:t>个 </a:t>
            </a:r>
            <a:r>
              <a:rPr kumimoji="1" lang="en" altLang="zh-CN" dirty="0"/>
              <a:t>worker</a:t>
            </a:r>
            <a:r>
              <a:rPr kumimoji="1" lang="zh-CN" altLang="en" dirty="0"/>
              <a:t>，</a:t>
            </a:r>
            <a:r>
              <a:rPr kumimoji="1" lang="zh-CN" altLang="en-US" dirty="0"/>
              <a:t>那么 </a:t>
            </a:r>
            <a:r>
              <a:rPr kumimoji="1" lang="en" altLang="zh-CN" dirty="0"/>
              <a:t>worker0 </a:t>
            </a:r>
            <a:r>
              <a:rPr kumimoji="1" lang="zh-CN" altLang="en-US" dirty="0"/>
              <a:t>只执行前 </a:t>
            </a:r>
            <a:r>
              <a:rPr kumimoji="1" lang="en-US" altLang="zh-CN" dirty="0"/>
              <a:t>100 </a:t>
            </a:r>
            <a:r>
              <a:rPr kumimoji="1" lang="zh-CN" altLang="en-US" dirty="0"/>
              <a:t>个任务，</a:t>
            </a:r>
            <a:r>
              <a:rPr kumimoji="1" lang="en" altLang="zh-CN" dirty="0"/>
              <a:t>worker1 </a:t>
            </a:r>
            <a:r>
              <a:rPr kumimoji="1" lang="zh-CN" altLang="en-US" dirty="0"/>
              <a:t>执行第 </a:t>
            </a:r>
            <a:r>
              <a:rPr kumimoji="1" lang="en-US" altLang="zh-CN" dirty="0"/>
              <a:t>100 </a:t>
            </a:r>
            <a:r>
              <a:rPr kumimoji="1" lang="zh-CN" altLang="en-US" dirty="0"/>
              <a:t>到第 </a:t>
            </a:r>
            <a:r>
              <a:rPr kumimoji="1" lang="en-US" altLang="zh-CN" dirty="0"/>
              <a:t>200 </a:t>
            </a:r>
            <a:r>
              <a:rPr kumimoji="1" lang="zh-CN" altLang="en-US" dirty="0"/>
              <a:t>个任务，</a:t>
            </a:r>
            <a:r>
              <a:rPr kumimoji="1" lang="en" altLang="zh-CN" dirty="0"/>
              <a:t>worker2 </a:t>
            </a:r>
            <a:r>
              <a:rPr kumimoji="1" lang="zh-CN" altLang="en-US" dirty="0"/>
              <a:t>执行第 </a:t>
            </a:r>
            <a:r>
              <a:rPr kumimoji="1" lang="en-US" altLang="zh-CN" dirty="0"/>
              <a:t>200 </a:t>
            </a:r>
            <a:r>
              <a:rPr kumimoji="1" lang="zh-CN" altLang="en-US" dirty="0"/>
              <a:t>到第 </a:t>
            </a:r>
            <a:r>
              <a:rPr kumimoji="1" lang="en-US" altLang="zh-CN" dirty="0"/>
              <a:t>300 </a:t>
            </a:r>
            <a:r>
              <a:rPr kumimoji="1" lang="zh-CN" altLang="en-US" dirty="0"/>
              <a:t>个任务。这样，每个 </a:t>
            </a:r>
            <a:r>
              <a:rPr kumimoji="1" lang="en" altLang="zh-CN" dirty="0"/>
              <a:t>worker </a:t>
            </a:r>
            <a:r>
              <a:rPr kumimoji="1" lang="zh-CN" altLang="en-US" dirty="0"/>
              <a:t>执行的任务就错开了。每个 </a:t>
            </a:r>
            <a:r>
              <a:rPr kumimoji="1" lang="en" altLang="zh-CN" dirty="0"/>
              <a:t>worker </a:t>
            </a:r>
            <a:r>
              <a:rPr kumimoji="1" lang="zh-CN" altLang="en-US" dirty="0"/>
              <a:t>只处理其中的一部分任务，可以用多进程的形式进一步处理。</a:t>
            </a:r>
          </a:p>
          <a:p>
            <a:endParaRPr kumimoji="1" lang="zh-CN" altLang="en-US" dirty="0"/>
          </a:p>
          <a:p>
            <a:r>
              <a:rPr kumimoji="1" lang="zh-CN" altLang="en-US" dirty="0"/>
              <a:t>除了任务拆分，有时候还需要做一个汇总。一般情况下，每个 </a:t>
            </a:r>
            <a:r>
              <a:rPr kumimoji="1" lang="en" altLang="zh-CN" dirty="0"/>
              <a:t>worker </a:t>
            </a:r>
            <a:r>
              <a:rPr kumimoji="1" lang="zh-CN" altLang="en-US" dirty="0"/>
              <a:t>执行完后会写一个 </a:t>
            </a:r>
            <a:r>
              <a:rPr kumimoji="1" lang="en" altLang="zh-CN" dirty="0"/>
              <a:t>success </a:t>
            </a:r>
            <a:r>
              <a:rPr kumimoji="1" lang="zh-CN" altLang="en-US" dirty="0"/>
              <a:t>文件。然后 </a:t>
            </a:r>
            <a:r>
              <a:rPr kumimoji="1" lang="en" altLang="zh-CN" dirty="0"/>
              <a:t>worker0 </a:t>
            </a:r>
            <a:r>
              <a:rPr kumimoji="1" lang="zh-CN" altLang="en-US" dirty="0"/>
              <a:t>再监听是否所有的 </a:t>
            </a:r>
            <a:r>
              <a:rPr kumimoji="1" lang="en" altLang="zh-CN" dirty="0"/>
              <a:t>success </a:t>
            </a:r>
            <a:r>
              <a:rPr kumimoji="1" lang="zh-CN" altLang="en-US" dirty="0"/>
              <a:t>文件都完成了。如果完成，作为 </a:t>
            </a:r>
            <a:r>
              <a:rPr kumimoji="1" lang="en" altLang="zh-CN" dirty="0"/>
              <a:t>worker0</a:t>
            </a:r>
            <a:r>
              <a:rPr kumimoji="1" lang="zh-CN" altLang="en" dirty="0"/>
              <a:t>，</a:t>
            </a:r>
            <a:r>
              <a:rPr kumimoji="1" lang="zh-CN" altLang="en-US" dirty="0"/>
              <a:t>可以认为自己是主节点，进行聚合操作。这就是在多机上实现 </a:t>
            </a:r>
            <a:r>
              <a:rPr kumimoji="1" lang="en" altLang="zh-CN" dirty="0"/>
              <a:t>map-reduce </a:t>
            </a:r>
            <a:r>
              <a:rPr kumimoji="1" lang="zh-CN" altLang="en-US" dirty="0"/>
              <a:t>这种概念的拆分和聚合逻辑。</a:t>
            </a:r>
          </a:p>
          <a:p>
            <a:endParaRPr kumimoji="1" lang="zh-CN" altLang="en-US" dirty="0"/>
          </a:p>
          <a:p>
            <a:r>
              <a:rPr kumimoji="1" lang="en" altLang="zh-CN" dirty="0"/>
              <a:t>Volcano </a:t>
            </a:r>
            <a:r>
              <a:rPr kumimoji="1" lang="zh-CN" altLang="en-US" dirty="0"/>
              <a:t>还有其他一些概念，如角色和分组。例如，</a:t>
            </a:r>
            <a:r>
              <a:rPr kumimoji="1" lang="en" altLang="zh-CN" dirty="0"/>
              <a:t>worker </a:t>
            </a:r>
            <a:r>
              <a:rPr kumimoji="1" lang="zh-CN" altLang="en-US" dirty="0"/>
              <a:t>可能分为 </a:t>
            </a:r>
            <a:r>
              <a:rPr kumimoji="1" lang="en" altLang="zh-CN" dirty="0"/>
              <a:t>master </a:t>
            </a:r>
            <a:r>
              <a:rPr kumimoji="1" lang="zh-CN" altLang="en-US" dirty="0"/>
              <a:t>和 </a:t>
            </a:r>
            <a:r>
              <a:rPr kumimoji="1" lang="en" altLang="zh-CN" dirty="0"/>
              <a:t>worker</a:t>
            </a:r>
            <a:r>
              <a:rPr kumimoji="1" lang="zh-CN" altLang="en" dirty="0"/>
              <a:t>。</a:t>
            </a:r>
            <a:r>
              <a:rPr kumimoji="1" lang="zh-CN" altLang="en-US" dirty="0"/>
              <a:t>还有其他 </a:t>
            </a:r>
            <a:r>
              <a:rPr kumimoji="1" lang="en" altLang="zh-CN" dirty="0"/>
              <a:t>worker </a:t>
            </a:r>
            <a:r>
              <a:rPr kumimoji="1" lang="zh-CN" altLang="en-US" dirty="0"/>
              <a:t>的通信地址，当需要与其他 </a:t>
            </a:r>
            <a:r>
              <a:rPr kumimoji="1" lang="en" altLang="zh-CN" dirty="0"/>
              <a:t>worker </a:t>
            </a:r>
            <a:r>
              <a:rPr kumimoji="1" lang="zh-CN" altLang="en-US" dirty="0"/>
              <a:t>进行通信时，就需要读取通讯地址这个环境变量。基本上，</a:t>
            </a:r>
            <a:r>
              <a:rPr kumimoji="1" lang="en" altLang="zh-CN" dirty="0"/>
              <a:t>Volcano </a:t>
            </a:r>
            <a:r>
              <a:rPr kumimoji="1" lang="zh-CN" altLang="en-US" dirty="0"/>
              <a:t>的示例就是这样。</a:t>
            </a:r>
          </a:p>
          <a:p>
            <a:endParaRPr kumimoji="1" lang="zh-CN" altLang="en-US" dirty="0"/>
          </a:p>
          <a:p>
            <a:r>
              <a:rPr kumimoji="1" lang="en" altLang="zh-CN" dirty="0" err="1"/>
              <a:t>kaldi</a:t>
            </a:r>
            <a:r>
              <a:rPr kumimoji="1" lang="zh-CN" altLang="en-US" dirty="0"/>
              <a:t>的语音分布式也是类似的，有 </a:t>
            </a:r>
            <a:r>
              <a:rPr kumimoji="1" lang="en" altLang="zh-CN" dirty="0"/>
              <a:t>master </a:t>
            </a:r>
            <a:r>
              <a:rPr kumimoji="1" lang="zh-CN" altLang="en-US" dirty="0"/>
              <a:t>和 </a:t>
            </a:r>
            <a:r>
              <a:rPr kumimoji="1" lang="en" altLang="zh-CN" dirty="0"/>
              <a:t>worker</a:t>
            </a:r>
            <a:r>
              <a:rPr kumimoji="1" lang="zh-CN" altLang="en" dirty="0"/>
              <a:t>。</a:t>
            </a:r>
            <a:r>
              <a:rPr kumimoji="1" lang="en" altLang="zh-CN" dirty="0" err="1"/>
              <a:t>Deepspeed</a:t>
            </a:r>
            <a:r>
              <a:rPr kumimoji="1" lang="en" altLang="zh-CN" dirty="0"/>
              <a:t> </a:t>
            </a:r>
            <a:r>
              <a:rPr kumimoji="1" lang="zh-CN" altLang="en-US" dirty="0"/>
              <a:t>则是使用 </a:t>
            </a:r>
            <a:r>
              <a:rPr kumimoji="1" lang="en" altLang="zh-CN" dirty="0"/>
              <a:t>SSH</a:t>
            </a:r>
            <a:r>
              <a:rPr kumimoji="1" lang="zh-CN" altLang="en" dirty="0"/>
              <a:t>，</a:t>
            </a:r>
            <a:r>
              <a:rPr kumimoji="1" lang="zh-CN" altLang="en-US" dirty="0"/>
              <a:t>没有 </a:t>
            </a:r>
            <a:r>
              <a:rPr kumimoji="1" lang="en" altLang="zh-CN" dirty="0"/>
              <a:t>master </a:t>
            </a:r>
            <a:r>
              <a:rPr kumimoji="1" lang="zh-CN" altLang="en-US" dirty="0"/>
              <a:t>和 </a:t>
            </a:r>
            <a:r>
              <a:rPr kumimoji="1" lang="en" altLang="zh-CN" dirty="0"/>
              <a:t>worker </a:t>
            </a:r>
            <a:r>
              <a:rPr kumimoji="1" lang="zh-CN" altLang="en-US" dirty="0"/>
              <a:t>的概念，全是 </a:t>
            </a:r>
            <a:r>
              <a:rPr kumimoji="1" lang="en" altLang="zh-CN" dirty="0"/>
              <a:t>worker</a:t>
            </a:r>
            <a:r>
              <a:rPr kumimoji="1" lang="zh-CN" altLang="en" dirty="0"/>
              <a:t>。</a:t>
            </a:r>
            <a:r>
              <a:rPr kumimoji="1" lang="zh-CN" altLang="en-US" dirty="0"/>
              <a:t>分布式离线推理中，有 </a:t>
            </a:r>
            <a:r>
              <a:rPr kumimoji="1" lang="en" altLang="zh-CN" dirty="0"/>
              <a:t>master </a:t>
            </a:r>
            <a:r>
              <a:rPr kumimoji="1" lang="zh-CN" altLang="en-US" dirty="0"/>
              <a:t>和 </a:t>
            </a:r>
            <a:r>
              <a:rPr kumimoji="1" lang="en" altLang="zh-CN" dirty="0"/>
              <a:t>worker </a:t>
            </a:r>
            <a:r>
              <a:rPr kumimoji="1" lang="zh-CN" altLang="en-US" dirty="0"/>
              <a:t>的概念。</a:t>
            </a:r>
            <a:r>
              <a:rPr kumimoji="1" lang="en" altLang="zh-CN" dirty="0"/>
              <a:t>master </a:t>
            </a:r>
            <a:r>
              <a:rPr kumimoji="1" lang="zh-CN" altLang="en-US" dirty="0"/>
              <a:t>负责将任务发送到 </a:t>
            </a:r>
            <a:r>
              <a:rPr kumimoji="1" lang="en" altLang="zh-CN" dirty="0"/>
              <a:t>RabbitMQ </a:t>
            </a:r>
            <a:r>
              <a:rPr kumimoji="1" lang="zh-CN" altLang="en-US" dirty="0"/>
              <a:t>里，本地会启动一个 </a:t>
            </a:r>
            <a:r>
              <a:rPr kumimoji="1" lang="en" altLang="zh-CN" dirty="0"/>
              <a:t>RabbitMQ</a:t>
            </a:r>
            <a:r>
              <a:rPr kumimoji="1" lang="zh-CN" altLang="en" dirty="0"/>
              <a:t>。</a:t>
            </a:r>
            <a:r>
              <a:rPr kumimoji="1" lang="en" altLang="zh-CN" dirty="0"/>
              <a:t>worker </a:t>
            </a:r>
            <a:r>
              <a:rPr kumimoji="1" lang="zh-CN" altLang="en-US" dirty="0"/>
              <a:t>节点则监听 </a:t>
            </a:r>
            <a:r>
              <a:rPr kumimoji="1" lang="en" altLang="zh-CN" dirty="0"/>
              <a:t>RabbitMQ</a:t>
            </a:r>
            <a:r>
              <a:rPr kumimoji="1" lang="zh-CN" altLang="en" dirty="0"/>
              <a:t>，</a:t>
            </a:r>
            <a:r>
              <a:rPr kumimoji="1" lang="zh-CN" altLang="en-US" dirty="0"/>
              <a:t>从 </a:t>
            </a:r>
            <a:r>
              <a:rPr kumimoji="1" lang="en" altLang="zh-CN" dirty="0"/>
              <a:t>GPU </a:t>
            </a:r>
            <a:r>
              <a:rPr kumimoji="1" lang="zh-CN" altLang="en-US" dirty="0"/>
              <a:t>上进行推理。</a:t>
            </a:r>
          </a:p>
        </p:txBody>
      </p:sp>
    </p:spTree>
    <p:extLst>
      <p:ext uri="{BB962C8B-B14F-4D97-AF65-F5344CB8AC3E}">
        <p14:creationId xmlns:p14="http://schemas.microsoft.com/office/powerpoint/2010/main" val="14700153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l"/>
            <a:r>
              <a:rPr lang="zh-CN" altLang="en-US" b="0" i="0" dirty="0">
                <a:solidFill>
                  <a:srgbClr val="374151"/>
                </a:solidFill>
                <a:effectLst/>
                <a:latin typeface="__Inter_0ec1f4"/>
              </a:rPr>
              <a:t>此外，还有一个分布式技术，即</a:t>
            </a:r>
            <a:r>
              <a:rPr lang="en" altLang="zh-CN" b="0" i="0" dirty="0">
                <a:solidFill>
                  <a:srgbClr val="374151"/>
                </a:solidFill>
                <a:effectLst/>
                <a:latin typeface="__Inter_0ec1f4"/>
              </a:rPr>
              <a:t>Spark Serverless</a:t>
            </a:r>
            <a:r>
              <a:rPr lang="zh-CN" altLang="en" b="0" i="0" dirty="0">
                <a:solidFill>
                  <a:srgbClr val="374151"/>
                </a:solidFill>
                <a:effectLst/>
                <a:latin typeface="__Inter_0ec1f4"/>
              </a:rPr>
              <a:t>。</a:t>
            </a:r>
            <a:r>
              <a:rPr lang="zh-CN" altLang="en-US" b="0" i="0" dirty="0">
                <a:solidFill>
                  <a:srgbClr val="374151"/>
                </a:solidFill>
                <a:effectLst/>
                <a:latin typeface="__Inter_0ec1f4"/>
              </a:rPr>
              <a:t>实际上，</a:t>
            </a:r>
            <a:r>
              <a:rPr lang="en" altLang="zh-CN" b="0" i="0" dirty="0">
                <a:solidFill>
                  <a:srgbClr val="374151"/>
                </a:solidFill>
                <a:effectLst/>
                <a:latin typeface="__Inter_0ec1f4"/>
              </a:rPr>
              <a:t>Spark Serverless</a:t>
            </a:r>
            <a:r>
              <a:rPr lang="zh-CN" altLang="en-US" b="0" i="0" dirty="0">
                <a:solidFill>
                  <a:srgbClr val="374151"/>
                </a:solidFill>
                <a:effectLst/>
                <a:latin typeface="__Inter_0ec1f4"/>
              </a:rPr>
              <a:t>底层使用的是独立的、由谷歌开源的</a:t>
            </a:r>
            <a:r>
              <a:rPr lang="en" altLang="zh-CN" b="0" i="0" dirty="0">
                <a:solidFill>
                  <a:srgbClr val="374151"/>
                </a:solidFill>
                <a:effectLst/>
                <a:latin typeface="__Inter_0ec1f4"/>
              </a:rPr>
              <a:t>Spark Operator</a:t>
            </a:r>
            <a:r>
              <a:rPr lang="zh-CN" altLang="en" b="0" i="0" dirty="0">
                <a:solidFill>
                  <a:srgbClr val="374151"/>
                </a:solidFill>
                <a:effectLst/>
                <a:latin typeface="__Inter_0ec1f4"/>
              </a:rPr>
              <a:t>。</a:t>
            </a:r>
            <a:r>
              <a:rPr lang="en" altLang="zh-CN" b="0" i="0" dirty="0">
                <a:solidFill>
                  <a:srgbClr val="374151"/>
                </a:solidFill>
                <a:effectLst/>
                <a:latin typeface="__Inter_0ec1f4"/>
              </a:rPr>
              <a:t>Spark Operator</a:t>
            </a:r>
            <a:r>
              <a:rPr lang="zh-CN" altLang="en-US" b="0" i="0" dirty="0">
                <a:solidFill>
                  <a:srgbClr val="374151"/>
                </a:solidFill>
                <a:effectLst/>
                <a:latin typeface="__Inter_0ec1f4"/>
              </a:rPr>
              <a:t>与</a:t>
            </a:r>
            <a:r>
              <a:rPr lang="en" altLang="zh-CN" b="0" i="0" dirty="0">
                <a:solidFill>
                  <a:srgbClr val="374151"/>
                </a:solidFill>
                <a:effectLst/>
                <a:latin typeface="__Inter_0ec1f4"/>
              </a:rPr>
              <a:t>Ray</a:t>
            </a:r>
            <a:r>
              <a:rPr lang="zh-CN" altLang="en-US" b="0" i="0" dirty="0">
                <a:solidFill>
                  <a:srgbClr val="374151"/>
                </a:solidFill>
                <a:effectLst/>
                <a:latin typeface="__Inter_0ec1f4"/>
              </a:rPr>
              <a:t>类似，它也有提交端、</a:t>
            </a:r>
            <a:r>
              <a:rPr lang="en" altLang="zh-CN" b="0" i="0" dirty="0">
                <a:solidFill>
                  <a:srgbClr val="374151"/>
                </a:solidFill>
                <a:effectLst/>
                <a:latin typeface="__Inter_0ec1f4"/>
              </a:rPr>
              <a:t>master</a:t>
            </a:r>
            <a:r>
              <a:rPr lang="zh-CN" altLang="en-US" b="0" i="0" dirty="0">
                <a:solidFill>
                  <a:srgbClr val="374151"/>
                </a:solidFill>
                <a:effectLst/>
                <a:latin typeface="__Inter_0ec1f4"/>
              </a:rPr>
              <a:t>和</a:t>
            </a:r>
            <a:r>
              <a:rPr lang="en" altLang="zh-CN" b="0" i="0" dirty="0">
                <a:solidFill>
                  <a:srgbClr val="374151"/>
                </a:solidFill>
                <a:effectLst/>
                <a:latin typeface="__Inter_0ec1f4"/>
              </a:rPr>
              <a:t>worker</a:t>
            </a:r>
            <a:r>
              <a:rPr lang="zh-CN" altLang="en" b="0" i="0" dirty="0">
                <a:solidFill>
                  <a:srgbClr val="374151"/>
                </a:solidFill>
                <a:effectLst/>
                <a:latin typeface="__Inter_0ec1f4"/>
              </a:rPr>
              <a:t>，</a:t>
            </a:r>
            <a:r>
              <a:rPr lang="zh-CN" altLang="en-US" b="0" i="0" dirty="0">
                <a:solidFill>
                  <a:srgbClr val="374151"/>
                </a:solidFill>
                <a:effectLst/>
                <a:latin typeface="__Inter_0ec1f4"/>
              </a:rPr>
              <a:t>用于启动</a:t>
            </a:r>
            <a:r>
              <a:rPr lang="en" altLang="zh-CN" b="0" i="0" dirty="0">
                <a:solidFill>
                  <a:srgbClr val="374151"/>
                </a:solidFill>
                <a:effectLst/>
                <a:latin typeface="__Inter_0ec1f4"/>
              </a:rPr>
              <a:t>Spark</a:t>
            </a:r>
            <a:r>
              <a:rPr lang="zh-CN" altLang="en-US" b="0" i="0" dirty="0">
                <a:solidFill>
                  <a:srgbClr val="374151"/>
                </a:solidFill>
                <a:effectLst/>
                <a:latin typeface="__Inter_0ec1f4"/>
              </a:rPr>
              <a:t>集群并提交</a:t>
            </a:r>
            <a:r>
              <a:rPr lang="en" altLang="zh-CN" b="0" i="0" dirty="0">
                <a:solidFill>
                  <a:srgbClr val="374151"/>
                </a:solidFill>
                <a:effectLst/>
                <a:latin typeface="__Inter_0ec1f4"/>
              </a:rPr>
              <a:t>Spark</a:t>
            </a:r>
            <a:r>
              <a:rPr lang="zh-CN" altLang="en-US" b="0" i="0" dirty="0">
                <a:solidFill>
                  <a:srgbClr val="374151"/>
                </a:solidFill>
                <a:effectLst/>
                <a:latin typeface="__Inter_0ec1f4"/>
              </a:rPr>
              <a:t>任务。然后，</a:t>
            </a:r>
            <a:r>
              <a:rPr lang="en" altLang="zh-CN" b="0" i="0" dirty="0">
                <a:solidFill>
                  <a:srgbClr val="374151"/>
                </a:solidFill>
                <a:effectLst/>
                <a:latin typeface="__Inter_0ec1f4"/>
              </a:rPr>
              <a:t>Spark</a:t>
            </a:r>
            <a:r>
              <a:rPr lang="zh-CN" altLang="en-US" b="0" i="0" dirty="0">
                <a:solidFill>
                  <a:srgbClr val="374151"/>
                </a:solidFill>
                <a:effectLst/>
                <a:latin typeface="__Inter_0ec1f4"/>
              </a:rPr>
              <a:t>集群按照原有的模式运行并完成这些任务。</a:t>
            </a:r>
          </a:p>
          <a:p>
            <a:pPr algn="l"/>
            <a:r>
              <a:rPr lang="zh-CN" altLang="en-US" b="0" i="0" dirty="0">
                <a:solidFill>
                  <a:srgbClr val="374151"/>
                </a:solidFill>
                <a:effectLst/>
                <a:latin typeface="__Inter_0ec1f4"/>
              </a:rPr>
              <a:t>因此，</a:t>
            </a:r>
            <a:r>
              <a:rPr lang="en" altLang="zh-CN" b="0" i="0" dirty="0">
                <a:solidFill>
                  <a:srgbClr val="374151"/>
                </a:solidFill>
                <a:effectLst/>
                <a:latin typeface="__Inter_0ec1f4"/>
              </a:rPr>
              <a:t>Spark Serverless</a:t>
            </a:r>
            <a:r>
              <a:rPr lang="zh-CN" altLang="en-US" b="0" i="0" dirty="0">
                <a:solidFill>
                  <a:srgbClr val="374151"/>
                </a:solidFill>
                <a:effectLst/>
                <a:latin typeface="__Inter_0ec1f4"/>
              </a:rPr>
              <a:t>与</a:t>
            </a:r>
            <a:r>
              <a:rPr lang="en" altLang="zh-CN" b="0" i="0" dirty="0">
                <a:solidFill>
                  <a:srgbClr val="374151"/>
                </a:solidFill>
                <a:effectLst/>
                <a:latin typeface="__Inter_0ec1f4"/>
              </a:rPr>
              <a:t>Hadoop</a:t>
            </a:r>
            <a:r>
              <a:rPr lang="zh-CN" altLang="en-US" b="0" i="0" dirty="0">
                <a:solidFill>
                  <a:srgbClr val="374151"/>
                </a:solidFill>
                <a:effectLst/>
                <a:latin typeface="__Inter_0ec1f4"/>
              </a:rPr>
              <a:t>之间存在一个显著的区别。</a:t>
            </a:r>
            <a:r>
              <a:rPr lang="en" altLang="zh-CN" b="0" i="0" dirty="0">
                <a:solidFill>
                  <a:srgbClr val="374151"/>
                </a:solidFill>
                <a:effectLst/>
                <a:latin typeface="__Inter_0ec1f4"/>
              </a:rPr>
              <a:t>Hadoop</a:t>
            </a:r>
            <a:r>
              <a:rPr lang="zh-CN" altLang="en-US" b="0" i="0" dirty="0">
                <a:solidFill>
                  <a:srgbClr val="374151"/>
                </a:solidFill>
                <a:effectLst/>
                <a:latin typeface="__Inter_0ec1f4"/>
              </a:rPr>
              <a:t>仅作为客户端提交任务到一个已经存在的</a:t>
            </a:r>
            <a:r>
              <a:rPr lang="en" altLang="zh-CN" b="0" i="0" dirty="0">
                <a:solidFill>
                  <a:srgbClr val="374151"/>
                </a:solidFill>
                <a:effectLst/>
                <a:latin typeface="__Inter_0ec1f4"/>
              </a:rPr>
              <a:t>Spark</a:t>
            </a:r>
            <a:r>
              <a:rPr lang="zh-CN" altLang="en-US" b="0" i="0" dirty="0">
                <a:solidFill>
                  <a:srgbClr val="374151"/>
                </a:solidFill>
                <a:effectLst/>
                <a:latin typeface="__Inter_0ec1f4"/>
              </a:rPr>
              <a:t>集群，而</a:t>
            </a:r>
            <a:r>
              <a:rPr lang="en" altLang="zh-CN" b="0" i="0" dirty="0">
                <a:solidFill>
                  <a:srgbClr val="374151"/>
                </a:solidFill>
                <a:effectLst/>
                <a:latin typeface="__Inter_0ec1f4"/>
              </a:rPr>
              <a:t>Spark Serverless</a:t>
            </a:r>
            <a:r>
              <a:rPr lang="zh-CN" altLang="en-US" b="0" i="0" dirty="0">
                <a:solidFill>
                  <a:srgbClr val="374151"/>
                </a:solidFill>
                <a:effectLst/>
                <a:latin typeface="__Inter_0ec1f4"/>
              </a:rPr>
              <a:t>则是现场启动一个</a:t>
            </a:r>
            <a:r>
              <a:rPr lang="en" altLang="zh-CN" b="0" i="0" dirty="0">
                <a:solidFill>
                  <a:srgbClr val="374151"/>
                </a:solidFill>
                <a:effectLst/>
                <a:latin typeface="__Inter_0ec1f4"/>
              </a:rPr>
              <a:t>Spark</a:t>
            </a:r>
            <a:r>
              <a:rPr lang="zh-CN" altLang="en-US" b="0" i="0" dirty="0">
                <a:solidFill>
                  <a:srgbClr val="374151"/>
                </a:solidFill>
                <a:effectLst/>
                <a:latin typeface="__Inter_0ec1f4"/>
              </a:rPr>
              <a:t>集群并执行任务。因此，</a:t>
            </a:r>
            <a:r>
              <a:rPr lang="en" altLang="zh-CN" b="0" i="0" dirty="0">
                <a:solidFill>
                  <a:srgbClr val="374151"/>
                </a:solidFill>
                <a:effectLst/>
                <a:latin typeface="__Inter_0ec1f4"/>
              </a:rPr>
              <a:t>Spark Serverless</a:t>
            </a:r>
            <a:r>
              <a:rPr lang="zh-CN" altLang="en-US" b="0" i="0" dirty="0">
                <a:solidFill>
                  <a:srgbClr val="374151"/>
                </a:solidFill>
                <a:effectLst/>
                <a:latin typeface="__Inter_0ec1f4"/>
              </a:rPr>
              <a:t>需要许多特殊的配置，例如</a:t>
            </a:r>
            <a:r>
              <a:rPr lang="en" altLang="zh-CN" b="0" i="0" dirty="0">
                <a:solidFill>
                  <a:srgbClr val="374151"/>
                </a:solidFill>
                <a:effectLst/>
                <a:latin typeface="__Inter_0ec1f4"/>
              </a:rPr>
              <a:t>Spark</a:t>
            </a:r>
            <a:r>
              <a:rPr lang="zh-CN" altLang="en-US" b="0" i="0" dirty="0">
                <a:solidFill>
                  <a:srgbClr val="374151"/>
                </a:solidFill>
                <a:effectLst/>
                <a:latin typeface="__Inter_0ec1f4"/>
              </a:rPr>
              <a:t>自身的配置、</a:t>
            </a:r>
            <a:r>
              <a:rPr lang="en" altLang="zh-CN" b="0" i="0" dirty="0">
                <a:solidFill>
                  <a:srgbClr val="374151"/>
                </a:solidFill>
                <a:effectLst/>
                <a:latin typeface="__Inter_0ec1f4"/>
              </a:rPr>
              <a:t>Hadoop</a:t>
            </a:r>
            <a:r>
              <a:rPr lang="zh-CN" altLang="en-US" b="0" i="0" dirty="0">
                <a:solidFill>
                  <a:srgbClr val="374151"/>
                </a:solidFill>
                <a:effectLst/>
                <a:latin typeface="__Inter_0ec1f4"/>
              </a:rPr>
              <a:t>配置和</a:t>
            </a:r>
            <a:r>
              <a:rPr lang="en" altLang="zh-CN" b="0" i="0" dirty="0">
                <a:solidFill>
                  <a:srgbClr val="374151"/>
                </a:solidFill>
                <a:effectLst/>
                <a:latin typeface="__Inter_0ec1f4"/>
              </a:rPr>
              <a:t>HDFS</a:t>
            </a:r>
            <a:r>
              <a:rPr lang="zh-CN" altLang="en-US" b="0" i="0" dirty="0">
                <a:solidFill>
                  <a:srgbClr val="374151"/>
                </a:solidFill>
                <a:effectLst/>
                <a:latin typeface="__Inter_0ec1f4"/>
              </a:rPr>
              <a:t>配置。只有这样，它才能连接到</a:t>
            </a:r>
            <a:r>
              <a:rPr lang="en" altLang="zh-CN" b="0" i="0" dirty="0">
                <a:solidFill>
                  <a:srgbClr val="374151"/>
                </a:solidFill>
                <a:effectLst/>
                <a:latin typeface="__Inter_0ec1f4"/>
              </a:rPr>
              <a:t>HDFS</a:t>
            </a:r>
            <a:r>
              <a:rPr lang="zh-CN" altLang="en-US" b="0" i="0" dirty="0">
                <a:solidFill>
                  <a:srgbClr val="374151"/>
                </a:solidFill>
                <a:effectLst/>
                <a:latin typeface="__Inter_0ec1f4"/>
              </a:rPr>
              <a:t>集群并在其上运行一个</a:t>
            </a:r>
            <a:r>
              <a:rPr lang="en" altLang="zh-CN" b="0" i="0" dirty="0">
                <a:solidFill>
                  <a:srgbClr val="374151"/>
                </a:solidFill>
                <a:effectLst/>
                <a:latin typeface="__Inter_0ec1f4"/>
              </a:rPr>
              <a:t>Spark</a:t>
            </a:r>
            <a:r>
              <a:rPr lang="zh-CN" altLang="en-US" b="0" i="0" dirty="0">
                <a:solidFill>
                  <a:srgbClr val="374151"/>
                </a:solidFill>
                <a:effectLst/>
                <a:latin typeface="__Inter_0ec1f4"/>
              </a:rPr>
              <a:t>集群。而</a:t>
            </a:r>
            <a:r>
              <a:rPr lang="en" altLang="zh-CN" b="0" i="0" dirty="0">
                <a:solidFill>
                  <a:srgbClr val="374151"/>
                </a:solidFill>
                <a:effectLst/>
                <a:latin typeface="__Inter_0ec1f4"/>
              </a:rPr>
              <a:t>Hadoop</a:t>
            </a:r>
            <a:r>
              <a:rPr lang="zh-CN" altLang="en-US" b="0" i="0" dirty="0">
                <a:solidFill>
                  <a:srgbClr val="374151"/>
                </a:solidFill>
                <a:effectLst/>
                <a:latin typeface="__Inter_0ec1f4"/>
              </a:rPr>
              <a:t>模板仅作为客户端提交任务。</a:t>
            </a:r>
          </a:p>
          <a:p>
            <a:pPr algn="l"/>
            <a:endParaRPr lang="zh-CN" altLang="en-US" b="0" i="0" dirty="0">
              <a:solidFill>
                <a:srgbClr val="374151"/>
              </a:solidFill>
              <a:effectLst/>
              <a:latin typeface="__Inter_0ec1f4"/>
            </a:endParaRPr>
          </a:p>
          <a:p>
            <a:pPr algn="l"/>
            <a:r>
              <a:rPr lang="zh-CN" altLang="en-US" b="0" i="0" dirty="0">
                <a:solidFill>
                  <a:srgbClr val="374151"/>
                </a:solidFill>
                <a:effectLst/>
                <a:latin typeface="__Inter_0ec1f4"/>
              </a:rPr>
              <a:t>所以，具体采用哪种方式取决于实际情况。如果你已经有了</a:t>
            </a:r>
            <a:r>
              <a:rPr lang="en" altLang="zh-CN" b="0" i="0" dirty="0">
                <a:solidFill>
                  <a:srgbClr val="374151"/>
                </a:solidFill>
                <a:effectLst/>
                <a:latin typeface="__Inter_0ec1f4"/>
              </a:rPr>
              <a:t>Spark</a:t>
            </a:r>
            <a:r>
              <a:rPr lang="zh-CN" altLang="en-US" b="0" i="0" dirty="0">
                <a:solidFill>
                  <a:srgbClr val="374151"/>
                </a:solidFill>
                <a:effectLst/>
                <a:latin typeface="__Inter_0ec1f4"/>
              </a:rPr>
              <a:t>集群，建议直接提交任务；如果没有，你可以使用</a:t>
            </a:r>
            <a:r>
              <a:rPr lang="en" altLang="zh-CN" b="0" i="0" dirty="0">
                <a:solidFill>
                  <a:srgbClr val="374151"/>
                </a:solidFill>
                <a:effectLst/>
                <a:latin typeface="__Inter_0ec1f4"/>
              </a:rPr>
              <a:t>Spark Serverless</a:t>
            </a:r>
            <a:r>
              <a:rPr lang="zh-CN" altLang="en" b="0" i="0" dirty="0">
                <a:solidFill>
                  <a:srgbClr val="374151"/>
                </a:solidFill>
                <a:effectLst/>
                <a:latin typeface="__Inter_0ec1f4"/>
              </a:rPr>
              <a:t>。</a:t>
            </a:r>
            <a:r>
              <a:rPr lang="zh-CN" altLang="en-US" b="0" i="0" dirty="0">
                <a:solidFill>
                  <a:srgbClr val="374151"/>
                </a:solidFill>
                <a:effectLst/>
                <a:latin typeface="__Inter_0ec1f4"/>
              </a:rPr>
              <a:t>我将</a:t>
            </a:r>
            <a:r>
              <a:rPr lang="en" altLang="zh-CN" b="0" i="0" dirty="0">
                <a:solidFill>
                  <a:srgbClr val="374151"/>
                </a:solidFill>
                <a:effectLst/>
                <a:latin typeface="__Inter_0ec1f4"/>
              </a:rPr>
              <a:t>Spark Serverless</a:t>
            </a:r>
            <a:r>
              <a:rPr lang="zh-CN" altLang="en-US" b="0" i="0" dirty="0">
                <a:solidFill>
                  <a:srgbClr val="374151"/>
                </a:solidFill>
                <a:effectLst/>
                <a:latin typeface="__Inter_0ec1f4"/>
              </a:rPr>
              <a:t>称为“现场启动、用完即删”的概念</a:t>
            </a:r>
            <a:endParaRPr kumimoji="1"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C6A8F70-FC19-449C-BCF6-CA9BB7A459E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504376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a:t>接下来我们来谈谈</a:t>
            </a:r>
            <a:r>
              <a:rPr kumimoji="1" lang="en" altLang="zh-CN" dirty="0"/>
              <a:t>Spark</a:t>
            </a:r>
            <a:r>
              <a:rPr kumimoji="1" lang="zh-CN" altLang="en-US" dirty="0"/>
              <a:t>的</a:t>
            </a:r>
            <a:r>
              <a:rPr kumimoji="1" lang="en" altLang="zh-CN" dirty="0"/>
              <a:t>Gang</a:t>
            </a:r>
            <a:r>
              <a:rPr kumimoji="1" lang="zh-CN" altLang="en-US" dirty="0"/>
              <a:t>调度。需要注意的是，这并不仅仅是</a:t>
            </a:r>
            <a:r>
              <a:rPr kumimoji="1" lang="en" altLang="zh-CN" dirty="0"/>
              <a:t>Spark</a:t>
            </a:r>
            <a:r>
              <a:rPr kumimoji="1" lang="zh-CN" altLang="en-US" dirty="0"/>
              <a:t>的特性，而是所有分布式系统都会涉及到的一种调度类型。在多机多卡的分布式环境中，多个</a:t>
            </a:r>
            <a:r>
              <a:rPr kumimoji="1" lang="en" altLang="zh-CN" dirty="0"/>
              <a:t>worker</a:t>
            </a:r>
            <a:r>
              <a:rPr kumimoji="1" lang="zh-CN" altLang="en-US" dirty="0"/>
              <a:t>希望同时占用一批卡，而不是一个卡一个卡地分配。让我们通过一个示例来说明这个问题。</a:t>
            </a:r>
          </a:p>
          <a:p>
            <a:endParaRPr kumimoji="1" lang="zh-CN" altLang="en-US" dirty="0"/>
          </a:p>
          <a:p>
            <a:r>
              <a:rPr kumimoji="1" lang="zh-CN" altLang="en-US" dirty="0"/>
              <a:t>假设我们现在有</a:t>
            </a:r>
            <a:r>
              <a:rPr kumimoji="1" lang="en-US" altLang="zh-CN" dirty="0"/>
              <a:t>12</a:t>
            </a:r>
            <a:r>
              <a:rPr kumimoji="1" lang="zh-CN" altLang="en-US" dirty="0"/>
              <a:t>张卡，但是每个分布式任务需要</a:t>
            </a:r>
            <a:r>
              <a:rPr kumimoji="1" lang="en-US" altLang="zh-CN" dirty="0"/>
              <a:t>4</a:t>
            </a:r>
            <a:r>
              <a:rPr kumimoji="1" lang="zh-CN" altLang="en-US" dirty="0"/>
              <a:t>张卡。然而，我们有</a:t>
            </a:r>
            <a:r>
              <a:rPr kumimoji="1" lang="en-US" altLang="zh-CN" dirty="0"/>
              <a:t>4</a:t>
            </a:r>
            <a:r>
              <a:rPr kumimoji="1" lang="zh-CN" altLang="en-US" dirty="0"/>
              <a:t>个任务，实际上需要</a:t>
            </a:r>
            <a:r>
              <a:rPr kumimoji="1" lang="en-US" altLang="zh-CN" dirty="0"/>
              <a:t>16</a:t>
            </a:r>
            <a:r>
              <a:rPr kumimoji="1" lang="zh-CN" altLang="en-US" dirty="0"/>
              <a:t>张卡，而我们只有</a:t>
            </a:r>
            <a:r>
              <a:rPr kumimoji="1" lang="en-US" altLang="zh-CN" dirty="0"/>
              <a:t>12</a:t>
            </a:r>
            <a:r>
              <a:rPr kumimoji="1" lang="zh-CN" altLang="en-US" dirty="0"/>
              <a:t>张卡。这可能会导致以下情况：如果一个卡一个卡地分配，那么每个任务可能实际上都占了</a:t>
            </a:r>
            <a:r>
              <a:rPr kumimoji="1" lang="en-US" altLang="zh-CN" dirty="0"/>
              <a:t>3</a:t>
            </a:r>
            <a:r>
              <a:rPr kumimoji="1" lang="zh-CN" altLang="en-US" dirty="0"/>
              <a:t>张卡。如此一来，四个分布任务都占了</a:t>
            </a:r>
            <a:r>
              <a:rPr kumimoji="1" lang="en-US" altLang="zh-CN" dirty="0"/>
              <a:t>3</a:t>
            </a:r>
            <a:r>
              <a:rPr kumimoji="1" lang="zh-CN" altLang="en-US" dirty="0"/>
              <a:t>张卡，但是都没有运行起来。这样就可能出现所有任务都阻塞的情况。</a:t>
            </a:r>
          </a:p>
          <a:p>
            <a:endParaRPr kumimoji="1" lang="zh-CN" altLang="en-US" dirty="0"/>
          </a:p>
          <a:p>
            <a:r>
              <a:rPr kumimoji="1" lang="en" altLang="zh-CN" dirty="0"/>
              <a:t>Gang</a:t>
            </a:r>
            <a:r>
              <a:rPr kumimoji="1" lang="zh-CN" altLang="en-US" dirty="0"/>
              <a:t>调度可以实现批量调度，即必须全部满足任务所需的卡数，才能真正地占用。如果无法同时占用</a:t>
            </a:r>
            <a:r>
              <a:rPr kumimoji="1" lang="en-US" altLang="zh-CN" dirty="0"/>
              <a:t>4</a:t>
            </a:r>
            <a:r>
              <a:rPr kumimoji="1" lang="zh-CN" altLang="en-US" dirty="0"/>
              <a:t>张卡，那么就一个都不占。这样一来，尽管可能第四个分布任务占不上卡，但前三个分布任务可以正常运行。这就是</a:t>
            </a:r>
            <a:r>
              <a:rPr kumimoji="1" lang="en" altLang="zh-CN" dirty="0"/>
              <a:t>Gang</a:t>
            </a:r>
            <a:r>
              <a:rPr kumimoji="1" lang="zh-CN" altLang="en-US" dirty="0"/>
              <a:t>调度的能力。</a:t>
            </a:r>
          </a:p>
          <a:p>
            <a:endParaRPr kumimoji="1" lang="zh-CN" altLang="en-US" dirty="0"/>
          </a:p>
          <a:p>
            <a:r>
              <a:rPr kumimoji="1" lang="zh-CN" altLang="en-US" dirty="0"/>
              <a:t>以前，我们使用</a:t>
            </a:r>
            <a:r>
              <a:rPr kumimoji="1" lang="en" altLang="zh-CN" dirty="0" err="1"/>
              <a:t>kube</a:t>
            </a:r>
            <a:r>
              <a:rPr kumimoji="1" lang="en" altLang="zh-CN" dirty="0"/>
              <a:t>-batch</a:t>
            </a:r>
            <a:r>
              <a:rPr kumimoji="1" lang="zh-CN" altLang="en-US" dirty="0"/>
              <a:t>来实现</a:t>
            </a:r>
            <a:r>
              <a:rPr kumimoji="1" lang="en" altLang="zh-CN" dirty="0"/>
              <a:t>Gang</a:t>
            </a:r>
            <a:r>
              <a:rPr kumimoji="1" lang="zh-CN" altLang="en-US" dirty="0"/>
              <a:t>调度，现在则使用</a:t>
            </a:r>
            <a:r>
              <a:rPr kumimoji="1" lang="en" altLang="zh-CN" dirty="0"/>
              <a:t>volcano</a:t>
            </a:r>
            <a:r>
              <a:rPr kumimoji="1" lang="zh-CN" altLang="en-US" dirty="0"/>
              <a:t>调度器来实现这一功能。</a:t>
            </a:r>
          </a:p>
        </p:txBody>
      </p:sp>
    </p:spTree>
    <p:extLst>
      <p:ext uri="{BB962C8B-B14F-4D97-AF65-F5344CB8AC3E}">
        <p14:creationId xmlns:p14="http://schemas.microsoft.com/office/powerpoint/2010/main" val="28031350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与副标题">
    <p:spTree>
      <p:nvGrpSpPr>
        <p:cNvPr id="1" name=""/>
        <p:cNvGrpSpPr/>
        <p:nvPr/>
      </p:nvGrpSpPr>
      <p:grpSpPr>
        <a:xfrm>
          <a:off x="0" y="0"/>
          <a:ext cx="0" cy="0"/>
          <a:chOff x="0" y="0"/>
          <a:chExt cx="0" cy="0"/>
        </a:xfrm>
      </p:grpSpPr>
      <p:sp>
        <p:nvSpPr>
          <p:cNvPr id="11" name="标题文本"/>
          <p:cNvSpPr txBox="1">
            <a:spLocks noGrp="1"/>
          </p:cNvSpPr>
          <p:nvPr>
            <p:ph type="title"/>
          </p:nvPr>
        </p:nvSpPr>
        <p:spPr>
          <a:xfrm>
            <a:off x="1693385" y="1638300"/>
            <a:ext cx="13953493" cy="3302000"/>
          </a:xfrm>
          <a:prstGeom prst="rect">
            <a:avLst/>
          </a:prstGeom>
        </p:spPr>
        <p:txBody>
          <a:bodyPr anchor="b"/>
          <a:lstStyle/>
          <a:p>
            <a:r>
              <a:t>标题文本</a:t>
            </a:r>
          </a:p>
        </p:txBody>
      </p:sp>
      <p:sp>
        <p:nvSpPr>
          <p:cNvPr id="12" name="正文级别 1…"/>
          <p:cNvSpPr txBox="1">
            <a:spLocks noGrp="1"/>
          </p:cNvSpPr>
          <p:nvPr>
            <p:ph type="body" sz="quarter" idx="1"/>
          </p:nvPr>
        </p:nvSpPr>
        <p:spPr>
          <a:xfrm>
            <a:off x="1693385" y="5041900"/>
            <a:ext cx="13953493" cy="1130300"/>
          </a:xfrm>
          <a:prstGeom prst="rect">
            <a:avLst/>
          </a:prstGeom>
        </p:spPr>
        <p:txBody>
          <a:bodyPr anchor="t"/>
          <a:lstStyle>
            <a:lvl1pPr marL="0" indent="0" algn="ctr">
              <a:spcBef>
                <a:spcPts val="0"/>
              </a:spcBef>
              <a:buSzTx/>
              <a:buNone/>
              <a:defRPr sz="4934"/>
            </a:lvl1pPr>
            <a:lvl2pPr marL="0" indent="0" algn="ctr">
              <a:spcBef>
                <a:spcPts val="0"/>
              </a:spcBef>
              <a:buSzTx/>
              <a:buNone/>
              <a:defRPr sz="4934"/>
            </a:lvl2pPr>
            <a:lvl3pPr marL="0" indent="0" algn="ctr">
              <a:spcBef>
                <a:spcPts val="0"/>
              </a:spcBef>
              <a:buSzTx/>
              <a:buNone/>
              <a:defRPr sz="4934"/>
            </a:lvl3pPr>
            <a:lvl4pPr marL="0" indent="0" algn="ctr">
              <a:spcBef>
                <a:spcPts val="0"/>
              </a:spcBef>
              <a:buSzTx/>
              <a:buNone/>
              <a:defRPr sz="4934"/>
            </a:lvl4pPr>
            <a:lvl5pPr marL="0" indent="0" algn="ctr">
              <a:spcBef>
                <a:spcPts val="0"/>
              </a:spcBef>
              <a:buSzTx/>
              <a:buNone/>
              <a:defRPr sz="4934"/>
            </a:lvl5pPr>
          </a:lstStyle>
          <a:p>
            <a:r>
              <a:t>正文级别 1</a:t>
            </a:r>
          </a:p>
          <a:p>
            <a:pPr lvl="1"/>
            <a:r>
              <a:t>正文级别 2</a:t>
            </a:r>
          </a:p>
          <a:p>
            <a:pPr lvl="2"/>
            <a:r>
              <a:t>正文级别 3</a:t>
            </a:r>
          </a:p>
          <a:p>
            <a:pPr lvl="3"/>
            <a:r>
              <a:t>正文级别 4</a:t>
            </a:r>
          </a:p>
          <a:p>
            <a:pPr lvl="4"/>
            <a:r>
              <a:t>正文级别 5</a:t>
            </a:r>
          </a:p>
        </p:txBody>
      </p:sp>
      <p:sp>
        <p:nvSpPr>
          <p:cNvPr id="13" name="幻灯片编号"/>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标题文本"/>
          <p:cNvSpPr txBox="1">
            <a:spLocks noGrp="1"/>
          </p:cNvSpPr>
          <p:nvPr>
            <p:ph type="title"/>
          </p:nvPr>
        </p:nvSpPr>
        <p:spPr>
          <a:prstGeom prst="rect">
            <a:avLst/>
          </a:prstGeom>
        </p:spPr>
        <p:txBody>
          <a:bodyPr/>
          <a:lstStyle/>
          <a:p>
            <a:r>
              <a:t>标题文本</a:t>
            </a:r>
          </a:p>
        </p:txBody>
      </p:sp>
      <p:sp>
        <p:nvSpPr>
          <p:cNvPr id="57" name="正文级别 1…"/>
          <p:cNvSpPr txBox="1">
            <a:spLocks noGrp="1"/>
          </p:cNvSpPr>
          <p:nvPr>
            <p:ph type="body" idx="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58"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801072025"/>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标题、项目符号与照片">
    <p:spTree>
      <p:nvGrpSpPr>
        <p:cNvPr id="1" name=""/>
        <p:cNvGrpSpPr/>
        <p:nvPr/>
      </p:nvGrpSpPr>
      <p:grpSpPr>
        <a:xfrm>
          <a:off x="0" y="0"/>
          <a:ext cx="0" cy="0"/>
          <a:chOff x="0" y="0"/>
          <a:chExt cx="0" cy="0"/>
        </a:xfrm>
      </p:grpSpPr>
      <p:sp>
        <p:nvSpPr>
          <p:cNvPr id="65" name="图像"/>
          <p:cNvSpPr>
            <a:spLocks noGrp="1"/>
          </p:cNvSpPr>
          <p:nvPr>
            <p:ph type="pic" sz="half" idx="13"/>
          </p:nvPr>
        </p:nvSpPr>
        <p:spPr>
          <a:xfrm>
            <a:off x="8958009" y="2590800"/>
            <a:ext cx="7112217" cy="6286500"/>
          </a:xfrm>
          <a:prstGeom prst="rect">
            <a:avLst/>
          </a:prstGeom>
        </p:spPr>
        <p:txBody>
          <a:bodyPr lIns="91439" tIns="45719" rIns="91439" bIns="45719" anchor="t">
            <a:noAutofit/>
          </a:bodyPr>
          <a:lstStyle/>
          <a:p>
            <a:endParaRPr/>
          </a:p>
        </p:txBody>
      </p:sp>
      <p:sp>
        <p:nvSpPr>
          <p:cNvPr id="66" name="标题文本"/>
          <p:cNvSpPr txBox="1">
            <a:spLocks noGrp="1"/>
          </p:cNvSpPr>
          <p:nvPr>
            <p:ph type="title"/>
          </p:nvPr>
        </p:nvSpPr>
        <p:spPr>
          <a:prstGeom prst="rect">
            <a:avLst/>
          </a:prstGeom>
        </p:spPr>
        <p:txBody>
          <a:bodyPr/>
          <a:lstStyle/>
          <a:p>
            <a:r>
              <a:t>标题文本</a:t>
            </a:r>
          </a:p>
        </p:txBody>
      </p:sp>
      <p:sp>
        <p:nvSpPr>
          <p:cNvPr id="67" name="正文级别 1…"/>
          <p:cNvSpPr txBox="1">
            <a:spLocks noGrp="1"/>
          </p:cNvSpPr>
          <p:nvPr>
            <p:ph type="body" sz="half" idx="1"/>
          </p:nvPr>
        </p:nvSpPr>
        <p:spPr>
          <a:xfrm>
            <a:off x="1270040" y="2590800"/>
            <a:ext cx="7112217" cy="6286500"/>
          </a:xfrm>
          <a:prstGeom prst="rect">
            <a:avLst/>
          </a:prstGeom>
        </p:spPr>
        <p:txBody>
          <a:bodyPr/>
          <a:lstStyle>
            <a:lvl1pPr marL="457199" indent="-457199">
              <a:spcBef>
                <a:spcPts val="4267"/>
              </a:spcBef>
              <a:defRPr sz="3733"/>
            </a:lvl1pPr>
            <a:lvl2pPr marL="914399" indent="-457199">
              <a:spcBef>
                <a:spcPts val="4267"/>
              </a:spcBef>
              <a:defRPr sz="3733"/>
            </a:lvl2pPr>
            <a:lvl3pPr marL="1371598" indent="-457199">
              <a:spcBef>
                <a:spcPts val="4267"/>
              </a:spcBef>
              <a:defRPr sz="3733"/>
            </a:lvl3pPr>
            <a:lvl4pPr marL="1828797" indent="-457199">
              <a:spcBef>
                <a:spcPts val="4267"/>
              </a:spcBef>
              <a:defRPr sz="3733"/>
            </a:lvl4pPr>
            <a:lvl5pPr marL="2285997" indent="-457199">
              <a:spcBef>
                <a:spcPts val="4267"/>
              </a:spcBef>
              <a:defRPr sz="3733"/>
            </a:lvl5pPr>
          </a:lstStyle>
          <a:p>
            <a:r>
              <a:t>正文级别 1</a:t>
            </a:r>
          </a:p>
          <a:p>
            <a:pPr lvl="1"/>
            <a:r>
              <a:t>正文级别 2</a:t>
            </a:r>
          </a:p>
          <a:p>
            <a:pPr lvl="2"/>
            <a:r>
              <a:t>正文级别 3</a:t>
            </a:r>
          </a:p>
          <a:p>
            <a:pPr lvl="3"/>
            <a:r>
              <a:t>正文级别 4</a:t>
            </a:r>
          </a:p>
          <a:p>
            <a:pPr lvl="4"/>
            <a:r>
              <a:t>正文级别 5</a:t>
            </a:r>
          </a:p>
        </p:txBody>
      </p:sp>
      <p:sp>
        <p:nvSpPr>
          <p:cNvPr id="68" name="幻灯片编号"/>
          <p:cNvSpPr txBox="1">
            <a:spLocks noGrp="1"/>
          </p:cNvSpPr>
          <p:nvPr>
            <p:ph type="sldNum" sz="quarter" idx="2"/>
          </p:nvPr>
        </p:nvSpPr>
        <p:spPr>
          <a:xfrm>
            <a:off x="8455631" y="9296401"/>
            <a:ext cx="466474" cy="430824"/>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t>‹#›</a:t>
            </a:fld>
            <a:endParaRPr/>
          </a:p>
        </p:txBody>
      </p:sp>
    </p:spTree>
    <p:extLst>
      <p:ext uri="{BB962C8B-B14F-4D97-AF65-F5344CB8AC3E}">
        <p14:creationId xmlns:p14="http://schemas.microsoft.com/office/powerpoint/2010/main" val="1590457442"/>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项目符号">
    <p:spTree>
      <p:nvGrpSpPr>
        <p:cNvPr id="1" name=""/>
        <p:cNvGrpSpPr/>
        <p:nvPr/>
      </p:nvGrpSpPr>
      <p:grpSpPr>
        <a:xfrm>
          <a:off x="0" y="0"/>
          <a:ext cx="0" cy="0"/>
          <a:chOff x="0" y="0"/>
          <a:chExt cx="0" cy="0"/>
        </a:xfrm>
      </p:grpSpPr>
      <p:sp>
        <p:nvSpPr>
          <p:cNvPr id="75" name="正文级别 1…"/>
          <p:cNvSpPr txBox="1">
            <a:spLocks noGrp="1"/>
          </p:cNvSpPr>
          <p:nvPr>
            <p:ph type="body" idx="1"/>
          </p:nvPr>
        </p:nvSpPr>
        <p:spPr>
          <a:xfrm>
            <a:off x="1270039" y="1270001"/>
            <a:ext cx="14800185" cy="7213601"/>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76"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557266013"/>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照片 - 3 联">
    <p:spTree>
      <p:nvGrpSpPr>
        <p:cNvPr id="1" name=""/>
        <p:cNvGrpSpPr/>
        <p:nvPr/>
      </p:nvGrpSpPr>
      <p:grpSpPr>
        <a:xfrm>
          <a:off x="0" y="0"/>
          <a:ext cx="0" cy="0"/>
          <a:chOff x="0" y="0"/>
          <a:chExt cx="0" cy="0"/>
        </a:xfrm>
      </p:grpSpPr>
      <p:sp>
        <p:nvSpPr>
          <p:cNvPr id="83" name="图像"/>
          <p:cNvSpPr>
            <a:spLocks noGrp="1"/>
          </p:cNvSpPr>
          <p:nvPr>
            <p:ph type="pic" sz="quarter" idx="13"/>
          </p:nvPr>
        </p:nvSpPr>
        <p:spPr>
          <a:xfrm>
            <a:off x="8958009" y="5092701"/>
            <a:ext cx="7112217" cy="3771900"/>
          </a:xfrm>
          <a:prstGeom prst="rect">
            <a:avLst/>
          </a:prstGeom>
        </p:spPr>
        <p:txBody>
          <a:bodyPr lIns="91439" tIns="45719" rIns="91439" bIns="45719" anchor="t">
            <a:noAutofit/>
          </a:bodyPr>
          <a:lstStyle/>
          <a:p>
            <a:endParaRPr/>
          </a:p>
        </p:txBody>
      </p:sp>
      <p:sp>
        <p:nvSpPr>
          <p:cNvPr id="84" name="图像"/>
          <p:cNvSpPr>
            <a:spLocks noGrp="1"/>
          </p:cNvSpPr>
          <p:nvPr>
            <p:ph type="pic" sz="quarter" idx="14"/>
          </p:nvPr>
        </p:nvSpPr>
        <p:spPr>
          <a:xfrm>
            <a:off x="8958009" y="889000"/>
            <a:ext cx="7112217" cy="3771900"/>
          </a:xfrm>
          <a:prstGeom prst="rect">
            <a:avLst/>
          </a:prstGeom>
        </p:spPr>
        <p:txBody>
          <a:bodyPr lIns="91439" tIns="45719" rIns="91439" bIns="45719" anchor="t">
            <a:noAutofit/>
          </a:bodyPr>
          <a:lstStyle/>
          <a:p>
            <a:endParaRPr/>
          </a:p>
        </p:txBody>
      </p:sp>
      <p:sp>
        <p:nvSpPr>
          <p:cNvPr id="85" name="图像"/>
          <p:cNvSpPr>
            <a:spLocks noGrp="1"/>
          </p:cNvSpPr>
          <p:nvPr>
            <p:ph type="pic" sz="half" idx="15"/>
          </p:nvPr>
        </p:nvSpPr>
        <p:spPr>
          <a:xfrm>
            <a:off x="1270040" y="889000"/>
            <a:ext cx="7112217" cy="7975600"/>
          </a:xfrm>
          <a:prstGeom prst="rect">
            <a:avLst/>
          </a:prstGeom>
        </p:spPr>
        <p:txBody>
          <a:bodyPr lIns="91439" tIns="45719" rIns="91439" bIns="45719" anchor="t">
            <a:noAutofit/>
          </a:bodyPr>
          <a:lstStyle/>
          <a:p>
            <a:endParaRPr/>
          </a:p>
        </p:txBody>
      </p:sp>
      <p:sp>
        <p:nvSpPr>
          <p:cNvPr id="86"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272571505"/>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引文">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1693385" y="6362701"/>
            <a:ext cx="13953493" cy="595035"/>
          </a:xfrm>
          <a:prstGeom prst="rect">
            <a:avLst/>
          </a:prstGeom>
        </p:spPr>
        <p:txBody>
          <a:bodyPr anchor="t">
            <a:spAutoFit/>
          </a:bodyPr>
          <a:lstStyle>
            <a:lvl1pPr marL="0" indent="0" algn="ctr">
              <a:spcBef>
                <a:spcPts val="0"/>
              </a:spcBef>
              <a:buSzTx/>
              <a:buNone/>
              <a:defRPr sz="3200" i="1"/>
            </a:lvl1pPr>
          </a:lstStyle>
          <a:p>
            <a:r>
              <a:t>–Johnny Appleseed</a:t>
            </a:r>
          </a:p>
        </p:txBody>
      </p:sp>
      <p:sp>
        <p:nvSpPr>
          <p:cNvPr id="94" name="“在此键入引文。”"/>
          <p:cNvSpPr txBox="1">
            <a:spLocks noGrp="1"/>
          </p:cNvSpPr>
          <p:nvPr>
            <p:ph type="body" sz="quarter" idx="14"/>
          </p:nvPr>
        </p:nvSpPr>
        <p:spPr>
          <a:xfrm>
            <a:off x="1693385" y="4171828"/>
            <a:ext cx="13953493" cy="800347"/>
          </a:xfrm>
          <a:prstGeom prst="rect">
            <a:avLst/>
          </a:prstGeom>
        </p:spPr>
        <p:txBody>
          <a:bodyPr>
            <a:spAutoFit/>
          </a:bodyPr>
          <a:lstStyle>
            <a:lvl1pPr marL="0" indent="0" algn="ctr">
              <a:spcBef>
                <a:spcPts val="0"/>
              </a:spcBef>
              <a:buSzTx/>
              <a:buNone/>
              <a:defRPr sz="4534">
                <a:latin typeface="+mn-lt"/>
                <a:ea typeface="+mn-ea"/>
                <a:cs typeface="+mn-cs"/>
                <a:sym typeface="Helvetica Neue Medium"/>
              </a:defRPr>
            </a:lvl1pPr>
          </a:lstStyle>
          <a:p>
            <a:r>
              <a:t>“在此键入引文。”</a:t>
            </a:r>
          </a:p>
        </p:txBody>
      </p:sp>
      <p:sp>
        <p:nvSpPr>
          <p:cNvPr id="95"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13297575"/>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02" name="图像"/>
          <p:cNvSpPr>
            <a:spLocks noGrp="1"/>
          </p:cNvSpPr>
          <p:nvPr>
            <p:ph type="pic" idx="13"/>
          </p:nvPr>
        </p:nvSpPr>
        <p:spPr>
          <a:xfrm>
            <a:off x="0" y="0"/>
            <a:ext cx="17340263" cy="9753600"/>
          </a:xfrm>
          <a:prstGeom prst="rect">
            <a:avLst/>
          </a:prstGeom>
        </p:spPr>
        <p:txBody>
          <a:bodyPr lIns="91439" tIns="45719" rIns="91439" bIns="45719" anchor="t">
            <a:noAutofit/>
          </a:bodyPr>
          <a:lstStyle/>
          <a:p>
            <a:endParaRPr/>
          </a:p>
        </p:txBody>
      </p:sp>
      <p:sp>
        <p:nvSpPr>
          <p:cNvPr id="103"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671289481"/>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副标题页">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BB18BE-3E13-46BB-B9B7-3D2021C2A1AA}"/>
              </a:ext>
            </a:extLst>
          </p:cNvPr>
          <p:cNvGrpSpPr/>
          <p:nvPr userDrawn="1"/>
        </p:nvGrpSpPr>
        <p:grpSpPr>
          <a:xfrm>
            <a:off x="4919776" y="1016000"/>
            <a:ext cx="7362913" cy="7362699"/>
            <a:chOff x="1133019" y="2416926"/>
            <a:chExt cx="1613394" cy="1613396"/>
          </a:xfrm>
          <a:solidFill>
            <a:srgbClr val="FFFFFF"/>
          </a:solidFill>
        </p:grpSpPr>
        <p:sp>
          <p:nvSpPr>
            <p:cNvPr id="5" name="椭圆 4">
              <a:extLst>
                <a:ext uri="{FF2B5EF4-FFF2-40B4-BE49-F238E27FC236}">
                  <a16:creationId xmlns:a16="http://schemas.microsoft.com/office/drawing/2014/main" id="{49D61F5A-DB67-4F29-9C94-52FA8BE45C79}"/>
                </a:ext>
              </a:extLst>
            </p:cNvPr>
            <p:cNvSpPr/>
            <p:nvPr/>
          </p:nvSpPr>
          <p:spPr>
            <a:xfrm rot="19741494">
              <a:off x="1136666" y="2420574"/>
              <a:ext cx="1606100" cy="16061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marL="0" marR="0" lvl="0" indent="0" algn="ctr" defTabSz="1300393" rtl="0" eaLnBrk="1" fontAlgn="auto" latinLnBrk="0" hangingPunct="1">
                <a:lnSpc>
                  <a:spcPct val="100000"/>
                </a:lnSpc>
                <a:spcBef>
                  <a:spcPct val="0"/>
                </a:spcBef>
                <a:spcAft>
                  <a:spcPct val="0"/>
                </a:spcAft>
                <a:buClrTx/>
                <a:buSzTx/>
                <a:buFontTx/>
                <a:buNone/>
                <a:defRPr/>
              </a:pPr>
              <a:endParaRPr kumimoji="0" lang="zh-CN" altLang="en-US" sz="256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Regular"/>
                <a:cs typeface="+mn-cs"/>
              </a:endParaRPr>
            </a:p>
          </p:txBody>
        </p:sp>
        <p:grpSp>
          <p:nvGrpSpPr>
            <p:cNvPr id="6" name="组合 5">
              <a:extLst>
                <a:ext uri="{FF2B5EF4-FFF2-40B4-BE49-F238E27FC236}">
                  <a16:creationId xmlns:a16="http://schemas.microsoft.com/office/drawing/2014/main" id="{2844DF99-56E5-4791-9226-877B44DC6B06}"/>
                </a:ext>
              </a:extLst>
            </p:cNvPr>
            <p:cNvGrpSpPr/>
            <p:nvPr/>
          </p:nvGrpSpPr>
          <p:grpSpPr>
            <a:xfrm>
              <a:off x="1133019" y="2416926"/>
              <a:ext cx="1613394" cy="1613396"/>
              <a:chOff x="1133019" y="2416926"/>
              <a:chExt cx="1613394" cy="1613396"/>
            </a:xfrm>
            <a:grpFill/>
          </p:grpSpPr>
          <p:sp>
            <p:nvSpPr>
              <p:cNvPr id="7" name="弧形 6">
                <a:extLst>
                  <a:ext uri="{FF2B5EF4-FFF2-40B4-BE49-F238E27FC236}">
                    <a16:creationId xmlns:a16="http://schemas.microsoft.com/office/drawing/2014/main" id="{47C981F9-B956-4BD7-B719-942BDED08E8C}"/>
                  </a:ext>
                </a:extLst>
              </p:cNvPr>
              <p:cNvSpPr/>
              <p:nvPr/>
            </p:nvSpPr>
            <p:spPr>
              <a:xfrm rot="18364988">
                <a:off x="1133018" y="2416927"/>
                <a:ext cx="1613396" cy="1613394"/>
              </a:xfrm>
              <a:prstGeom prst="arc">
                <a:avLst/>
              </a:prstGeom>
              <a:grpFill/>
              <a:ln w="38100" cap="rnd">
                <a:gradFill flip="none" rotWithShape="1">
                  <a:gsLst>
                    <a:gs pos="0">
                      <a:schemeClr val="accent1"/>
                    </a:gs>
                    <a:gs pos="100000">
                      <a:schemeClr val="accent1">
                        <a:alpha val="0"/>
                      </a:schemeClr>
                    </a:gs>
                  </a:gsLst>
                  <a:lin ang="162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marL="0" marR="0" lvl="0" indent="0" algn="ctr" defTabSz="1300393" rtl="0" eaLnBrk="1" fontAlgn="auto" latinLnBrk="0" hangingPunct="1">
                  <a:lnSpc>
                    <a:spcPct val="100000"/>
                  </a:lnSpc>
                  <a:spcBef>
                    <a:spcPct val="0"/>
                  </a:spcBef>
                  <a:spcAft>
                    <a:spcPct val="0"/>
                  </a:spcAft>
                  <a:buClrTx/>
                  <a:buSzTx/>
                  <a:buFontTx/>
                  <a:buNone/>
                  <a:defRPr/>
                </a:pPr>
                <a:endParaRPr kumimoji="0" lang="zh-CN" altLang="en-US" sz="2844" b="0" i="0" u="none" strike="noStrike" kern="1200" cap="none" spc="0" normalizeH="0" baseline="0" noProof="0" dirty="0">
                  <a:ln>
                    <a:noFill/>
                  </a:ln>
                  <a:solidFill>
                    <a:prstClr val="white"/>
                  </a:solidFill>
                  <a:effectLst/>
                  <a:uLnTx/>
                  <a:uFillTx/>
                  <a:latin typeface="思源黑体 CN Light" panose="020B0300000000000000" pitchFamily="34" charset="-122"/>
                  <a:ea typeface="汉仪旗黑X1-55W"/>
                  <a:cs typeface="+mn-cs"/>
                </a:endParaRPr>
              </a:p>
            </p:txBody>
          </p:sp>
          <p:sp>
            <p:nvSpPr>
              <p:cNvPr id="8" name="弧形 7">
                <a:extLst>
                  <a:ext uri="{FF2B5EF4-FFF2-40B4-BE49-F238E27FC236}">
                    <a16:creationId xmlns:a16="http://schemas.microsoft.com/office/drawing/2014/main" id="{418CD849-4F28-4975-B84B-F296940FC768}"/>
                  </a:ext>
                </a:extLst>
              </p:cNvPr>
              <p:cNvSpPr/>
              <p:nvPr/>
            </p:nvSpPr>
            <p:spPr>
              <a:xfrm rot="7564987">
                <a:off x="1133018" y="2416927"/>
                <a:ext cx="1613396" cy="1613394"/>
              </a:xfrm>
              <a:prstGeom prst="arc">
                <a:avLst/>
              </a:prstGeom>
              <a:grpFill/>
              <a:ln w="38100">
                <a:gradFill flip="none" rotWithShape="1">
                  <a:gsLst>
                    <a:gs pos="0">
                      <a:schemeClr val="accent1"/>
                    </a:gs>
                    <a:gs pos="100000">
                      <a:schemeClr val="accent1">
                        <a:alpha val="0"/>
                      </a:schemeClr>
                    </a:gs>
                  </a:gsLst>
                  <a:lin ang="162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marL="0" marR="0" lvl="0" indent="0" algn="ctr" defTabSz="1300393" rtl="0" eaLnBrk="1" fontAlgn="auto" latinLnBrk="0" hangingPunct="1">
                  <a:lnSpc>
                    <a:spcPct val="100000"/>
                  </a:lnSpc>
                  <a:spcBef>
                    <a:spcPct val="0"/>
                  </a:spcBef>
                  <a:spcAft>
                    <a:spcPct val="0"/>
                  </a:spcAft>
                  <a:buClrTx/>
                  <a:buSzTx/>
                  <a:buFontTx/>
                  <a:buNone/>
                  <a:defRPr/>
                </a:pPr>
                <a:endParaRPr kumimoji="0" lang="zh-CN" altLang="en-US" sz="2844" b="0" i="0" u="none" strike="noStrike" kern="1200" cap="none" spc="0" normalizeH="0" baseline="0" noProof="0" dirty="0">
                  <a:ln>
                    <a:noFill/>
                  </a:ln>
                  <a:solidFill>
                    <a:prstClr val="white"/>
                  </a:solidFill>
                  <a:effectLst/>
                  <a:uLnTx/>
                  <a:uFillTx/>
                  <a:latin typeface="思源黑体 CN Light" panose="020B0300000000000000" pitchFamily="34" charset="-122"/>
                  <a:ea typeface="汉仪旗黑X1-55W"/>
                  <a:cs typeface="+mn-cs"/>
                </a:endParaRPr>
              </a:p>
            </p:txBody>
          </p:sp>
        </p:grpSp>
      </p:grpSp>
      <p:grpSp>
        <p:nvGrpSpPr>
          <p:cNvPr id="12" name="组合 11">
            <a:extLst>
              <a:ext uri="{FF2B5EF4-FFF2-40B4-BE49-F238E27FC236}">
                <a16:creationId xmlns:a16="http://schemas.microsoft.com/office/drawing/2014/main" id="{17A481FA-6310-40F1-835A-8106F3A392D8}"/>
              </a:ext>
            </a:extLst>
          </p:cNvPr>
          <p:cNvGrpSpPr/>
          <p:nvPr userDrawn="1"/>
        </p:nvGrpSpPr>
        <p:grpSpPr>
          <a:xfrm rot="5400000">
            <a:off x="413129" y="-3222432"/>
            <a:ext cx="16514005" cy="16514535"/>
            <a:chOff x="1133019" y="2416926"/>
            <a:chExt cx="1613394" cy="1613396"/>
          </a:xfrm>
        </p:grpSpPr>
        <p:sp>
          <p:nvSpPr>
            <p:cNvPr id="13" name="弧形 12">
              <a:extLst>
                <a:ext uri="{FF2B5EF4-FFF2-40B4-BE49-F238E27FC236}">
                  <a16:creationId xmlns:a16="http://schemas.microsoft.com/office/drawing/2014/main" id="{3C5BBC13-F8DA-42E2-8685-993C799D54F1}"/>
                </a:ext>
              </a:extLst>
            </p:cNvPr>
            <p:cNvSpPr/>
            <p:nvPr/>
          </p:nvSpPr>
          <p:spPr>
            <a:xfrm rot="18364988">
              <a:off x="1133018" y="2416927"/>
              <a:ext cx="1613396" cy="1613394"/>
            </a:xfrm>
            <a:prstGeom prst="arc">
              <a:avLst/>
            </a:prstGeom>
            <a:noFill/>
            <a:ln w="22225">
              <a:gradFill flip="none" rotWithShape="1">
                <a:gsLst>
                  <a:gs pos="0">
                    <a:schemeClr val="accent1">
                      <a:lumMod val="20000"/>
                      <a:lumOff val="80000"/>
                    </a:schemeClr>
                  </a:gs>
                  <a:gs pos="100000">
                    <a:schemeClr val="accent1">
                      <a:lumMod val="20000"/>
                      <a:lumOff val="80000"/>
                      <a:alpha val="0"/>
                    </a:schemeClr>
                  </a:gs>
                </a:gsLst>
                <a:lin ang="162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844" dirty="0">
                <a:solidFill>
                  <a:prstClr val="white"/>
                </a:solidFill>
                <a:latin typeface="思源黑体 CN Light" panose="020B0300000000000000" pitchFamily="34" charset="-122"/>
                <a:ea typeface="汉仪旗黑X1-55W"/>
              </a:endParaRPr>
            </a:p>
          </p:txBody>
        </p:sp>
        <p:sp>
          <p:nvSpPr>
            <p:cNvPr id="14" name="弧形 13">
              <a:extLst>
                <a:ext uri="{FF2B5EF4-FFF2-40B4-BE49-F238E27FC236}">
                  <a16:creationId xmlns:a16="http://schemas.microsoft.com/office/drawing/2014/main" id="{5AA827DF-89A3-45CB-B73F-0967509BD158}"/>
                </a:ext>
              </a:extLst>
            </p:cNvPr>
            <p:cNvSpPr/>
            <p:nvPr/>
          </p:nvSpPr>
          <p:spPr>
            <a:xfrm rot="7564987">
              <a:off x="1133018" y="2416927"/>
              <a:ext cx="1613396" cy="1613394"/>
            </a:xfrm>
            <a:prstGeom prst="arc">
              <a:avLst/>
            </a:prstGeom>
            <a:noFill/>
            <a:ln w="22225">
              <a:gradFill flip="none" rotWithShape="1">
                <a:gsLst>
                  <a:gs pos="0">
                    <a:schemeClr val="accent1">
                      <a:lumMod val="20000"/>
                      <a:lumOff val="80000"/>
                    </a:schemeClr>
                  </a:gs>
                  <a:gs pos="100000">
                    <a:schemeClr val="accent1">
                      <a:lumMod val="20000"/>
                      <a:lumOff val="80000"/>
                      <a:alpha val="0"/>
                    </a:schemeClr>
                  </a:gs>
                </a:gsLst>
                <a:lin ang="162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marL="0" marR="0" lvl="0" indent="0" algn="ctr" defTabSz="1300393" rtl="0" eaLnBrk="1" fontAlgn="auto" latinLnBrk="0" hangingPunct="1">
                <a:lnSpc>
                  <a:spcPct val="100000"/>
                </a:lnSpc>
                <a:spcBef>
                  <a:spcPct val="0"/>
                </a:spcBef>
                <a:spcAft>
                  <a:spcPct val="0"/>
                </a:spcAft>
                <a:buClrTx/>
                <a:buSzTx/>
                <a:buFontTx/>
                <a:buNone/>
                <a:defRPr/>
              </a:pPr>
              <a:endParaRPr kumimoji="0" lang="zh-CN" altLang="en-US" sz="2844" b="0" i="0" u="none" strike="noStrike" kern="1200" cap="none" spc="0" normalizeH="0" baseline="0" noProof="0" dirty="0">
                <a:ln>
                  <a:noFill/>
                </a:ln>
                <a:solidFill>
                  <a:prstClr val="white"/>
                </a:solidFill>
                <a:effectLst/>
                <a:uLnTx/>
                <a:uFillTx/>
                <a:latin typeface="思源黑体 CN Light" panose="020B0300000000000000" pitchFamily="34" charset="-122"/>
                <a:ea typeface="汉仪旗黑X1-55W"/>
                <a:cs typeface="+mn-cs"/>
              </a:endParaRPr>
            </a:p>
          </p:txBody>
        </p:sp>
      </p:grpSp>
      <p:sp>
        <p:nvSpPr>
          <p:cNvPr id="15" name="弧形 14">
            <a:extLst>
              <a:ext uri="{FF2B5EF4-FFF2-40B4-BE49-F238E27FC236}">
                <a16:creationId xmlns:a16="http://schemas.microsoft.com/office/drawing/2014/main" id="{5210AD3F-63F6-4C4D-8F27-53D66ABF61D2}"/>
              </a:ext>
            </a:extLst>
          </p:cNvPr>
          <p:cNvSpPr/>
          <p:nvPr userDrawn="1"/>
        </p:nvSpPr>
        <p:spPr>
          <a:xfrm flipH="1">
            <a:off x="2332997" y="-1460141"/>
            <a:ext cx="12674269" cy="12673882"/>
          </a:xfrm>
          <a:prstGeom prst="arc">
            <a:avLst>
              <a:gd name="adj1" fmla="val 11890952"/>
              <a:gd name="adj2" fmla="val 20141027"/>
            </a:avLst>
          </a:prstGeom>
          <a:ln w="19050">
            <a:gradFill flip="none" rotWithShape="1">
              <a:gsLst>
                <a:gs pos="0">
                  <a:schemeClr val="accent1">
                    <a:lumMod val="20000"/>
                    <a:lumOff val="80000"/>
                    <a:alpha val="0"/>
                  </a:schemeClr>
                </a:gs>
                <a:gs pos="100000">
                  <a:schemeClr val="accent1">
                    <a:lumMod val="20000"/>
                    <a:lumOff val="80000"/>
                    <a:alpha val="27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30044" tIns="65023" rIns="130044" bIns="65023" numCol="1" spcCol="0" rtlCol="0" fromWordArt="0" anchor="ctr" anchorCtr="0" forceAA="0" compatLnSpc="1">
            <a:prstTxWarp prst="textNoShape">
              <a:avLst/>
            </a:prstTxWarp>
            <a:noAutofit/>
          </a:bodyP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sp>
        <p:nvSpPr>
          <p:cNvPr id="16" name="弧形 15">
            <a:extLst>
              <a:ext uri="{FF2B5EF4-FFF2-40B4-BE49-F238E27FC236}">
                <a16:creationId xmlns:a16="http://schemas.microsoft.com/office/drawing/2014/main" id="{E67E3354-2C89-424B-9CA0-841E6A85C4F3}"/>
              </a:ext>
            </a:extLst>
          </p:cNvPr>
          <p:cNvSpPr/>
          <p:nvPr userDrawn="1"/>
        </p:nvSpPr>
        <p:spPr>
          <a:xfrm flipH="1" flipV="1">
            <a:off x="2332997" y="-1460141"/>
            <a:ext cx="12674269" cy="12673882"/>
          </a:xfrm>
          <a:prstGeom prst="arc">
            <a:avLst>
              <a:gd name="adj1" fmla="val 11160242"/>
              <a:gd name="adj2" fmla="val 21259149"/>
            </a:avLst>
          </a:prstGeom>
          <a:ln w="19050">
            <a:gradFill flip="none" rotWithShape="1">
              <a:gsLst>
                <a:gs pos="0">
                  <a:schemeClr val="accent1">
                    <a:lumMod val="20000"/>
                    <a:lumOff val="80000"/>
                    <a:alpha val="0"/>
                  </a:schemeClr>
                </a:gs>
                <a:gs pos="100000">
                  <a:schemeClr val="accent1">
                    <a:lumMod val="20000"/>
                    <a:lumOff val="80000"/>
                    <a:alpha val="27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30044" tIns="65023" rIns="130044" bIns="65023" numCol="1" spcCol="0" rtlCol="0" fromWordArt="0" anchor="ctr" anchorCtr="0" forceAA="0" compatLnSpc="1">
            <a:prstTxWarp prst="textNoShape">
              <a:avLst/>
            </a:prstTxWarp>
            <a:noAutofit/>
          </a:bodyP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sp>
        <p:nvSpPr>
          <p:cNvPr id="17" name="弧形 16">
            <a:extLst>
              <a:ext uri="{FF2B5EF4-FFF2-40B4-BE49-F238E27FC236}">
                <a16:creationId xmlns:a16="http://schemas.microsoft.com/office/drawing/2014/main" id="{6337F9A8-7B36-4558-BF2B-632BC27B47B8}"/>
              </a:ext>
            </a:extLst>
          </p:cNvPr>
          <p:cNvSpPr/>
          <p:nvPr userDrawn="1"/>
        </p:nvSpPr>
        <p:spPr>
          <a:xfrm flipH="1" flipV="1">
            <a:off x="3529977" y="-263198"/>
            <a:ext cx="10280304" cy="10279993"/>
          </a:xfrm>
          <a:prstGeom prst="arc">
            <a:avLst>
              <a:gd name="adj1" fmla="val 11160242"/>
              <a:gd name="adj2" fmla="val 9796520"/>
            </a:avLst>
          </a:prstGeom>
          <a:ln w="12700">
            <a:gradFill flip="none" rotWithShape="1">
              <a:gsLst>
                <a:gs pos="0">
                  <a:schemeClr val="accent1">
                    <a:lumMod val="20000"/>
                    <a:lumOff val="80000"/>
                    <a:alpha val="28000"/>
                  </a:schemeClr>
                </a:gs>
                <a:gs pos="100000">
                  <a:schemeClr val="accent1">
                    <a:lumMod val="20000"/>
                    <a:lumOff val="80000"/>
                    <a:alpha val="18000"/>
                  </a:schemeClr>
                </a:gs>
              </a:gsLst>
              <a:lin ang="5400000" scaled="1"/>
            </a:gradFill>
            <a:prstDash val="sysDash"/>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30044" tIns="65023" rIns="130044" bIns="65023" numCol="1" spcCol="0" rtlCol="0" fromWordArt="0" anchor="ctr" anchorCtr="0" forceAA="0" compatLnSpc="1">
            <a:prstTxWarp prst="textNoShape">
              <a:avLst/>
            </a:prstTxWarp>
            <a:noAutofit/>
          </a:bodyP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grpSp>
        <p:nvGrpSpPr>
          <p:cNvPr id="18" name="组合 17">
            <a:extLst>
              <a:ext uri="{FF2B5EF4-FFF2-40B4-BE49-F238E27FC236}">
                <a16:creationId xmlns:a16="http://schemas.microsoft.com/office/drawing/2014/main" id="{1BD8914A-BF2B-4C97-B67B-E6810785AB18}"/>
              </a:ext>
            </a:extLst>
          </p:cNvPr>
          <p:cNvGrpSpPr/>
          <p:nvPr userDrawn="1"/>
        </p:nvGrpSpPr>
        <p:grpSpPr>
          <a:xfrm>
            <a:off x="13556297" y="2514705"/>
            <a:ext cx="1971572" cy="2535407"/>
            <a:chOff x="9531480" y="1768152"/>
            <a:chExt cx="1386219" cy="1782708"/>
          </a:xfrm>
        </p:grpSpPr>
        <p:sp>
          <p:nvSpPr>
            <p:cNvPr id="19" name="椭圆 18">
              <a:extLst>
                <a:ext uri="{FF2B5EF4-FFF2-40B4-BE49-F238E27FC236}">
                  <a16:creationId xmlns:a16="http://schemas.microsoft.com/office/drawing/2014/main" id="{4744341D-6348-4D8A-B564-35FE86338ACD}"/>
                </a:ext>
              </a:extLst>
            </p:cNvPr>
            <p:cNvSpPr/>
            <p:nvPr/>
          </p:nvSpPr>
          <p:spPr>
            <a:xfrm>
              <a:off x="10502229" y="3135390"/>
              <a:ext cx="415470" cy="415470"/>
            </a:xfrm>
            <a:prstGeom prst="ellipse">
              <a:avLst/>
            </a:prstGeom>
            <a:gradFill flip="none" rotWithShape="1">
              <a:gsLst>
                <a:gs pos="1000">
                  <a:schemeClr val="bg1">
                    <a:alpha val="35000"/>
                  </a:schemeClr>
                </a:gs>
                <a:gs pos="100000">
                  <a:schemeClr val="bg1">
                    <a:alpha val="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sp>
          <p:nvSpPr>
            <p:cNvPr id="20" name="椭圆 19">
              <a:extLst>
                <a:ext uri="{FF2B5EF4-FFF2-40B4-BE49-F238E27FC236}">
                  <a16:creationId xmlns:a16="http://schemas.microsoft.com/office/drawing/2014/main" id="{6A4E632F-0F7A-4D1F-A0D6-A1337D18DCB7}"/>
                </a:ext>
              </a:extLst>
            </p:cNvPr>
            <p:cNvSpPr/>
            <p:nvPr/>
          </p:nvSpPr>
          <p:spPr>
            <a:xfrm>
              <a:off x="10336117" y="1768152"/>
              <a:ext cx="256856" cy="256856"/>
            </a:xfrm>
            <a:prstGeom prst="ellipse">
              <a:avLst/>
            </a:prstGeom>
            <a:gradFill flip="none" rotWithShape="1">
              <a:gsLst>
                <a:gs pos="1000">
                  <a:schemeClr val="bg1"/>
                </a:gs>
                <a:gs pos="100000">
                  <a:schemeClr val="bg1">
                    <a:alpha val="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sp>
          <p:nvSpPr>
            <p:cNvPr id="21" name="椭圆 20">
              <a:extLst>
                <a:ext uri="{FF2B5EF4-FFF2-40B4-BE49-F238E27FC236}">
                  <a16:creationId xmlns:a16="http://schemas.microsoft.com/office/drawing/2014/main" id="{A5FED925-DDF2-416B-9ABF-6DD86DB58E5A}"/>
                </a:ext>
              </a:extLst>
            </p:cNvPr>
            <p:cNvSpPr/>
            <p:nvPr/>
          </p:nvSpPr>
          <p:spPr>
            <a:xfrm>
              <a:off x="9619867" y="2585486"/>
              <a:ext cx="135787" cy="135787"/>
            </a:xfrm>
            <a:prstGeom prst="ellipse">
              <a:avLst/>
            </a:prstGeom>
            <a:gradFill flip="none" rotWithShape="1">
              <a:gsLst>
                <a:gs pos="0">
                  <a:schemeClr val="bg1"/>
                </a:gs>
                <a:gs pos="100000">
                  <a:schemeClr val="bg1">
                    <a:alpha val="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grpSp>
          <p:nvGrpSpPr>
            <p:cNvPr id="22" name="组合 21">
              <a:extLst>
                <a:ext uri="{FF2B5EF4-FFF2-40B4-BE49-F238E27FC236}">
                  <a16:creationId xmlns:a16="http://schemas.microsoft.com/office/drawing/2014/main" id="{EB70ED93-0717-452F-BE0A-2490B7C2876D}"/>
                </a:ext>
              </a:extLst>
            </p:cNvPr>
            <p:cNvGrpSpPr>
              <a:grpSpLocks/>
            </p:cNvGrpSpPr>
            <p:nvPr/>
          </p:nvGrpSpPr>
          <p:grpSpPr>
            <a:xfrm>
              <a:off x="10424156" y="2443163"/>
              <a:ext cx="423700" cy="423698"/>
              <a:chOff x="3679825" y="7543800"/>
              <a:chExt cx="536576" cy="536575"/>
            </a:xfrm>
          </p:grpSpPr>
          <p:sp>
            <p:nvSpPr>
              <p:cNvPr id="32" name="Freeform 17">
                <a:extLst>
                  <a:ext uri="{FF2B5EF4-FFF2-40B4-BE49-F238E27FC236}">
                    <a16:creationId xmlns:a16="http://schemas.microsoft.com/office/drawing/2014/main" id="{4C3C2905-0C14-41B1-A6B3-CDF79D9003AE}"/>
                  </a:ext>
                </a:extLst>
              </p:cNvPr>
              <p:cNvSpPr>
                <a:spLocks/>
              </p:cNvSpPr>
              <p:nvPr/>
            </p:nvSpPr>
            <p:spPr bwMode="auto">
              <a:xfrm>
                <a:off x="3867150" y="7739063"/>
                <a:ext cx="153988" cy="153988"/>
              </a:xfrm>
              <a:custGeom>
                <a:avLst/>
                <a:gdLst>
                  <a:gd name="T0" fmla="*/ 12 w 40"/>
                  <a:gd name="T1" fmla="*/ 0 h 40"/>
                  <a:gd name="T2" fmla="*/ 0 w 40"/>
                  <a:gd name="T3" fmla="*/ 19 h 40"/>
                  <a:gd name="T4" fmla="*/ 21 w 40"/>
                  <a:gd name="T5" fmla="*/ 40 h 40"/>
                  <a:gd name="T6" fmla="*/ 40 w 40"/>
                  <a:gd name="T7" fmla="*/ 28 h 40"/>
                </a:gdLst>
                <a:ahLst/>
                <a:cxnLst>
                  <a:cxn ang="0">
                    <a:pos x="T0" y="T1"/>
                  </a:cxn>
                  <a:cxn ang="0">
                    <a:pos x="T2" y="T3"/>
                  </a:cxn>
                  <a:cxn ang="0">
                    <a:pos x="T4" y="T5"/>
                  </a:cxn>
                  <a:cxn ang="0">
                    <a:pos x="T6" y="T7"/>
                  </a:cxn>
                </a:cxnLst>
                <a:rect l="0" t="0" r="r" b="b"/>
                <a:pathLst>
                  <a:path w="40" h="40">
                    <a:moveTo>
                      <a:pt x="12" y="0"/>
                    </a:moveTo>
                    <a:cubicBezTo>
                      <a:pt x="5" y="3"/>
                      <a:pt x="0" y="11"/>
                      <a:pt x="0" y="19"/>
                    </a:cubicBezTo>
                    <a:cubicBezTo>
                      <a:pt x="0" y="31"/>
                      <a:pt x="9" y="40"/>
                      <a:pt x="21" y="40"/>
                    </a:cubicBezTo>
                    <a:cubicBezTo>
                      <a:pt x="29" y="40"/>
                      <a:pt x="37" y="35"/>
                      <a:pt x="40" y="28"/>
                    </a:cubicBezTo>
                  </a:path>
                </a:pathLst>
              </a:custGeom>
              <a:noFill/>
              <a:ln w="31750" cap="rnd">
                <a:gradFill>
                  <a:gsLst>
                    <a:gs pos="0">
                      <a:schemeClr val="accent1">
                        <a:lumMod val="20000"/>
                        <a:lumOff val="80000"/>
                        <a:alpha val="0"/>
                      </a:schemeClr>
                    </a:gs>
                    <a:gs pos="100000">
                      <a:schemeClr val="accent1">
                        <a:lumMod val="20000"/>
                        <a:lumOff val="80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33" name="Freeform 18">
                <a:extLst>
                  <a:ext uri="{FF2B5EF4-FFF2-40B4-BE49-F238E27FC236}">
                    <a16:creationId xmlns:a16="http://schemas.microsoft.com/office/drawing/2014/main" id="{23AA4AB9-3B1E-4041-BA88-CBF235A90D82}"/>
                  </a:ext>
                </a:extLst>
              </p:cNvPr>
              <p:cNvSpPr>
                <a:spLocks/>
              </p:cNvSpPr>
              <p:nvPr/>
            </p:nvSpPr>
            <p:spPr bwMode="auto">
              <a:xfrm>
                <a:off x="3775075" y="7639050"/>
                <a:ext cx="349250" cy="349250"/>
              </a:xfrm>
              <a:custGeom>
                <a:avLst/>
                <a:gdLst>
                  <a:gd name="T0" fmla="*/ 60 w 91"/>
                  <a:gd name="T1" fmla="*/ 2 h 91"/>
                  <a:gd name="T2" fmla="*/ 45 w 91"/>
                  <a:gd name="T3" fmla="*/ 0 h 91"/>
                  <a:gd name="T4" fmla="*/ 0 w 91"/>
                  <a:gd name="T5" fmla="*/ 45 h 91"/>
                  <a:gd name="T6" fmla="*/ 45 w 91"/>
                  <a:gd name="T7" fmla="*/ 91 h 91"/>
                  <a:gd name="T8" fmla="*/ 91 w 91"/>
                  <a:gd name="T9" fmla="*/ 45 h 91"/>
                  <a:gd name="T10" fmla="*/ 88 w 91"/>
                  <a:gd name="T11" fmla="*/ 30 h 91"/>
                </a:gdLst>
                <a:ahLst/>
                <a:cxnLst>
                  <a:cxn ang="0">
                    <a:pos x="T0" y="T1"/>
                  </a:cxn>
                  <a:cxn ang="0">
                    <a:pos x="T2" y="T3"/>
                  </a:cxn>
                  <a:cxn ang="0">
                    <a:pos x="T4" y="T5"/>
                  </a:cxn>
                  <a:cxn ang="0">
                    <a:pos x="T6" y="T7"/>
                  </a:cxn>
                  <a:cxn ang="0">
                    <a:pos x="T8" y="T9"/>
                  </a:cxn>
                  <a:cxn ang="0">
                    <a:pos x="T10" y="T11"/>
                  </a:cxn>
                </a:cxnLst>
                <a:rect l="0" t="0" r="r" b="b"/>
                <a:pathLst>
                  <a:path w="91" h="91">
                    <a:moveTo>
                      <a:pt x="60" y="2"/>
                    </a:moveTo>
                    <a:cubicBezTo>
                      <a:pt x="55" y="0"/>
                      <a:pt x="50" y="0"/>
                      <a:pt x="45" y="0"/>
                    </a:cubicBezTo>
                    <a:cubicBezTo>
                      <a:pt x="20" y="0"/>
                      <a:pt x="0" y="20"/>
                      <a:pt x="0" y="45"/>
                    </a:cubicBezTo>
                    <a:cubicBezTo>
                      <a:pt x="0" y="70"/>
                      <a:pt x="20" y="91"/>
                      <a:pt x="45" y="91"/>
                    </a:cubicBezTo>
                    <a:cubicBezTo>
                      <a:pt x="70" y="91"/>
                      <a:pt x="91" y="70"/>
                      <a:pt x="91" y="45"/>
                    </a:cubicBezTo>
                    <a:cubicBezTo>
                      <a:pt x="91" y="40"/>
                      <a:pt x="90" y="35"/>
                      <a:pt x="88" y="30"/>
                    </a:cubicBezTo>
                  </a:path>
                </a:pathLst>
              </a:custGeom>
              <a:noFill/>
              <a:ln w="31750" cap="rnd">
                <a:gradFill>
                  <a:gsLst>
                    <a:gs pos="0">
                      <a:schemeClr val="accent1">
                        <a:lumMod val="20000"/>
                        <a:lumOff val="80000"/>
                        <a:alpha val="0"/>
                      </a:schemeClr>
                    </a:gs>
                    <a:gs pos="100000">
                      <a:schemeClr val="accent1">
                        <a:lumMod val="20000"/>
                        <a:lumOff val="80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34" name="Freeform 19">
                <a:extLst>
                  <a:ext uri="{FF2B5EF4-FFF2-40B4-BE49-F238E27FC236}">
                    <a16:creationId xmlns:a16="http://schemas.microsoft.com/office/drawing/2014/main" id="{D97F9C89-C157-40D7-8D91-367F1EE57EC5}"/>
                  </a:ext>
                </a:extLst>
              </p:cNvPr>
              <p:cNvSpPr>
                <a:spLocks/>
              </p:cNvSpPr>
              <p:nvPr/>
            </p:nvSpPr>
            <p:spPr bwMode="auto">
              <a:xfrm>
                <a:off x="3679825" y="7543800"/>
                <a:ext cx="536575" cy="536575"/>
              </a:xfrm>
              <a:custGeom>
                <a:avLst/>
                <a:gdLst>
                  <a:gd name="T0" fmla="*/ 103 w 140"/>
                  <a:gd name="T1" fmla="*/ 9 h 140"/>
                  <a:gd name="T2" fmla="*/ 70 w 140"/>
                  <a:gd name="T3" fmla="*/ 0 h 140"/>
                  <a:gd name="T4" fmla="*/ 0 w 140"/>
                  <a:gd name="T5" fmla="*/ 70 h 140"/>
                  <a:gd name="T6" fmla="*/ 70 w 140"/>
                  <a:gd name="T7" fmla="*/ 140 h 140"/>
                  <a:gd name="T8" fmla="*/ 140 w 140"/>
                  <a:gd name="T9" fmla="*/ 70 h 140"/>
                  <a:gd name="T10" fmla="*/ 131 w 140"/>
                  <a:gd name="T11" fmla="*/ 37 h 140"/>
                </a:gdLst>
                <a:ahLst/>
                <a:cxnLst>
                  <a:cxn ang="0">
                    <a:pos x="T0" y="T1"/>
                  </a:cxn>
                  <a:cxn ang="0">
                    <a:pos x="T2" y="T3"/>
                  </a:cxn>
                  <a:cxn ang="0">
                    <a:pos x="T4" y="T5"/>
                  </a:cxn>
                  <a:cxn ang="0">
                    <a:pos x="T6" y="T7"/>
                  </a:cxn>
                  <a:cxn ang="0">
                    <a:pos x="T8" y="T9"/>
                  </a:cxn>
                  <a:cxn ang="0">
                    <a:pos x="T10" y="T11"/>
                  </a:cxn>
                </a:cxnLst>
                <a:rect l="0" t="0" r="r" b="b"/>
                <a:pathLst>
                  <a:path w="140" h="140">
                    <a:moveTo>
                      <a:pt x="103" y="9"/>
                    </a:moveTo>
                    <a:cubicBezTo>
                      <a:pt x="94" y="3"/>
                      <a:pt x="82" y="0"/>
                      <a:pt x="70" y="0"/>
                    </a:cubicBezTo>
                    <a:cubicBezTo>
                      <a:pt x="31" y="0"/>
                      <a:pt x="0" y="31"/>
                      <a:pt x="0" y="70"/>
                    </a:cubicBezTo>
                    <a:cubicBezTo>
                      <a:pt x="0" y="109"/>
                      <a:pt x="31" y="140"/>
                      <a:pt x="70" y="140"/>
                    </a:cubicBezTo>
                    <a:cubicBezTo>
                      <a:pt x="109" y="140"/>
                      <a:pt x="140" y="109"/>
                      <a:pt x="140" y="70"/>
                    </a:cubicBezTo>
                    <a:cubicBezTo>
                      <a:pt x="140" y="58"/>
                      <a:pt x="137" y="46"/>
                      <a:pt x="131" y="37"/>
                    </a:cubicBezTo>
                  </a:path>
                </a:pathLst>
              </a:custGeom>
              <a:noFill/>
              <a:ln w="31750" cap="rnd">
                <a:gradFill>
                  <a:gsLst>
                    <a:gs pos="0">
                      <a:schemeClr val="accent1">
                        <a:lumMod val="20000"/>
                        <a:lumOff val="80000"/>
                        <a:alpha val="0"/>
                      </a:schemeClr>
                    </a:gs>
                    <a:gs pos="100000">
                      <a:schemeClr val="accent1">
                        <a:lumMod val="20000"/>
                        <a:lumOff val="80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35" name="Line 20">
                <a:extLst>
                  <a:ext uri="{FF2B5EF4-FFF2-40B4-BE49-F238E27FC236}">
                    <a16:creationId xmlns:a16="http://schemas.microsoft.com/office/drawing/2014/main" id="{B7AE968F-4EB3-4C48-B504-59BE329B3DB4}"/>
                  </a:ext>
                </a:extLst>
              </p:cNvPr>
              <p:cNvSpPr>
                <a:spLocks noChangeShapeType="1"/>
              </p:cNvSpPr>
              <p:nvPr/>
            </p:nvSpPr>
            <p:spPr bwMode="auto">
              <a:xfrm flipH="1">
                <a:off x="3948113" y="7543800"/>
                <a:ext cx="268288" cy="268288"/>
              </a:xfrm>
              <a:prstGeom prst="line">
                <a:avLst/>
              </a:prstGeom>
              <a:noFill/>
              <a:ln w="31750" cap="rnd">
                <a:gradFill>
                  <a:gsLst>
                    <a:gs pos="100000">
                      <a:schemeClr val="accent1">
                        <a:lumMod val="20000"/>
                        <a:lumOff val="80000"/>
                        <a:alpha val="0"/>
                      </a:schemeClr>
                    </a:gs>
                    <a:gs pos="0">
                      <a:schemeClr val="accent1">
                        <a:lumMod val="20000"/>
                        <a:lumOff val="80000"/>
                      </a:schemeClr>
                    </a:gs>
                  </a:gsLst>
                  <a:lin ang="0" scaled="0"/>
                </a:gra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grpSp>
        <p:grpSp>
          <p:nvGrpSpPr>
            <p:cNvPr id="23" name="组合 22">
              <a:extLst>
                <a:ext uri="{FF2B5EF4-FFF2-40B4-BE49-F238E27FC236}">
                  <a16:creationId xmlns:a16="http://schemas.microsoft.com/office/drawing/2014/main" id="{D32A7C88-EE44-44ED-8EB9-9C7E489C976C}"/>
                </a:ext>
              </a:extLst>
            </p:cNvPr>
            <p:cNvGrpSpPr>
              <a:grpSpLocks/>
            </p:cNvGrpSpPr>
            <p:nvPr/>
          </p:nvGrpSpPr>
          <p:grpSpPr>
            <a:xfrm>
              <a:off x="9711700" y="1936780"/>
              <a:ext cx="440333" cy="409608"/>
              <a:chOff x="10501310" y="7891464"/>
              <a:chExt cx="536578" cy="469899"/>
            </a:xfrm>
          </p:grpSpPr>
          <p:sp>
            <p:nvSpPr>
              <p:cNvPr id="27" name="Freeform 26">
                <a:extLst>
                  <a:ext uri="{FF2B5EF4-FFF2-40B4-BE49-F238E27FC236}">
                    <a16:creationId xmlns:a16="http://schemas.microsoft.com/office/drawing/2014/main" id="{91A34559-5B96-461C-AC6B-5C48165280C3}"/>
                  </a:ext>
                </a:extLst>
              </p:cNvPr>
              <p:cNvSpPr>
                <a:spLocks/>
              </p:cNvSpPr>
              <p:nvPr/>
            </p:nvSpPr>
            <p:spPr bwMode="auto">
              <a:xfrm>
                <a:off x="10742613" y="8105775"/>
                <a:ext cx="295275" cy="255588"/>
              </a:xfrm>
              <a:custGeom>
                <a:avLst/>
                <a:gdLst>
                  <a:gd name="T0" fmla="*/ 94 w 186"/>
                  <a:gd name="T1" fmla="*/ 135 h 161"/>
                  <a:gd name="T2" fmla="*/ 0 w 186"/>
                  <a:gd name="T3" fmla="*/ 135 h 161"/>
                  <a:gd name="T4" fmla="*/ 0 w 186"/>
                  <a:gd name="T5" fmla="*/ 67 h 161"/>
                  <a:gd name="T6" fmla="*/ 119 w 186"/>
                  <a:gd name="T7" fmla="*/ 67 h 161"/>
                  <a:gd name="T8" fmla="*/ 119 w 186"/>
                  <a:gd name="T9" fmla="*/ 0 h 161"/>
                  <a:gd name="T10" fmla="*/ 186 w 186"/>
                  <a:gd name="T11" fmla="*/ 0 h 161"/>
                  <a:gd name="T12" fmla="*/ 186 w 186"/>
                  <a:gd name="T13" fmla="*/ 135 h 161"/>
                  <a:gd name="T14" fmla="*/ 145 w 186"/>
                  <a:gd name="T15" fmla="*/ 135 h 161"/>
                  <a:gd name="T16" fmla="*/ 119 w 186"/>
                  <a:gd name="T17" fmla="*/ 161 h 161"/>
                  <a:gd name="T18" fmla="*/ 94 w 186"/>
                  <a:gd name="T19" fmla="*/ 13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61">
                    <a:moveTo>
                      <a:pt x="94" y="135"/>
                    </a:moveTo>
                    <a:lnTo>
                      <a:pt x="0" y="135"/>
                    </a:lnTo>
                    <a:lnTo>
                      <a:pt x="0" y="67"/>
                    </a:lnTo>
                    <a:lnTo>
                      <a:pt x="119" y="67"/>
                    </a:lnTo>
                    <a:lnTo>
                      <a:pt x="119" y="0"/>
                    </a:lnTo>
                    <a:lnTo>
                      <a:pt x="186" y="0"/>
                    </a:lnTo>
                    <a:lnTo>
                      <a:pt x="186" y="135"/>
                    </a:lnTo>
                    <a:lnTo>
                      <a:pt x="145" y="135"/>
                    </a:lnTo>
                    <a:lnTo>
                      <a:pt x="119" y="161"/>
                    </a:lnTo>
                    <a:lnTo>
                      <a:pt x="94" y="135"/>
                    </a:lnTo>
                    <a:close/>
                  </a:path>
                </a:pathLst>
              </a:custGeom>
              <a:noFill/>
              <a:ln w="31750" cap="rnd">
                <a:gradFill>
                  <a:gsLst>
                    <a:gs pos="0">
                      <a:schemeClr val="accent1">
                        <a:lumMod val="20000"/>
                        <a:lumOff val="80000"/>
                        <a:alpha val="0"/>
                      </a:schemeClr>
                    </a:gs>
                    <a:gs pos="100000">
                      <a:schemeClr val="accent1">
                        <a:lumMod val="20000"/>
                        <a:lumOff val="80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28" name="Freeform 27">
                <a:extLst>
                  <a:ext uri="{FF2B5EF4-FFF2-40B4-BE49-F238E27FC236}">
                    <a16:creationId xmlns:a16="http://schemas.microsoft.com/office/drawing/2014/main" id="{2D5B3E7B-B672-46BD-859A-FE7DDE0882B1}"/>
                  </a:ext>
                </a:extLst>
              </p:cNvPr>
              <p:cNvSpPr>
                <a:spLocks/>
              </p:cNvSpPr>
              <p:nvPr/>
            </p:nvSpPr>
            <p:spPr bwMode="auto">
              <a:xfrm>
                <a:off x="10501310" y="7891464"/>
                <a:ext cx="430213" cy="374650"/>
              </a:xfrm>
              <a:custGeom>
                <a:avLst/>
                <a:gdLst>
                  <a:gd name="T0" fmla="*/ 0 w 271"/>
                  <a:gd name="T1" fmla="*/ 0 h 236"/>
                  <a:gd name="T2" fmla="*/ 271 w 271"/>
                  <a:gd name="T3" fmla="*/ 0 h 236"/>
                  <a:gd name="T4" fmla="*/ 271 w 271"/>
                  <a:gd name="T5" fmla="*/ 202 h 236"/>
                  <a:gd name="T6" fmla="*/ 111 w 271"/>
                  <a:gd name="T7" fmla="*/ 202 h 236"/>
                  <a:gd name="T8" fmla="*/ 77 w 271"/>
                  <a:gd name="T9" fmla="*/ 236 h 236"/>
                  <a:gd name="T10" fmla="*/ 43 w 271"/>
                  <a:gd name="T11" fmla="*/ 202 h 236"/>
                  <a:gd name="T12" fmla="*/ 0 w 271"/>
                  <a:gd name="T13" fmla="*/ 202 h 236"/>
                  <a:gd name="T14" fmla="*/ 0 w 271"/>
                  <a:gd name="T15" fmla="*/ 0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1" h="236">
                    <a:moveTo>
                      <a:pt x="0" y="0"/>
                    </a:moveTo>
                    <a:lnTo>
                      <a:pt x="271" y="0"/>
                    </a:lnTo>
                    <a:lnTo>
                      <a:pt x="271" y="202"/>
                    </a:lnTo>
                    <a:lnTo>
                      <a:pt x="111" y="202"/>
                    </a:lnTo>
                    <a:lnTo>
                      <a:pt x="77" y="236"/>
                    </a:lnTo>
                    <a:lnTo>
                      <a:pt x="43" y="202"/>
                    </a:lnTo>
                    <a:lnTo>
                      <a:pt x="0" y="202"/>
                    </a:lnTo>
                    <a:lnTo>
                      <a:pt x="0" y="0"/>
                    </a:lnTo>
                    <a:close/>
                  </a:path>
                </a:pathLst>
              </a:custGeom>
              <a:noFill/>
              <a:ln w="31750" cap="rnd">
                <a:gradFill>
                  <a:gsLst>
                    <a:gs pos="0">
                      <a:schemeClr val="accent1">
                        <a:lumMod val="20000"/>
                        <a:lumOff val="80000"/>
                        <a:alpha val="0"/>
                      </a:schemeClr>
                    </a:gs>
                    <a:gs pos="100000">
                      <a:schemeClr val="accent1">
                        <a:lumMod val="20000"/>
                        <a:lumOff val="80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29" name="Line 28">
                <a:extLst>
                  <a:ext uri="{FF2B5EF4-FFF2-40B4-BE49-F238E27FC236}">
                    <a16:creationId xmlns:a16="http://schemas.microsoft.com/office/drawing/2014/main" id="{EE64E812-498D-4020-9E79-39730936353B}"/>
                  </a:ext>
                </a:extLst>
              </p:cNvPr>
              <p:cNvSpPr>
                <a:spLocks noChangeShapeType="1"/>
              </p:cNvSpPr>
              <p:nvPr/>
            </p:nvSpPr>
            <p:spPr bwMode="auto">
              <a:xfrm>
                <a:off x="10704513" y="8051800"/>
                <a:ext cx="11113" cy="0"/>
              </a:xfrm>
              <a:prstGeom prst="line">
                <a:avLst/>
              </a:prstGeom>
              <a:noFill/>
              <a:ln w="31750" cap="rnd">
                <a:gradFill>
                  <a:gsLst>
                    <a:gs pos="0">
                      <a:schemeClr val="accent1">
                        <a:lumMod val="20000"/>
                        <a:lumOff val="80000"/>
                        <a:alpha val="0"/>
                      </a:schemeClr>
                    </a:gs>
                    <a:gs pos="100000">
                      <a:schemeClr val="accent1">
                        <a:lumMod val="20000"/>
                        <a:lumOff val="80000"/>
                        <a:alpha val="41000"/>
                      </a:schemeClr>
                    </a:gs>
                  </a:gsLst>
                  <a:lin ang="0" scaled="0"/>
                </a:gra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30" name="Line 29">
                <a:extLst>
                  <a:ext uri="{FF2B5EF4-FFF2-40B4-BE49-F238E27FC236}">
                    <a16:creationId xmlns:a16="http://schemas.microsoft.com/office/drawing/2014/main" id="{838D5AD6-4AAE-4E33-82AA-8A23E67D45AC}"/>
                  </a:ext>
                </a:extLst>
              </p:cNvPr>
              <p:cNvSpPr>
                <a:spLocks noChangeShapeType="1"/>
              </p:cNvSpPr>
              <p:nvPr/>
            </p:nvSpPr>
            <p:spPr bwMode="auto">
              <a:xfrm>
                <a:off x="10796588" y="8051800"/>
                <a:ext cx="15875" cy="0"/>
              </a:xfrm>
              <a:prstGeom prst="line">
                <a:avLst/>
              </a:prstGeom>
              <a:noFill/>
              <a:ln w="31750" cap="rnd">
                <a:gradFill>
                  <a:gsLst>
                    <a:gs pos="0">
                      <a:schemeClr val="accent1">
                        <a:lumMod val="20000"/>
                        <a:lumOff val="80000"/>
                        <a:alpha val="0"/>
                      </a:schemeClr>
                    </a:gs>
                    <a:gs pos="100000">
                      <a:schemeClr val="accent1">
                        <a:lumMod val="20000"/>
                        <a:lumOff val="80000"/>
                        <a:alpha val="41000"/>
                      </a:schemeClr>
                    </a:gs>
                  </a:gsLst>
                  <a:lin ang="0" scaled="0"/>
                </a:gra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31" name="Line 30">
                <a:extLst>
                  <a:ext uri="{FF2B5EF4-FFF2-40B4-BE49-F238E27FC236}">
                    <a16:creationId xmlns:a16="http://schemas.microsoft.com/office/drawing/2014/main" id="{804F32F9-5E20-4C34-B4DE-03051BFB189F}"/>
                  </a:ext>
                </a:extLst>
              </p:cNvPr>
              <p:cNvSpPr>
                <a:spLocks noChangeShapeType="1"/>
              </p:cNvSpPr>
              <p:nvPr/>
            </p:nvSpPr>
            <p:spPr bwMode="auto">
              <a:xfrm>
                <a:off x="10609263" y="8051800"/>
                <a:ext cx="14288" cy="0"/>
              </a:xfrm>
              <a:prstGeom prst="line">
                <a:avLst/>
              </a:prstGeom>
              <a:noFill/>
              <a:ln w="31750" cap="rnd">
                <a:gradFill>
                  <a:gsLst>
                    <a:gs pos="0">
                      <a:schemeClr val="accent1">
                        <a:lumMod val="20000"/>
                        <a:lumOff val="80000"/>
                        <a:alpha val="0"/>
                      </a:schemeClr>
                    </a:gs>
                    <a:gs pos="100000">
                      <a:schemeClr val="accent1">
                        <a:lumMod val="20000"/>
                        <a:lumOff val="80000"/>
                        <a:alpha val="41000"/>
                      </a:schemeClr>
                    </a:gs>
                  </a:gsLst>
                  <a:lin ang="0" scaled="0"/>
                </a:gra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grpSp>
        <p:grpSp>
          <p:nvGrpSpPr>
            <p:cNvPr id="24" name="组合 23">
              <a:extLst>
                <a:ext uri="{FF2B5EF4-FFF2-40B4-BE49-F238E27FC236}">
                  <a16:creationId xmlns:a16="http://schemas.microsoft.com/office/drawing/2014/main" id="{6738504E-1EFE-4355-BF9E-26ADA5380DC9}"/>
                </a:ext>
              </a:extLst>
            </p:cNvPr>
            <p:cNvGrpSpPr>
              <a:grpSpLocks/>
            </p:cNvGrpSpPr>
            <p:nvPr/>
          </p:nvGrpSpPr>
          <p:grpSpPr>
            <a:xfrm>
              <a:off x="9531480" y="3156601"/>
              <a:ext cx="395000" cy="313970"/>
              <a:chOff x="6018213" y="7493001"/>
              <a:chExt cx="536575" cy="471488"/>
            </a:xfrm>
          </p:grpSpPr>
          <p:sp>
            <p:nvSpPr>
              <p:cNvPr id="25" name="Freeform 45">
                <a:extLst>
                  <a:ext uri="{FF2B5EF4-FFF2-40B4-BE49-F238E27FC236}">
                    <a16:creationId xmlns:a16="http://schemas.microsoft.com/office/drawing/2014/main" id="{143B43B6-6F0B-464C-B61D-0CB00B710CFA}"/>
                  </a:ext>
                </a:extLst>
              </p:cNvPr>
              <p:cNvSpPr>
                <a:spLocks/>
              </p:cNvSpPr>
              <p:nvPr/>
            </p:nvSpPr>
            <p:spPr bwMode="auto">
              <a:xfrm>
                <a:off x="6018213" y="7493001"/>
                <a:ext cx="536575" cy="471488"/>
              </a:xfrm>
              <a:custGeom>
                <a:avLst/>
                <a:gdLst>
                  <a:gd name="T0" fmla="*/ 338 w 338"/>
                  <a:gd name="T1" fmla="*/ 0 h 297"/>
                  <a:gd name="T2" fmla="*/ 0 w 338"/>
                  <a:gd name="T3" fmla="*/ 0 h 297"/>
                  <a:gd name="T4" fmla="*/ 0 w 338"/>
                  <a:gd name="T5" fmla="*/ 254 h 297"/>
                  <a:gd name="T6" fmla="*/ 77 w 338"/>
                  <a:gd name="T7" fmla="*/ 254 h 297"/>
                  <a:gd name="T8" fmla="*/ 77 w 338"/>
                  <a:gd name="T9" fmla="*/ 297 h 297"/>
                  <a:gd name="T10" fmla="*/ 162 w 338"/>
                  <a:gd name="T11" fmla="*/ 254 h 297"/>
                  <a:gd name="T12" fmla="*/ 338 w 338"/>
                  <a:gd name="T13" fmla="*/ 254 h 297"/>
                  <a:gd name="T14" fmla="*/ 338 w 338"/>
                  <a:gd name="T15" fmla="*/ 0 h 2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297">
                    <a:moveTo>
                      <a:pt x="338" y="0"/>
                    </a:moveTo>
                    <a:lnTo>
                      <a:pt x="0" y="0"/>
                    </a:lnTo>
                    <a:lnTo>
                      <a:pt x="0" y="254"/>
                    </a:lnTo>
                    <a:lnTo>
                      <a:pt x="77" y="254"/>
                    </a:lnTo>
                    <a:lnTo>
                      <a:pt x="77" y="297"/>
                    </a:lnTo>
                    <a:lnTo>
                      <a:pt x="162" y="254"/>
                    </a:lnTo>
                    <a:lnTo>
                      <a:pt x="338" y="254"/>
                    </a:lnTo>
                    <a:lnTo>
                      <a:pt x="338" y="0"/>
                    </a:lnTo>
                    <a:close/>
                  </a:path>
                </a:pathLst>
              </a:custGeom>
              <a:noFill/>
              <a:ln w="31750" cap="rnd">
                <a:gradFill>
                  <a:gsLst>
                    <a:gs pos="0">
                      <a:schemeClr val="accent1">
                        <a:lumMod val="20000"/>
                        <a:lumOff val="80000"/>
                        <a:alpha val="0"/>
                      </a:schemeClr>
                    </a:gs>
                    <a:gs pos="100000">
                      <a:schemeClr val="accent1">
                        <a:lumMod val="20000"/>
                        <a:lumOff val="80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26" name="Line 46">
                <a:extLst>
                  <a:ext uri="{FF2B5EF4-FFF2-40B4-BE49-F238E27FC236}">
                    <a16:creationId xmlns:a16="http://schemas.microsoft.com/office/drawing/2014/main" id="{D844CA75-E92A-47B5-8E5E-5B68DF4021F5}"/>
                  </a:ext>
                </a:extLst>
              </p:cNvPr>
              <p:cNvSpPr>
                <a:spLocks noChangeShapeType="1"/>
              </p:cNvSpPr>
              <p:nvPr/>
            </p:nvSpPr>
            <p:spPr bwMode="auto">
              <a:xfrm>
                <a:off x="6151563" y="7696201"/>
                <a:ext cx="269875" cy="0"/>
              </a:xfrm>
              <a:prstGeom prst="line">
                <a:avLst/>
              </a:prstGeom>
              <a:noFill/>
              <a:ln w="31750" cap="rnd">
                <a:gradFill>
                  <a:gsLst>
                    <a:gs pos="0">
                      <a:schemeClr val="accent1">
                        <a:lumMod val="20000"/>
                        <a:lumOff val="80000"/>
                        <a:alpha val="0"/>
                      </a:schemeClr>
                    </a:gs>
                    <a:gs pos="100000">
                      <a:schemeClr val="accent1">
                        <a:lumMod val="20000"/>
                        <a:lumOff val="80000"/>
                      </a:schemeClr>
                    </a:gs>
                  </a:gsLst>
                  <a:lin ang="0" scaled="0"/>
                </a:gra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grpSp>
      </p:grpSp>
      <p:grpSp>
        <p:nvGrpSpPr>
          <p:cNvPr id="36" name="组合 35">
            <a:extLst>
              <a:ext uri="{FF2B5EF4-FFF2-40B4-BE49-F238E27FC236}">
                <a16:creationId xmlns:a16="http://schemas.microsoft.com/office/drawing/2014/main" id="{A48742B2-5BFE-4322-834A-EEE435BAAF6F}"/>
              </a:ext>
            </a:extLst>
          </p:cNvPr>
          <p:cNvGrpSpPr/>
          <p:nvPr userDrawn="1"/>
        </p:nvGrpSpPr>
        <p:grpSpPr>
          <a:xfrm>
            <a:off x="1750468" y="2514705"/>
            <a:ext cx="1971572" cy="2535407"/>
            <a:chOff x="1230759" y="1768152"/>
            <a:chExt cx="1386219" cy="1782708"/>
          </a:xfrm>
        </p:grpSpPr>
        <p:sp>
          <p:nvSpPr>
            <p:cNvPr id="37" name="椭圆 36">
              <a:extLst>
                <a:ext uri="{FF2B5EF4-FFF2-40B4-BE49-F238E27FC236}">
                  <a16:creationId xmlns:a16="http://schemas.microsoft.com/office/drawing/2014/main" id="{C60F29EA-4B12-48DF-A80C-F01C1DC147CD}"/>
                </a:ext>
              </a:extLst>
            </p:cNvPr>
            <p:cNvSpPr/>
            <p:nvPr/>
          </p:nvSpPr>
          <p:spPr>
            <a:xfrm flipH="1">
              <a:off x="1230759" y="3135390"/>
              <a:ext cx="415470" cy="415470"/>
            </a:xfrm>
            <a:prstGeom prst="ellipse">
              <a:avLst/>
            </a:prstGeom>
            <a:gradFill flip="none" rotWithShape="1">
              <a:gsLst>
                <a:gs pos="1000">
                  <a:schemeClr val="bg1">
                    <a:alpha val="35000"/>
                  </a:schemeClr>
                </a:gs>
                <a:gs pos="100000">
                  <a:schemeClr val="bg1">
                    <a:alpha val="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sp>
          <p:nvSpPr>
            <p:cNvPr id="38" name="椭圆 37">
              <a:extLst>
                <a:ext uri="{FF2B5EF4-FFF2-40B4-BE49-F238E27FC236}">
                  <a16:creationId xmlns:a16="http://schemas.microsoft.com/office/drawing/2014/main" id="{8AD236FD-C1B8-447B-A213-4265DDEF583A}"/>
                </a:ext>
              </a:extLst>
            </p:cNvPr>
            <p:cNvSpPr/>
            <p:nvPr/>
          </p:nvSpPr>
          <p:spPr>
            <a:xfrm flipH="1">
              <a:off x="1555485" y="1768152"/>
              <a:ext cx="256856" cy="256856"/>
            </a:xfrm>
            <a:prstGeom prst="ellipse">
              <a:avLst/>
            </a:prstGeom>
            <a:gradFill flip="none" rotWithShape="1">
              <a:gsLst>
                <a:gs pos="1000">
                  <a:schemeClr val="bg1"/>
                </a:gs>
                <a:gs pos="100000">
                  <a:schemeClr val="bg1">
                    <a:alpha val="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sp>
          <p:nvSpPr>
            <p:cNvPr id="39" name="椭圆 38">
              <a:extLst>
                <a:ext uri="{FF2B5EF4-FFF2-40B4-BE49-F238E27FC236}">
                  <a16:creationId xmlns:a16="http://schemas.microsoft.com/office/drawing/2014/main" id="{EF8F1EE2-EBF9-4FD9-8331-FB71FD687F43}"/>
                </a:ext>
              </a:extLst>
            </p:cNvPr>
            <p:cNvSpPr/>
            <p:nvPr/>
          </p:nvSpPr>
          <p:spPr>
            <a:xfrm flipH="1">
              <a:off x="2392804" y="2585486"/>
              <a:ext cx="135787" cy="135787"/>
            </a:xfrm>
            <a:prstGeom prst="ellipse">
              <a:avLst/>
            </a:prstGeom>
            <a:gradFill flip="none" rotWithShape="1">
              <a:gsLst>
                <a:gs pos="0">
                  <a:schemeClr val="bg1"/>
                </a:gs>
                <a:gs pos="100000">
                  <a:schemeClr val="bg1">
                    <a:alpha val="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sp>
          <p:nvSpPr>
            <p:cNvPr id="40" name="Freeform 26">
              <a:extLst>
                <a:ext uri="{FF2B5EF4-FFF2-40B4-BE49-F238E27FC236}">
                  <a16:creationId xmlns:a16="http://schemas.microsoft.com/office/drawing/2014/main" id="{6E7A46F8-915C-427E-8BAE-E0586D77ABB3}"/>
                </a:ext>
              </a:extLst>
            </p:cNvPr>
            <p:cNvSpPr>
              <a:spLocks/>
            </p:cNvSpPr>
            <p:nvPr/>
          </p:nvSpPr>
          <p:spPr bwMode="auto">
            <a:xfrm>
              <a:off x="2194456" y="2123594"/>
              <a:ext cx="242310" cy="222795"/>
            </a:xfrm>
            <a:custGeom>
              <a:avLst/>
              <a:gdLst>
                <a:gd name="T0" fmla="*/ 94 w 186"/>
                <a:gd name="T1" fmla="*/ 135 h 161"/>
                <a:gd name="T2" fmla="*/ 0 w 186"/>
                <a:gd name="T3" fmla="*/ 135 h 161"/>
                <a:gd name="T4" fmla="*/ 0 w 186"/>
                <a:gd name="T5" fmla="*/ 67 h 161"/>
                <a:gd name="T6" fmla="*/ 119 w 186"/>
                <a:gd name="T7" fmla="*/ 67 h 161"/>
                <a:gd name="T8" fmla="*/ 119 w 186"/>
                <a:gd name="T9" fmla="*/ 0 h 161"/>
                <a:gd name="T10" fmla="*/ 186 w 186"/>
                <a:gd name="T11" fmla="*/ 0 h 161"/>
                <a:gd name="T12" fmla="*/ 186 w 186"/>
                <a:gd name="T13" fmla="*/ 135 h 161"/>
                <a:gd name="T14" fmla="*/ 145 w 186"/>
                <a:gd name="T15" fmla="*/ 135 h 161"/>
                <a:gd name="T16" fmla="*/ 119 w 186"/>
                <a:gd name="T17" fmla="*/ 161 h 161"/>
                <a:gd name="T18" fmla="*/ 94 w 186"/>
                <a:gd name="T19" fmla="*/ 13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61">
                  <a:moveTo>
                    <a:pt x="94" y="135"/>
                  </a:moveTo>
                  <a:lnTo>
                    <a:pt x="0" y="135"/>
                  </a:lnTo>
                  <a:lnTo>
                    <a:pt x="0" y="67"/>
                  </a:lnTo>
                  <a:lnTo>
                    <a:pt x="119" y="67"/>
                  </a:lnTo>
                  <a:lnTo>
                    <a:pt x="119" y="0"/>
                  </a:lnTo>
                  <a:lnTo>
                    <a:pt x="186" y="0"/>
                  </a:lnTo>
                  <a:lnTo>
                    <a:pt x="186" y="135"/>
                  </a:lnTo>
                  <a:lnTo>
                    <a:pt x="145" y="135"/>
                  </a:lnTo>
                  <a:lnTo>
                    <a:pt x="119" y="161"/>
                  </a:lnTo>
                  <a:lnTo>
                    <a:pt x="94" y="135"/>
                  </a:lnTo>
                  <a:close/>
                </a:path>
              </a:pathLst>
            </a:custGeom>
            <a:noFill/>
            <a:ln w="31750" cap="rnd">
              <a:gradFill>
                <a:gsLst>
                  <a:gs pos="100000">
                    <a:schemeClr val="accent1">
                      <a:lumMod val="20000"/>
                      <a:lumOff val="80000"/>
                      <a:alpha val="0"/>
                    </a:schemeClr>
                  </a:gs>
                  <a:gs pos="53000">
                    <a:schemeClr val="accent1">
                      <a:lumMod val="17000"/>
                      <a:lumOff val="83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41" name="Freeform 27">
              <a:extLst>
                <a:ext uri="{FF2B5EF4-FFF2-40B4-BE49-F238E27FC236}">
                  <a16:creationId xmlns:a16="http://schemas.microsoft.com/office/drawing/2014/main" id="{50E6D6C0-F5F4-4627-814D-DC23EF98C7B8}"/>
                </a:ext>
              </a:extLst>
            </p:cNvPr>
            <p:cNvSpPr>
              <a:spLocks/>
            </p:cNvSpPr>
            <p:nvPr/>
          </p:nvSpPr>
          <p:spPr bwMode="auto">
            <a:xfrm>
              <a:off x="1996436" y="1936780"/>
              <a:ext cx="353044" cy="326581"/>
            </a:xfrm>
            <a:custGeom>
              <a:avLst/>
              <a:gdLst>
                <a:gd name="T0" fmla="*/ 0 w 271"/>
                <a:gd name="T1" fmla="*/ 0 h 236"/>
                <a:gd name="T2" fmla="*/ 271 w 271"/>
                <a:gd name="T3" fmla="*/ 0 h 236"/>
                <a:gd name="T4" fmla="*/ 271 w 271"/>
                <a:gd name="T5" fmla="*/ 202 h 236"/>
                <a:gd name="T6" fmla="*/ 111 w 271"/>
                <a:gd name="T7" fmla="*/ 202 h 236"/>
                <a:gd name="T8" fmla="*/ 77 w 271"/>
                <a:gd name="T9" fmla="*/ 236 h 236"/>
                <a:gd name="T10" fmla="*/ 43 w 271"/>
                <a:gd name="T11" fmla="*/ 202 h 236"/>
                <a:gd name="T12" fmla="*/ 0 w 271"/>
                <a:gd name="T13" fmla="*/ 202 h 236"/>
                <a:gd name="T14" fmla="*/ 0 w 271"/>
                <a:gd name="T15" fmla="*/ 0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1" h="236">
                  <a:moveTo>
                    <a:pt x="0" y="0"/>
                  </a:moveTo>
                  <a:lnTo>
                    <a:pt x="271" y="0"/>
                  </a:lnTo>
                  <a:lnTo>
                    <a:pt x="271" y="202"/>
                  </a:lnTo>
                  <a:lnTo>
                    <a:pt x="111" y="202"/>
                  </a:lnTo>
                  <a:lnTo>
                    <a:pt x="77" y="236"/>
                  </a:lnTo>
                  <a:lnTo>
                    <a:pt x="43" y="202"/>
                  </a:lnTo>
                  <a:lnTo>
                    <a:pt x="0" y="202"/>
                  </a:lnTo>
                  <a:lnTo>
                    <a:pt x="0" y="0"/>
                  </a:lnTo>
                  <a:close/>
                </a:path>
              </a:pathLst>
            </a:custGeom>
            <a:noFill/>
            <a:ln w="31750" cap="rnd">
              <a:gradFill>
                <a:gsLst>
                  <a:gs pos="100000">
                    <a:schemeClr val="accent1">
                      <a:lumMod val="20000"/>
                      <a:lumOff val="80000"/>
                      <a:alpha val="0"/>
                    </a:schemeClr>
                  </a:gs>
                  <a:gs pos="53000">
                    <a:schemeClr val="accent1">
                      <a:lumMod val="17000"/>
                      <a:lumOff val="83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42" name="Line 28">
              <a:extLst>
                <a:ext uri="{FF2B5EF4-FFF2-40B4-BE49-F238E27FC236}">
                  <a16:creationId xmlns:a16="http://schemas.microsoft.com/office/drawing/2014/main" id="{E51E66FE-2EB7-4F42-913E-84ACF84543AC}"/>
                </a:ext>
              </a:extLst>
            </p:cNvPr>
            <p:cNvSpPr>
              <a:spLocks noChangeShapeType="1"/>
            </p:cNvSpPr>
            <p:nvPr/>
          </p:nvSpPr>
          <p:spPr bwMode="auto">
            <a:xfrm>
              <a:off x="2163190" y="2076544"/>
              <a:ext cx="9120" cy="0"/>
            </a:xfrm>
            <a:prstGeom prst="line">
              <a:avLst/>
            </a:prstGeom>
            <a:noFill/>
            <a:ln w="31750" cap="rnd">
              <a:gradFill>
                <a:gsLst>
                  <a:gs pos="100000">
                    <a:schemeClr val="accent1">
                      <a:lumMod val="20000"/>
                      <a:lumOff val="80000"/>
                      <a:alpha val="0"/>
                    </a:schemeClr>
                  </a:gs>
                  <a:gs pos="39000">
                    <a:schemeClr val="accent1">
                      <a:alpha val="69000"/>
                      <a:lumMod val="15000"/>
                      <a:lumOff val="85000"/>
                    </a:schemeClr>
                  </a:gs>
                </a:gsLst>
                <a:lin ang="0" scaled="0"/>
              </a:gra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43" name="Line 29">
              <a:extLst>
                <a:ext uri="{FF2B5EF4-FFF2-40B4-BE49-F238E27FC236}">
                  <a16:creationId xmlns:a16="http://schemas.microsoft.com/office/drawing/2014/main" id="{D36D188D-6C56-4055-9FF2-57E047655BA0}"/>
                </a:ext>
              </a:extLst>
            </p:cNvPr>
            <p:cNvSpPr>
              <a:spLocks noChangeShapeType="1"/>
            </p:cNvSpPr>
            <p:nvPr/>
          </p:nvSpPr>
          <p:spPr bwMode="auto">
            <a:xfrm>
              <a:off x="2238749" y="2076544"/>
              <a:ext cx="13027" cy="0"/>
            </a:xfrm>
            <a:prstGeom prst="line">
              <a:avLst/>
            </a:prstGeom>
            <a:noFill/>
            <a:ln w="31750" cap="rnd">
              <a:gradFill>
                <a:gsLst>
                  <a:gs pos="100000">
                    <a:schemeClr val="accent1">
                      <a:lumMod val="20000"/>
                      <a:lumOff val="80000"/>
                      <a:alpha val="0"/>
                    </a:schemeClr>
                  </a:gs>
                  <a:gs pos="39000">
                    <a:schemeClr val="accent1">
                      <a:alpha val="69000"/>
                      <a:lumMod val="15000"/>
                      <a:lumOff val="85000"/>
                    </a:schemeClr>
                  </a:gs>
                </a:gsLst>
                <a:lin ang="0" scaled="0"/>
              </a:gra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44" name="Line 30">
              <a:extLst>
                <a:ext uri="{FF2B5EF4-FFF2-40B4-BE49-F238E27FC236}">
                  <a16:creationId xmlns:a16="http://schemas.microsoft.com/office/drawing/2014/main" id="{76E12B87-BEE0-4AE1-903B-51902917F73F}"/>
                </a:ext>
              </a:extLst>
            </p:cNvPr>
            <p:cNvSpPr>
              <a:spLocks noChangeShapeType="1"/>
            </p:cNvSpPr>
            <p:nvPr/>
          </p:nvSpPr>
          <p:spPr bwMode="auto">
            <a:xfrm>
              <a:off x="2085025" y="2076544"/>
              <a:ext cx="11725" cy="0"/>
            </a:xfrm>
            <a:prstGeom prst="line">
              <a:avLst/>
            </a:prstGeom>
            <a:noFill/>
            <a:ln w="31750" cap="rnd">
              <a:gradFill>
                <a:gsLst>
                  <a:gs pos="100000">
                    <a:schemeClr val="accent1">
                      <a:lumMod val="20000"/>
                      <a:lumOff val="80000"/>
                      <a:alpha val="0"/>
                    </a:schemeClr>
                  </a:gs>
                  <a:gs pos="39000">
                    <a:schemeClr val="accent1">
                      <a:alpha val="69000"/>
                      <a:lumMod val="15000"/>
                      <a:lumOff val="85000"/>
                    </a:schemeClr>
                  </a:gs>
                </a:gsLst>
                <a:lin ang="0" scaled="0"/>
              </a:gra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45" name="Freeform 17">
              <a:extLst>
                <a:ext uri="{FF2B5EF4-FFF2-40B4-BE49-F238E27FC236}">
                  <a16:creationId xmlns:a16="http://schemas.microsoft.com/office/drawing/2014/main" id="{2AABA699-8C8C-4C5C-AF70-289D3C11536A}"/>
                </a:ext>
              </a:extLst>
            </p:cNvPr>
            <p:cNvSpPr>
              <a:spLocks/>
            </p:cNvSpPr>
            <p:nvPr/>
          </p:nvSpPr>
          <p:spPr bwMode="auto">
            <a:xfrm>
              <a:off x="1449312" y="2598061"/>
              <a:ext cx="120094" cy="120094"/>
            </a:xfrm>
            <a:custGeom>
              <a:avLst/>
              <a:gdLst>
                <a:gd name="T0" fmla="*/ 12 w 40"/>
                <a:gd name="T1" fmla="*/ 0 h 40"/>
                <a:gd name="T2" fmla="*/ 0 w 40"/>
                <a:gd name="T3" fmla="*/ 19 h 40"/>
                <a:gd name="T4" fmla="*/ 21 w 40"/>
                <a:gd name="T5" fmla="*/ 40 h 40"/>
                <a:gd name="T6" fmla="*/ 40 w 40"/>
                <a:gd name="T7" fmla="*/ 28 h 40"/>
              </a:gdLst>
              <a:ahLst/>
              <a:cxnLst>
                <a:cxn ang="0">
                  <a:pos x="T0" y="T1"/>
                </a:cxn>
                <a:cxn ang="0">
                  <a:pos x="T2" y="T3"/>
                </a:cxn>
                <a:cxn ang="0">
                  <a:pos x="T4" y="T5"/>
                </a:cxn>
                <a:cxn ang="0">
                  <a:pos x="T6" y="T7"/>
                </a:cxn>
              </a:cxnLst>
              <a:rect l="0" t="0" r="r" b="b"/>
              <a:pathLst>
                <a:path w="40" h="40">
                  <a:moveTo>
                    <a:pt x="12" y="0"/>
                  </a:moveTo>
                  <a:cubicBezTo>
                    <a:pt x="5" y="3"/>
                    <a:pt x="0" y="11"/>
                    <a:pt x="0" y="19"/>
                  </a:cubicBezTo>
                  <a:cubicBezTo>
                    <a:pt x="0" y="31"/>
                    <a:pt x="9" y="40"/>
                    <a:pt x="21" y="40"/>
                  </a:cubicBezTo>
                  <a:cubicBezTo>
                    <a:pt x="29" y="40"/>
                    <a:pt x="37" y="35"/>
                    <a:pt x="40" y="28"/>
                  </a:cubicBezTo>
                </a:path>
              </a:pathLst>
            </a:custGeom>
            <a:noFill/>
            <a:ln w="31750" cap="rnd">
              <a:gradFill>
                <a:gsLst>
                  <a:gs pos="100000">
                    <a:schemeClr val="accent1">
                      <a:lumMod val="20000"/>
                      <a:lumOff val="80000"/>
                      <a:alpha val="0"/>
                    </a:schemeClr>
                  </a:gs>
                  <a:gs pos="57000">
                    <a:schemeClr val="accent1">
                      <a:lumMod val="18000"/>
                      <a:lumOff val="82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46" name="Freeform 18">
              <a:extLst>
                <a:ext uri="{FF2B5EF4-FFF2-40B4-BE49-F238E27FC236}">
                  <a16:creationId xmlns:a16="http://schemas.microsoft.com/office/drawing/2014/main" id="{FECC16B2-C789-4664-8ED4-36D9F28FA2E8}"/>
                </a:ext>
              </a:extLst>
            </p:cNvPr>
            <p:cNvSpPr>
              <a:spLocks/>
            </p:cNvSpPr>
            <p:nvPr/>
          </p:nvSpPr>
          <p:spPr bwMode="auto">
            <a:xfrm>
              <a:off x="1377504" y="2520062"/>
              <a:ext cx="272377" cy="272378"/>
            </a:xfrm>
            <a:custGeom>
              <a:avLst/>
              <a:gdLst>
                <a:gd name="T0" fmla="*/ 60 w 91"/>
                <a:gd name="T1" fmla="*/ 2 h 91"/>
                <a:gd name="T2" fmla="*/ 45 w 91"/>
                <a:gd name="T3" fmla="*/ 0 h 91"/>
                <a:gd name="T4" fmla="*/ 0 w 91"/>
                <a:gd name="T5" fmla="*/ 45 h 91"/>
                <a:gd name="T6" fmla="*/ 45 w 91"/>
                <a:gd name="T7" fmla="*/ 91 h 91"/>
                <a:gd name="T8" fmla="*/ 91 w 91"/>
                <a:gd name="T9" fmla="*/ 45 h 91"/>
                <a:gd name="T10" fmla="*/ 88 w 91"/>
                <a:gd name="T11" fmla="*/ 30 h 91"/>
              </a:gdLst>
              <a:ahLst/>
              <a:cxnLst>
                <a:cxn ang="0">
                  <a:pos x="T0" y="T1"/>
                </a:cxn>
                <a:cxn ang="0">
                  <a:pos x="T2" y="T3"/>
                </a:cxn>
                <a:cxn ang="0">
                  <a:pos x="T4" y="T5"/>
                </a:cxn>
                <a:cxn ang="0">
                  <a:pos x="T6" y="T7"/>
                </a:cxn>
                <a:cxn ang="0">
                  <a:pos x="T8" y="T9"/>
                </a:cxn>
                <a:cxn ang="0">
                  <a:pos x="T10" y="T11"/>
                </a:cxn>
              </a:cxnLst>
              <a:rect l="0" t="0" r="r" b="b"/>
              <a:pathLst>
                <a:path w="91" h="91">
                  <a:moveTo>
                    <a:pt x="60" y="2"/>
                  </a:moveTo>
                  <a:cubicBezTo>
                    <a:pt x="55" y="0"/>
                    <a:pt x="50" y="0"/>
                    <a:pt x="45" y="0"/>
                  </a:cubicBezTo>
                  <a:cubicBezTo>
                    <a:pt x="20" y="0"/>
                    <a:pt x="0" y="20"/>
                    <a:pt x="0" y="45"/>
                  </a:cubicBezTo>
                  <a:cubicBezTo>
                    <a:pt x="0" y="70"/>
                    <a:pt x="20" y="91"/>
                    <a:pt x="45" y="91"/>
                  </a:cubicBezTo>
                  <a:cubicBezTo>
                    <a:pt x="70" y="91"/>
                    <a:pt x="91" y="70"/>
                    <a:pt x="91" y="45"/>
                  </a:cubicBezTo>
                  <a:cubicBezTo>
                    <a:pt x="91" y="40"/>
                    <a:pt x="90" y="35"/>
                    <a:pt x="88" y="30"/>
                  </a:cubicBezTo>
                </a:path>
              </a:pathLst>
            </a:custGeom>
            <a:noFill/>
            <a:ln w="31750" cap="rnd">
              <a:gradFill>
                <a:gsLst>
                  <a:gs pos="100000">
                    <a:schemeClr val="accent1">
                      <a:lumMod val="20000"/>
                      <a:lumOff val="80000"/>
                      <a:alpha val="0"/>
                    </a:schemeClr>
                  </a:gs>
                  <a:gs pos="57000">
                    <a:schemeClr val="accent1">
                      <a:lumMod val="18000"/>
                      <a:lumOff val="82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47" name="Freeform 19">
              <a:extLst>
                <a:ext uri="{FF2B5EF4-FFF2-40B4-BE49-F238E27FC236}">
                  <a16:creationId xmlns:a16="http://schemas.microsoft.com/office/drawing/2014/main" id="{04D0256E-ABC9-4E92-9DEB-0A198993F91D}"/>
                </a:ext>
              </a:extLst>
            </p:cNvPr>
            <p:cNvSpPr>
              <a:spLocks/>
            </p:cNvSpPr>
            <p:nvPr/>
          </p:nvSpPr>
          <p:spPr bwMode="auto">
            <a:xfrm>
              <a:off x="1303219" y="2445777"/>
              <a:ext cx="418470" cy="418471"/>
            </a:xfrm>
            <a:custGeom>
              <a:avLst/>
              <a:gdLst>
                <a:gd name="T0" fmla="*/ 103 w 140"/>
                <a:gd name="T1" fmla="*/ 9 h 140"/>
                <a:gd name="T2" fmla="*/ 70 w 140"/>
                <a:gd name="T3" fmla="*/ 0 h 140"/>
                <a:gd name="T4" fmla="*/ 0 w 140"/>
                <a:gd name="T5" fmla="*/ 70 h 140"/>
                <a:gd name="T6" fmla="*/ 70 w 140"/>
                <a:gd name="T7" fmla="*/ 140 h 140"/>
                <a:gd name="T8" fmla="*/ 140 w 140"/>
                <a:gd name="T9" fmla="*/ 70 h 140"/>
                <a:gd name="T10" fmla="*/ 131 w 140"/>
                <a:gd name="T11" fmla="*/ 37 h 140"/>
              </a:gdLst>
              <a:ahLst/>
              <a:cxnLst>
                <a:cxn ang="0">
                  <a:pos x="T0" y="T1"/>
                </a:cxn>
                <a:cxn ang="0">
                  <a:pos x="T2" y="T3"/>
                </a:cxn>
                <a:cxn ang="0">
                  <a:pos x="T4" y="T5"/>
                </a:cxn>
                <a:cxn ang="0">
                  <a:pos x="T6" y="T7"/>
                </a:cxn>
                <a:cxn ang="0">
                  <a:pos x="T8" y="T9"/>
                </a:cxn>
                <a:cxn ang="0">
                  <a:pos x="T10" y="T11"/>
                </a:cxn>
              </a:cxnLst>
              <a:rect l="0" t="0" r="r" b="b"/>
              <a:pathLst>
                <a:path w="140" h="140">
                  <a:moveTo>
                    <a:pt x="103" y="9"/>
                  </a:moveTo>
                  <a:cubicBezTo>
                    <a:pt x="94" y="3"/>
                    <a:pt x="82" y="0"/>
                    <a:pt x="70" y="0"/>
                  </a:cubicBezTo>
                  <a:cubicBezTo>
                    <a:pt x="31" y="0"/>
                    <a:pt x="0" y="31"/>
                    <a:pt x="0" y="70"/>
                  </a:cubicBezTo>
                  <a:cubicBezTo>
                    <a:pt x="0" y="109"/>
                    <a:pt x="31" y="140"/>
                    <a:pt x="70" y="140"/>
                  </a:cubicBezTo>
                  <a:cubicBezTo>
                    <a:pt x="109" y="140"/>
                    <a:pt x="140" y="109"/>
                    <a:pt x="140" y="70"/>
                  </a:cubicBezTo>
                  <a:cubicBezTo>
                    <a:pt x="140" y="58"/>
                    <a:pt x="137" y="46"/>
                    <a:pt x="131" y="37"/>
                  </a:cubicBezTo>
                </a:path>
              </a:pathLst>
            </a:custGeom>
            <a:noFill/>
            <a:ln w="31750" cap="rnd">
              <a:gradFill>
                <a:gsLst>
                  <a:gs pos="100000">
                    <a:schemeClr val="accent1">
                      <a:lumMod val="20000"/>
                      <a:lumOff val="80000"/>
                      <a:alpha val="0"/>
                    </a:schemeClr>
                  </a:gs>
                  <a:gs pos="57000">
                    <a:schemeClr val="accent1">
                      <a:lumMod val="18000"/>
                      <a:lumOff val="82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48" name="Line 20">
              <a:extLst>
                <a:ext uri="{FF2B5EF4-FFF2-40B4-BE49-F238E27FC236}">
                  <a16:creationId xmlns:a16="http://schemas.microsoft.com/office/drawing/2014/main" id="{E12985F8-722F-4BEC-9C24-2582B8987C7C}"/>
                </a:ext>
              </a:extLst>
            </p:cNvPr>
            <p:cNvSpPr>
              <a:spLocks noChangeShapeType="1"/>
            </p:cNvSpPr>
            <p:nvPr/>
          </p:nvSpPr>
          <p:spPr bwMode="auto">
            <a:xfrm flipH="1">
              <a:off x="1512455" y="2445777"/>
              <a:ext cx="209236" cy="209236"/>
            </a:xfrm>
            <a:prstGeom prst="line">
              <a:avLst/>
            </a:prstGeom>
            <a:noFill/>
            <a:ln w="31750" cap="rnd">
              <a:gradFill>
                <a:gsLst>
                  <a:gs pos="16000">
                    <a:schemeClr val="accent1">
                      <a:alpha val="0"/>
                      <a:lumMod val="15000"/>
                      <a:lumOff val="85000"/>
                    </a:schemeClr>
                  </a:gs>
                  <a:gs pos="100000">
                    <a:schemeClr val="accent1">
                      <a:lumMod val="20000"/>
                      <a:lumOff val="80000"/>
                    </a:schemeClr>
                  </a:gs>
                </a:gsLst>
                <a:lin ang="0" scaled="0"/>
              </a:gra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grpSp>
          <p:nvGrpSpPr>
            <p:cNvPr id="49" name="组合 48">
              <a:extLst>
                <a:ext uri="{FF2B5EF4-FFF2-40B4-BE49-F238E27FC236}">
                  <a16:creationId xmlns:a16="http://schemas.microsoft.com/office/drawing/2014/main" id="{EDC45DC7-4D95-46F6-AF04-C403D84A86CC}"/>
                </a:ext>
              </a:extLst>
            </p:cNvPr>
            <p:cNvGrpSpPr/>
            <p:nvPr/>
          </p:nvGrpSpPr>
          <p:grpSpPr>
            <a:xfrm>
              <a:off x="2221978" y="3156601"/>
              <a:ext cx="395000" cy="313970"/>
              <a:chOff x="2221978" y="3156601"/>
              <a:chExt cx="395000" cy="313970"/>
            </a:xfrm>
          </p:grpSpPr>
          <p:sp>
            <p:nvSpPr>
              <p:cNvPr id="50" name="Freeform 45">
                <a:extLst>
                  <a:ext uri="{FF2B5EF4-FFF2-40B4-BE49-F238E27FC236}">
                    <a16:creationId xmlns:a16="http://schemas.microsoft.com/office/drawing/2014/main" id="{59930309-93FB-4BAC-A7F7-D6EE7CAD4552}"/>
                  </a:ext>
                </a:extLst>
              </p:cNvPr>
              <p:cNvSpPr>
                <a:spLocks/>
              </p:cNvSpPr>
              <p:nvPr/>
            </p:nvSpPr>
            <p:spPr bwMode="auto">
              <a:xfrm>
                <a:off x="2221978" y="3156601"/>
                <a:ext cx="395000" cy="313970"/>
              </a:xfrm>
              <a:custGeom>
                <a:avLst/>
                <a:gdLst>
                  <a:gd name="T0" fmla="*/ 338 w 338"/>
                  <a:gd name="T1" fmla="*/ 0 h 297"/>
                  <a:gd name="T2" fmla="*/ 0 w 338"/>
                  <a:gd name="T3" fmla="*/ 0 h 297"/>
                  <a:gd name="T4" fmla="*/ 0 w 338"/>
                  <a:gd name="T5" fmla="*/ 254 h 297"/>
                  <a:gd name="T6" fmla="*/ 77 w 338"/>
                  <a:gd name="T7" fmla="*/ 254 h 297"/>
                  <a:gd name="T8" fmla="*/ 77 w 338"/>
                  <a:gd name="T9" fmla="*/ 297 h 297"/>
                  <a:gd name="T10" fmla="*/ 162 w 338"/>
                  <a:gd name="T11" fmla="*/ 254 h 297"/>
                  <a:gd name="T12" fmla="*/ 338 w 338"/>
                  <a:gd name="T13" fmla="*/ 254 h 297"/>
                  <a:gd name="T14" fmla="*/ 338 w 338"/>
                  <a:gd name="T15" fmla="*/ 0 h 2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297">
                    <a:moveTo>
                      <a:pt x="338" y="0"/>
                    </a:moveTo>
                    <a:lnTo>
                      <a:pt x="0" y="0"/>
                    </a:lnTo>
                    <a:lnTo>
                      <a:pt x="0" y="254"/>
                    </a:lnTo>
                    <a:lnTo>
                      <a:pt x="77" y="254"/>
                    </a:lnTo>
                    <a:lnTo>
                      <a:pt x="77" y="297"/>
                    </a:lnTo>
                    <a:lnTo>
                      <a:pt x="162" y="254"/>
                    </a:lnTo>
                    <a:lnTo>
                      <a:pt x="338" y="254"/>
                    </a:lnTo>
                    <a:lnTo>
                      <a:pt x="338" y="0"/>
                    </a:lnTo>
                    <a:close/>
                  </a:path>
                </a:pathLst>
              </a:custGeom>
              <a:noFill/>
              <a:ln w="31750" cap="rnd">
                <a:gradFill>
                  <a:gsLst>
                    <a:gs pos="100000">
                      <a:schemeClr val="accent1">
                        <a:lumMod val="20000"/>
                        <a:lumOff val="80000"/>
                        <a:alpha val="0"/>
                      </a:schemeClr>
                    </a:gs>
                    <a:gs pos="56000">
                      <a:schemeClr val="accent1">
                        <a:lumMod val="17000"/>
                        <a:lumOff val="83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51" name="Line 46">
                <a:extLst>
                  <a:ext uri="{FF2B5EF4-FFF2-40B4-BE49-F238E27FC236}">
                    <a16:creationId xmlns:a16="http://schemas.microsoft.com/office/drawing/2014/main" id="{B1B0138F-8EE2-4896-9926-8F1249F4AA73}"/>
                  </a:ext>
                </a:extLst>
              </p:cNvPr>
              <p:cNvSpPr>
                <a:spLocks noChangeShapeType="1"/>
              </p:cNvSpPr>
              <p:nvPr/>
            </p:nvSpPr>
            <p:spPr bwMode="auto">
              <a:xfrm>
                <a:off x="2320144" y="3291915"/>
                <a:ext cx="198669" cy="0"/>
              </a:xfrm>
              <a:prstGeom prst="line">
                <a:avLst/>
              </a:prstGeom>
              <a:noFill/>
              <a:ln w="31750" cap="rnd">
                <a:gradFill>
                  <a:gsLst>
                    <a:gs pos="100000">
                      <a:schemeClr val="accent1">
                        <a:lumMod val="20000"/>
                        <a:lumOff val="80000"/>
                        <a:alpha val="0"/>
                      </a:schemeClr>
                    </a:gs>
                    <a:gs pos="56000">
                      <a:schemeClr val="accent1">
                        <a:lumMod val="17000"/>
                        <a:lumOff val="83000"/>
                      </a:schemeClr>
                    </a:gs>
                  </a:gsLst>
                  <a:lin ang="0" scaled="0"/>
                </a:gra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grpSp>
      </p:grpSp>
      <p:sp>
        <p:nvSpPr>
          <p:cNvPr id="54" name="文本占位符 78">
            <a:extLst>
              <a:ext uri="{FF2B5EF4-FFF2-40B4-BE49-F238E27FC236}">
                <a16:creationId xmlns:a16="http://schemas.microsoft.com/office/drawing/2014/main" id="{D2F0F2D2-01F2-4254-B237-0F9F59E6C209}"/>
              </a:ext>
            </a:extLst>
          </p:cNvPr>
          <p:cNvSpPr>
            <a:spLocks noGrp="1"/>
          </p:cNvSpPr>
          <p:nvPr>
            <p:ph type="body" sz="quarter" idx="11" hasCustomPrompt="1"/>
          </p:nvPr>
        </p:nvSpPr>
        <p:spPr>
          <a:xfrm>
            <a:off x="7290976" y="2156096"/>
            <a:ext cx="2530657" cy="2028376"/>
          </a:xfrm>
          <a:prstGeom prst="rect">
            <a:avLst/>
          </a:prstGeom>
          <a:noFill/>
        </p:spPr>
        <p:txBody>
          <a:bodyPr wrap="square" rtlCol="0">
            <a:spAutoFit/>
          </a:bodyPr>
          <a:lstStyle>
            <a:lvl1pPr marL="0" indent="0" algn="ctr">
              <a:buNone/>
              <a:defRPr lang="en-US" altLang="zh-CN" sz="12514" dirty="0" smtClean="0">
                <a:solidFill>
                  <a:schemeClr val="bg1"/>
                </a:solidFill>
                <a:effectLst>
                  <a:outerShdw blurRad="228600" dist="114300" dir="5400000" algn="t" rotWithShape="0">
                    <a:schemeClr val="accent1">
                      <a:lumMod val="75000"/>
                      <a:alpha val="20000"/>
                    </a:schemeClr>
                  </a:outerShdw>
                </a:effectLst>
                <a:latin typeface="+mj-ea"/>
                <a:ea typeface="+mj-ea"/>
              </a:defRPr>
            </a:lvl1pPr>
          </a:lstStyle>
          <a:p>
            <a:pPr marL="0" lvl="0" algn="ctr"/>
            <a:r>
              <a:rPr lang="en-US" altLang="zh-CN" dirty="0"/>
              <a:t>01</a:t>
            </a:r>
          </a:p>
        </p:txBody>
      </p:sp>
      <p:sp>
        <p:nvSpPr>
          <p:cNvPr id="55" name="文本占位符 78">
            <a:extLst>
              <a:ext uri="{FF2B5EF4-FFF2-40B4-BE49-F238E27FC236}">
                <a16:creationId xmlns:a16="http://schemas.microsoft.com/office/drawing/2014/main" id="{515407C7-4F5C-4EBB-AA0E-6F2FF28639A8}"/>
              </a:ext>
            </a:extLst>
          </p:cNvPr>
          <p:cNvSpPr>
            <a:spLocks noGrp="1"/>
          </p:cNvSpPr>
          <p:nvPr>
            <p:ph type="body" sz="quarter" idx="12" hasCustomPrompt="1"/>
          </p:nvPr>
        </p:nvSpPr>
        <p:spPr>
          <a:xfrm>
            <a:off x="5245367" y="3673324"/>
            <a:ext cx="6811535" cy="2028376"/>
          </a:xfrm>
          <a:prstGeom prst="rect">
            <a:avLst/>
          </a:prstGeom>
          <a:noFill/>
        </p:spPr>
        <p:txBody>
          <a:bodyPr wrap="square" rtlCol="0">
            <a:spAutoFit/>
          </a:bodyPr>
          <a:lstStyle>
            <a:lvl1pPr marL="0" indent="0" algn="ctr">
              <a:buNone/>
              <a:defRPr lang="zh-CN" altLang="en-US" sz="12514" dirty="0" smtClean="0">
                <a:solidFill>
                  <a:schemeClr val="bg1"/>
                </a:solidFill>
                <a:effectLst>
                  <a:outerShdw blurRad="228600" dist="114300" dir="5400000" algn="t" rotWithShape="0">
                    <a:schemeClr val="accent1">
                      <a:lumMod val="75000"/>
                      <a:alpha val="20000"/>
                    </a:schemeClr>
                  </a:outerShdw>
                </a:effectLst>
                <a:latin typeface="+mj-ea"/>
                <a:ea typeface="+mj-ea"/>
              </a:defRPr>
            </a:lvl1pPr>
          </a:lstStyle>
          <a:p>
            <a:pPr marL="0" lvl="0" algn="ctr"/>
            <a:r>
              <a:rPr lang="zh-CN" altLang="en-US" dirty="0"/>
              <a:t>活动定位</a:t>
            </a:r>
          </a:p>
        </p:txBody>
      </p:sp>
      <p:sp>
        <p:nvSpPr>
          <p:cNvPr id="56" name="文本占位符 78">
            <a:extLst>
              <a:ext uri="{FF2B5EF4-FFF2-40B4-BE49-F238E27FC236}">
                <a16:creationId xmlns:a16="http://schemas.microsoft.com/office/drawing/2014/main" id="{F6748433-8B6B-4F20-B68C-27BD2EBAE0D3}"/>
              </a:ext>
            </a:extLst>
          </p:cNvPr>
          <p:cNvSpPr>
            <a:spLocks noGrp="1"/>
          </p:cNvSpPr>
          <p:nvPr>
            <p:ph type="body" sz="quarter" idx="16" hasCustomPrompt="1"/>
          </p:nvPr>
        </p:nvSpPr>
        <p:spPr>
          <a:xfrm>
            <a:off x="5635587" y="5201630"/>
            <a:ext cx="5865884" cy="408958"/>
          </a:xfrm>
          <a:prstGeom prst="rect">
            <a:avLst/>
          </a:prstGeom>
          <a:noFill/>
        </p:spPr>
        <p:txBody>
          <a:bodyPr wrap="square" rtlCol="0">
            <a:spAutoFit/>
          </a:bodyPr>
          <a:lstStyle>
            <a:lvl1pPr marL="0" indent="0" algn="dist">
              <a:buNone/>
              <a:defRPr lang="en-US" altLang="zh-CN" sz="1991" i="1" dirty="0" smtClean="0">
                <a:solidFill>
                  <a:schemeClr val="bg1"/>
                </a:solidFill>
                <a:effectLst>
                  <a:outerShdw blurRad="228600" dist="114300" dir="5400000" algn="t" rotWithShape="0">
                    <a:schemeClr val="accent1">
                      <a:lumMod val="75000"/>
                      <a:alpha val="20000"/>
                    </a:schemeClr>
                  </a:outerShdw>
                </a:effectLst>
                <a:ea typeface="+mj-ea"/>
              </a:defRPr>
            </a:lvl1pPr>
          </a:lstStyle>
          <a:p>
            <a:pPr marL="0" lvl="0" algn="dist"/>
            <a:r>
              <a:rPr lang="en-US" altLang="zh-CN" dirty="0"/>
              <a:t>Activities positioning</a:t>
            </a:r>
          </a:p>
        </p:txBody>
      </p:sp>
    </p:spTree>
    <p:extLst>
      <p:ext uri="{BB962C8B-B14F-4D97-AF65-F5344CB8AC3E}">
        <p14:creationId xmlns:p14="http://schemas.microsoft.com/office/powerpoint/2010/main" val="16396852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标题与副标题">
    <p:spTree>
      <p:nvGrpSpPr>
        <p:cNvPr id="1" name=""/>
        <p:cNvGrpSpPr/>
        <p:nvPr/>
      </p:nvGrpSpPr>
      <p:grpSpPr>
        <a:xfrm>
          <a:off x="0" y="0"/>
          <a:ext cx="0" cy="0"/>
          <a:chOff x="0" y="0"/>
          <a:chExt cx="0" cy="0"/>
        </a:xfrm>
      </p:grpSpPr>
      <p:sp>
        <p:nvSpPr>
          <p:cNvPr id="11" name="标题文本"/>
          <p:cNvSpPr txBox="1">
            <a:spLocks noGrp="1"/>
          </p:cNvSpPr>
          <p:nvPr>
            <p:ph type="title"/>
          </p:nvPr>
        </p:nvSpPr>
        <p:spPr>
          <a:xfrm>
            <a:off x="1693385" y="1638301"/>
            <a:ext cx="13953493" cy="3302000"/>
          </a:xfrm>
          <a:prstGeom prst="rect">
            <a:avLst/>
          </a:prstGeom>
        </p:spPr>
        <p:txBody>
          <a:bodyPr anchor="b"/>
          <a:lstStyle/>
          <a:p>
            <a:r>
              <a:t>标题文本</a:t>
            </a:r>
          </a:p>
        </p:txBody>
      </p:sp>
      <p:sp>
        <p:nvSpPr>
          <p:cNvPr id="12" name="正文级别 1…"/>
          <p:cNvSpPr txBox="1">
            <a:spLocks noGrp="1"/>
          </p:cNvSpPr>
          <p:nvPr>
            <p:ph type="body" sz="quarter" idx="1"/>
          </p:nvPr>
        </p:nvSpPr>
        <p:spPr>
          <a:xfrm>
            <a:off x="1693385" y="5041900"/>
            <a:ext cx="13953493" cy="1130300"/>
          </a:xfrm>
          <a:prstGeom prst="rect">
            <a:avLst/>
          </a:prstGeom>
        </p:spPr>
        <p:txBody>
          <a:bodyPr anchor="t"/>
          <a:lstStyle>
            <a:lvl1pPr marL="0" indent="0" algn="ctr">
              <a:spcBef>
                <a:spcPts val="0"/>
              </a:spcBef>
              <a:buSzTx/>
              <a:buNone/>
              <a:defRPr sz="4934"/>
            </a:lvl1pPr>
            <a:lvl2pPr marL="0" indent="0" algn="ctr">
              <a:spcBef>
                <a:spcPts val="0"/>
              </a:spcBef>
              <a:buSzTx/>
              <a:buNone/>
              <a:defRPr sz="4934"/>
            </a:lvl2pPr>
            <a:lvl3pPr marL="0" indent="0" algn="ctr">
              <a:spcBef>
                <a:spcPts val="0"/>
              </a:spcBef>
              <a:buSzTx/>
              <a:buNone/>
              <a:defRPr sz="4934"/>
            </a:lvl3pPr>
            <a:lvl4pPr marL="0" indent="0" algn="ctr">
              <a:spcBef>
                <a:spcPts val="0"/>
              </a:spcBef>
              <a:buSzTx/>
              <a:buNone/>
              <a:defRPr sz="4934"/>
            </a:lvl4pPr>
            <a:lvl5pPr marL="0" indent="0" algn="ctr">
              <a:spcBef>
                <a:spcPts val="0"/>
              </a:spcBef>
              <a:buSzTx/>
              <a:buNone/>
              <a:defRPr sz="4934"/>
            </a:lvl5pPr>
          </a:lstStyle>
          <a:p>
            <a:r>
              <a:t>正文级别 1</a:t>
            </a:r>
          </a:p>
          <a:p>
            <a:pPr lvl="1"/>
            <a:r>
              <a:t>正文级别 2</a:t>
            </a:r>
          </a:p>
          <a:p>
            <a:pPr lvl="2"/>
            <a:r>
              <a:t>正文级别 3</a:t>
            </a:r>
          </a:p>
          <a:p>
            <a:pPr lvl="3"/>
            <a:r>
              <a:t>正文级别 4</a:t>
            </a:r>
          </a:p>
          <a:p>
            <a:pPr lvl="4"/>
            <a:r>
              <a:t>正文级别 5</a:t>
            </a:r>
          </a:p>
        </p:txBody>
      </p:sp>
      <p:sp>
        <p:nvSpPr>
          <p:cNvPr id="13" name="幻灯片编号"/>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extLst>
      <p:ext uri="{BB962C8B-B14F-4D97-AF65-F5344CB8AC3E}">
        <p14:creationId xmlns:p14="http://schemas.microsoft.com/office/powerpoint/2010/main" val="1651807708"/>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0" name="幻灯片编号"/>
          <p:cNvSpPr txBox="1">
            <a:spLocks noGrp="1"/>
          </p:cNvSpPr>
          <p:nvPr>
            <p:ph type="sldNum" sz="quarter" idx="2"/>
          </p:nvPr>
        </p:nvSpPr>
        <p:spPr>
          <a:prstGeom prst="rect">
            <a:avLst/>
          </a:prstGeom>
        </p:spPr>
        <p:txBody>
          <a:bodyPr/>
          <a:lstStyle/>
          <a:p>
            <a:pPr algn="l" defTabSz="1300460" hangingPunct="1"/>
            <a:fld id="{86CB4B4D-7CA3-9044-876B-883B54F8677D}" type="slidenum">
              <a:rPr lang="en-US" altLang="zh-CN" kern="1200" smtClean="0"/>
              <a:pPr algn="l" defTabSz="1300460" hangingPunct="1"/>
              <a:t>‹#›</a:t>
            </a:fld>
            <a:endParaRPr lang="en-US" altLang="zh-CN" kern="1200"/>
          </a:p>
        </p:txBody>
      </p:sp>
    </p:spTree>
    <p:extLst>
      <p:ext uri="{BB962C8B-B14F-4D97-AF65-F5344CB8AC3E}">
        <p14:creationId xmlns:p14="http://schemas.microsoft.com/office/powerpoint/2010/main" val="4160459320"/>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标题与副标题">
    <p:spTree>
      <p:nvGrpSpPr>
        <p:cNvPr id="1" name=""/>
        <p:cNvGrpSpPr/>
        <p:nvPr/>
      </p:nvGrpSpPr>
      <p:grpSpPr>
        <a:xfrm>
          <a:off x="0" y="0"/>
          <a:ext cx="0" cy="0"/>
          <a:chOff x="0" y="0"/>
          <a:chExt cx="0" cy="0"/>
        </a:xfrm>
      </p:grpSpPr>
      <p:sp>
        <p:nvSpPr>
          <p:cNvPr id="11" name="标题文本"/>
          <p:cNvSpPr txBox="1">
            <a:spLocks noGrp="1"/>
          </p:cNvSpPr>
          <p:nvPr>
            <p:ph type="title"/>
          </p:nvPr>
        </p:nvSpPr>
        <p:spPr>
          <a:xfrm>
            <a:off x="1693385" y="1638301"/>
            <a:ext cx="13953493" cy="3302000"/>
          </a:xfrm>
          <a:prstGeom prst="rect">
            <a:avLst/>
          </a:prstGeom>
        </p:spPr>
        <p:txBody>
          <a:bodyPr anchor="b"/>
          <a:lstStyle/>
          <a:p>
            <a:r>
              <a:t>标题文本</a:t>
            </a:r>
          </a:p>
        </p:txBody>
      </p:sp>
      <p:sp>
        <p:nvSpPr>
          <p:cNvPr id="12" name="正文级别 1…"/>
          <p:cNvSpPr txBox="1">
            <a:spLocks noGrp="1"/>
          </p:cNvSpPr>
          <p:nvPr>
            <p:ph type="body" sz="quarter" idx="1"/>
          </p:nvPr>
        </p:nvSpPr>
        <p:spPr>
          <a:xfrm>
            <a:off x="1693385" y="5041900"/>
            <a:ext cx="13953493" cy="1130300"/>
          </a:xfrm>
          <a:prstGeom prst="rect">
            <a:avLst/>
          </a:prstGeom>
        </p:spPr>
        <p:txBody>
          <a:bodyPr anchor="t"/>
          <a:lstStyle>
            <a:lvl1pPr marL="0" indent="0" algn="ctr">
              <a:spcBef>
                <a:spcPts val="0"/>
              </a:spcBef>
              <a:buSzTx/>
              <a:buNone/>
              <a:defRPr sz="4934"/>
            </a:lvl1pPr>
            <a:lvl2pPr marL="0" indent="0" algn="ctr">
              <a:spcBef>
                <a:spcPts val="0"/>
              </a:spcBef>
              <a:buSzTx/>
              <a:buNone/>
              <a:defRPr sz="4934"/>
            </a:lvl2pPr>
            <a:lvl3pPr marL="0" indent="0" algn="ctr">
              <a:spcBef>
                <a:spcPts val="0"/>
              </a:spcBef>
              <a:buSzTx/>
              <a:buNone/>
              <a:defRPr sz="4934"/>
            </a:lvl3pPr>
            <a:lvl4pPr marL="0" indent="0" algn="ctr">
              <a:spcBef>
                <a:spcPts val="0"/>
              </a:spcBef>
              <a:buSzTx/>
              <a:buNone/>
              <a:defRPr sz="4934"/>
            </a:lvl4pPr>
            <a:lvl5pPr marL="0" indent="0" algn="ctr">
              <a:spcBef>
                <a:spcPts val="0"/>
              </a:spcBef>
              <a:buSzTx/>
              <a:buNone/>
              <a:defRPr sz="4934"/>
            </a:lvl5pPr>
          </a:lstStyle>
          <a:p>
            <a:r>
              <a:t>正文级别 1</a:t>
            </a:r>
          </a:p>
          <a:p>
            <a:pPr lvl="1"/>
            <a:r>
              <a:t>正文级别 2</a:t>
            </a:r>
          </a:p>
          <a:p>
            <a:pPr lvl="2"/>
            <a:r>
              <a:t>正文级别 3</a:t>
            </a:r>
          </a:p>
          <a:p>
            <a:pPr lvl="3"/>
            <a:r>
              <a:t>正文级别 4</a:t>
            </a:r>
          </a:p>
          <a:p>
            <a:pPr lvl="4"/>
            <a:r>
              <a:t>正文级别 5</a:t>
            </a:r>
          </a:p>
        </p:txBody>
      </p:sp>
      <p:sp>
        <p:nvSpPr>
          <p:cNvPr id="13" name="幻灯片编号"/>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extLst>
      <p:ext uri="{BB962C8B-B14F-4D97-AF65-F5344CB8AC3E}">
        <p14:creationId xmlns:p14="http://schemas.microsoft.com/office/powerpoint/2010/main" val="1821364332"/>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标题 - 顶部对齐">
    <p:spTree>
      <p:nvGrpSpPr>
        <p:cNvPr id="1" name=""/>
        <p:cNvGrpSpPr/>
        <p:nvPr/>
      </p:nvGrpSpPr>
      <p:grpSpPr>
        <a:xfrm>
          <a:off x="0" y="0"/>
          <a:ext cx="0" cy="0"/>
          <a:chOff x="0" y="0"/>
          <a:chExt cx="0" cy="0"/>
        </a:xfrm>
      </p:grpSpPr>
      <p:sp>
        <p:nvSpPr>
          <p:cNvPr id="48" name="标题文本"/>
          <p:cNvSpPr txBox="1">
            <a:spLocks noGrp="1"/>
          </p:cNvSpPr>
          <p:nvPr>
            <p:ph type="title"/>
          </p:nvPr>
        </p:nvSpPr>
        <p:spPr>
          <a:prstGeom prst="rect">
            <a:avLst/>
          </a:prstGeom>
        </p:spPr>
        <p:txBody>
          <a:bodyPr/>
          <a:lstStyle/>
          <a:p>
            <a:r>
              <a:t>标题文本</a:t>
            </a:r>
          </a:p>
        </p:txBody>
      </p:sp>
      <p:sp>
        <p:nvSpPr>
          <p:cNvPr id="49"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标题 - 顶部对齐">
    <p:spTree>
      <p:nvGrpSpPr>
        <p:cNvPr id="1" name=""/>
        <p:cNvGrpSpPr/>
        <p:nvPr/>
      </p:nvGrpSpPr>
      <p:grpSpPr>
        <a:xfrm>
          <a:off x="0" y="0"/>
          <a:ext cx="0" cy="0"/>
          <a:chOff x="0" y="0"/>
          <a:chExt cx="0" cy="0"/>
        </a:xfrm>
      </p:grpSpPr>
      <p:sp>
        <p:nvSpPr>
          <p:cNvPr id="48" name="标题文本"/>
          <p:cNvSpPr txBox="1">
            <a:spLocks noGrp="1"/>
          </p:cNvSpPr>
          <p:nvPr>
            <p:ph type="title"/>
          </p:nvPr>
        </p:nvSpPr>
        <p:spPr>
          <a:prstGeom prst="rect">
            <a:avLst/>
          </a:prstGeom>
        </p:spPr>
        <p:txBody>
          <a:bodyPr/>
          <a:lstStyle/>
          <a:p>
            <a:r>
              <a:t>标题文本</a:t>
            </a:r>
          </a:p>
        </p:txBody>
      </p:sp>
      <p:sp>
        <p:nvSpPr>
          <p:cNvPr id="49"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56691320"/>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标题文本"/>
          <p:cNvSpPr txBox="1">
            <a:spLocks noGrp="1"/>
          </p:cNvSpPr>
          <p:nvPr>
            <p:ph type="title"/>
          </p:nvPr>
        </p:nvSpPr>
        <p:spPr>
          <a:prstGeom prst="rect">
            <a:avLst/>
          </a:prstGeom>
        </p:spPr>
        <p:txBody>
          <a:bodyPr/>
          <a:lstStyle/>
          <a:p>
            <a:r>
              <a:t>标题文本</a:t>
            </a:r>
          </a:p>
        </p:txBody>
      </p:sp>
      <p:sp>
        <p:nvSpPr>
          <p:cNvPr id="57" name="正文级别 1…"/>
          <p:cNvSpPr txBox="1">
            <a:spLocks noGrp="1"/>
          </p:cNvSpPr>
          <p:nvPr>
            <p:ph type="body" idx="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58"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333630552"/>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标题、项目符号与照片">
    <p:spTree>
      <p:nvGrpSpPr>
        <p:cNvPr id="1" name=""/>
        <p:cNvGrpSpPr/>
        <p:nvPr/>
      </p:nvGrpSpPr>
      <p:grpSpPr>
        <a:xfrm>
          <a:off x="0" y="0"/>
          <a:ext cx="0" cy="0"/>
          <a:chOff x="0" y="0"/>
          <a:chExt cx="0" cy="0"/>
        </a:xfrm>
      </p:grpSpPr>
      <p:sp>
        <p:nvSpPr>
          <p:cNvPr id="65" name="图像"/>
          <p:cNvSpPr>
            <a:spLocks noGrp="1"/>
          </p:cNvSpPr>
          <p:nvPr>
            <p:ph type="pic" sz="half" idx="13"/>
          </p:nvPr>
        </p:nvSpPr>
        <p:spPr>
          <a:xfrm>
            <a:off x="8958009" y="2590800"/>
            <a:ext cx="7112217" cy="6286500"/>
          </a:xfrm>
          <a:prstGeom prst="rect">
            <a:avLst/>
          </a:prstGeom>
        </p:spPr>
        <p:txBody>
          <a:bodyPr lIns="91439" tIns="45719" rIns="91439" bIns="45719" anchor="t">
            <a:noAutofit/>
          </a:bodyPr>
          <a:lstStyle/>
          <a:p>
            <a:endParaRPr/>
          </a:p>
        </p:txBody>
      </p:sp>
      <p:sp>
        <p:nvSpPr>
          <p:cNvPr id="66" name="标题文本"/>
          <p:cNvSpPr txBox="1">
            <a:spLocks noGrp="1"/>
          </p:cNvSpPr>
          <p:nvPr>
            <p:ph type="title"/>
          </p:nvPr>
        </p:nvSpPr>
        <p:spPr>
          <a:prstGeom prst="rect">
            <a:avLst/>
          </a:prstGeom>
        </p:spPr>
        <p:txBody>
          <a:bodyPr/>
          <a:lstStyle/>
          <a:p>
            <a:r>
              <a:t>标题文本</a:t>
            </a:r>
          </a:p>
        </p:txBody>
      </p:sp>
      <p:sp>
        <p:nvSpPr>
          <p:cNvPr id="67" name="正文级别 1…"/>
          <p:cNvSpPr txBox="1">
            <a:spLocks noGrp="1"/>
          </p:cNvSpPr>
          <p:nvPr>
            <p:ph type="body" sz="half" idx="1"/>
          </p:nvPr>
        </p:nvSpPr>
        <p:spPr>
          <a:xfrm>
            <a:off x="1270040" y="2590800"/>
            <a:ext cx="7112217" cy="6286500"/>
          </a:xfrm>
          <a:prstGeom prst="rect">
            <a:avLst/>
          </a:prstGeom>
        </p:spPr>
        <p:txBody>
          <a:bodyPr/>
          <a:lstStyle>
            <a:lvl1pPr marL="457199" indent="-457199">
              <a:spcBef>
                <a:spcPts val="4267"/>
              </a:spcBef>
              <a:defRPr sz="3733"/>
            </a:lvl1pPr>
            <a:lvl2pPr marL="914399" indent="-457199">
              <a:spcBef>
                <a:spcPts val="4267"/>
              </a:spcBef>
              <a:defRPr sz="3733"/>
            </a:lvl2pPr>
            <a:lvl3pPr marL="1371598" indent="-457199">
              <a:spcBef>
                <a:spcPts val="4267"/>
              </a:spcBef>
              <a:defRPr sz="3733"/>
            </a:lvl3pPr>
            <a:lvl4pPr marL="1828797" indent="-457199">
              <a:spcBef>
                <a:spcPts val="4267"/>
              </a:spcBef>
              <a:defRPr sz="3733"/>
            </a:lvl4pPr>
            <a:lvl5pPr marL="2285997" indent="-457199">
              <a:spcBef>
                <a:spcPts val="4267"/>
              </a:spcBef>
              <a:defRPr sz="3733"/>
            </a:lvl5pPr>
          </a:lstStyle>
          <a:p>
            <a:r>
              <a:t>正文级别 1</a:t>
            </a:r>
          </a:p>
          <a:p>
            <a:pPr lvl="1"/>
            <a:r>
              <a:t>正文级别 2</a:t>
            </a:r>
          </a:p>
          <a:p>
            <a:pPr lvl="2"/>
            <a:r>
              <a:t>正文级别 3</a:t>
            </a:r>
          </a:p>
          <a:p>
            <a:pPr lvl="3"/>
            <a:r>
              <a:t>正文级别 4</a:t>
            </a:r>
          </a:p>
          <a:p>
            <a:pPr lvl="4"/>
            <a:r>
              <a:t>正文级别 5</a:t>
            </a:r>
          </a:p>
        </p:txBody>
      </p:sp>
      <p:sp>
        <p:nvSpPr>
          <p:cNvPr id="68" name="幻灯片编号"/>
          <p:cNvSpPr txBox="1">
            <a:spLocks noGrp="1"/>
          </p:cNvSpPr>
          <p:nvPr>
            <p:ph type="sldNum" sz="quarter" idx="2"/>
          </p:nvPr>
        </p:nvSpPr>
        <p:spPr>
          <a:xfrm>
            <a:off x="8455631" y="9296401"/>
            <a:ext cx="466474" cy="430824"/>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t>‹#›</a:t>
            </a:fld>
            <a:endParaRPr/>
          </a:p>
        </p:txBody>
      </p:sp>
    </p:spTree>
    <p:extLst>
      <p:ext uri="{BB962C8B-B14F-4D97-AF65-F5344CB8AC3E}">
        <p14:creationId xmlns:p14="http://schemas.microsoft.com/office/powerpoint/2010/main" val="1884888528"/>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项目符号">
    <p:spTree>
      <p:nvGrpSpPr>
        <p:cNvPr id="1" name=""/>
        <p:cNvGrpSpPr/>
        <p:nvPr/>
      </p:nvGrpSpPr>
      <p:grpSpPr>
        <a:xfrm>
          <a:off x="0" y="0"/>
          <a:ext cx="0" cy="0"/>
          <a:chOff x="0" y="0"/>
          <a:chExt cx="0" cy="0"/>
        </a:xfrm>
      </p:grpSpPr>
      <p:sp>
        <p:nvSpPr>
          <p:cNvPr id="75" name="正文级别 1…"/>
          <p:cNvSpPr txBox="1">
            <a:spLocks noGrp="1"/>
          </p:cNvSpPr>
          <p:nvPr>
            <p:ph type="body" idx="1"/>
          </p:nvPr>
        </p:nvSpPr>
        <p:spPr>
          <a:xfrm>
            <a:off x="1270039" y="1270001"/>
            <a:ext cx="14800185" cy="7213601"/>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76"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947929389"/>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照片 - 3 联">
    <p:spTree>
      <p:nvGrpSpPr>
        <p:cNvPr id="1" name=""/>
        <p:cNvGrpSpPr/>
        <p:nvPr/>
      </p:nvGrpSpPr>
      <p:grpSpPr>
        <a:xfrm>
          <a:off x="0" y="0"/>
          <a:ext cx="0" cy="0"/>
          <a:chOff x="0" y="0"/>
          <a:chExt cx="0" cy="0"/>
        </a:xfrm>
      </p:grpSpPr>
      <p:sp>
        <p:nvSpPr>
          <p:cNvPr id="83" name="图像"/>
          <p:cNvSpPr>
            <a:spLocks noGrp="1"/>
          </p:cNvSpPr>
          <p:nvPr>
            <p:ph type="pic" sz="quarter" idx="13"/>
          </p:nvPr>
        </p:nvSpPr>
        <p:spPr>
          <a:xfrm>
            <a:off x="8958009" y="5092701"/>
            <a:ext cx="7112217" cy="3771900"/>
          </a:xfrm>
          <a:prstGeom prst="rect">
            <a:avLst/>
          </a:prstGeom>
        </p:spPr>
        <p:txBody>
          <a:bodyPr lIns="91439" tIns="45719" rIns="91439" bIns="45719" anchor="t">
            <a:noAutofit/>
          </a:bodyPr>
          <a:lstStyle/>
          <a:p>
            <a:endParaRPr/>
          </a:p>
        </p:txBody>
      </p:sp>
      <p:sp>
        <p:nvSpPr>
          <p:cNvPr id="84" name="图像"/>
          <p:cNvSpPr>
            <a:spLocks noGrp="1"/>
          </p:cNvSpPr>
          <p:nvPr>
            <p:ph type="pic" sz="quarter" idx="14"/>
          </p:nvPr>
        </p:nvSpPr>
        <p:spPr>
          <a:xfrm>
            <a:off x="8958009" y="889000"/>
            <a:ext cx="7112217" cy="3771900"/>
          </a:xfrm>
          <a:prstGeom prst="rect">
            <a:avLst/>
          </a:prstGeom>
        </p:spPr>
        <p:txBody>
          <a:bodyPr lIns="91439" tIns="45719" rIns="91439" bIns="45719" anchor="t">
            <a:noAutofit/>
          </a:bodyPr>
          <a:lstStyle/>
          <a:p>
            <a:endParaRPr/>
          </a:p>
        </p:txBody>
      </p:sp>
      <p:sp>
        <p:nvSpPr>
          <p:cNvPr id="85" name="图像"/>
          <p:cNvSpPr>
            <a:spLocks noGrp="1"/>
          </p:cNvSpPr>
          <p:nvPr>
            <p:ph type="pic" sz="half" idx="15"/>
          </p:nvPr>
        </p:nvSpPr>
        <p:spPr>
          <a:xfrm>
            <a:off x="1270040" y="889000"/>
            <a:ext cx="7112217" cy="7975600"/>
          </a:xfrm>
          <a:prstGeom prst="rect">
            <a:avLst/>
          </a:prstGeom>
        </p:spPr>
        <p:txBody>
          <a:bodyPr lIns="91439" tIns="45719" rIns="91439" bIns="45719" anchor="t">
            <a:noAutofit/>
          </a:bodyPr>
          <a:lstStyle/>
          <a:p>
            <a:endParaRPr/>
          </a:p>
        </p:txBody>
      </p:sp>
      <p:sp>
        <p:nvSpPr>
          <p:cNvPr id="86"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85401956"/>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引文">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1693385" y="6362701"/>
            <a:ext cx="13953493" cy="595035"/>
          </a:xfrm>
          <a:prstGeom prst="rect">
            <a:avLst/>
          </a:prstGeom>
        </p:spPr>
        <p:txBody>
          <a:bodyPr anchor="t">
            <a:spAutoFit/>
          </a:bodyPr>
          <a:lstStyle>
            <a:lvl1pPr marL="0" indent="0" algn="ctr">
              <a:spcBef>
                <a:spcPts val="0"/>
              </a:spcBef>
              <a:buSzTx/>
              <a:buNone/>
              <a:defRPr sz="3200" i="1"/>
            </a:lvl1pPr>
          </a:lstStyle>
          <a:p>
            <a:r>
              <a:t>–Johnny Appleseed</a:t>
            </a:r>
          </a:p>
        </p:txBody>
      </p:sp>
      <p:sp>
        <p:nvSpPr>
          <p:cNvPr id="94" name="“在此键入引文。”"/>
          <p:cNvSpPr txBox="1">
            <a:spLocks noGrp="1"/>
          </p:cNvSpPr>
          <p:nvPr>
            <p:ph type="body" sz="quarter" idx="14"/>
          </p:nvPr>
        </p:nvSpPr>
        <p:spPr>
          <a:xfrm>
            <a:off x="1693385" y="4171828"/>
            <a:ext cx="13953493" cy="800347"/>
          </a:xfrm>
          <a:prstGeom prst="rect">
            <a:avLst/>
          </a:prstGeom>
        </p:spPr>
        <p:txBody>
          <a:bodyPr>
            <a:spAutoFit/>
          </a:bodyPr>
          <a:lstStyle>
            <a:lvl1pPr marL="0" indent="0" algn="ctr">
              <a:spcBef>
                <a:spcPts val="0"/>
              </a:spcBef>
              <a:buSzTx/>
              <a:buNone/>
              <a:defRPr sz="4534">
                <a:latin typeface="+mn-lt"/>
                <a:ea typeface="+mn-ea"/>
                <a:cs typeface="+mn-cs"/>
                <a:sym typeface="Helvetica Neue Medium"/>
              </a:defRPr>
            </a:lvl1pPr>
          </a:lstStyle>
          <a:p>
            <a:r>
              <a:t>“在此键入引文。”</a:t>
            </a:r>
          </a:p>
        </p:txBody>
      </p:sp>
      <p:sp>
        <p:nvSpPr>
          <p:cNvPr id="95"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038291060"/>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02" name="图像"/>
          <p:cNvSpPr>
            <a:spLocks noGrp="1"/>
          </p:cNvSpPr>
          <p:nvPr>
            <p:ph type="pic" idx="13"/>
          </p:nvPr>
        </p:nvSpPr>
        <p:spPr>
          <a:xfrm>
            <a:off x="0" y="0"/>
            <a:ext cx="17340263" cy="9753600"/>
          </a:xfrm>
          <a:prstGeom prst="rect">
            <a:avLst/>
          </a:prstGeom>
        </p:spPr>
        <p:txBody>
          <a:bodyPr lIns="91439" tIns="45719" rIns="91439" bIns="45719" anchor="t">
            <a:noAutofit/>
          </a:bodyPr>
          <a:lstStyle/>
          <a:p>
            <a:endParaRPr/>
          </a:p>
        </p:txBody>
      </p:sp>
      <p:sp>
        <p:nvSpPr>
          <p:cNvPr id="103"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125827787"/>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0"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017371348"/>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8/4/23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8489683" y="9296402"/>
            <a:ext cx="395941" cy="430824"/>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9330174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518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标题文本"/>
          <p:cNvSpPr txBox="1">
            <a:spLocks noGrp="1"/>
          </p:cNvSpPr>
          <p:nvPr>
            <p:ph type="title"/>
          </p:nvPr>
        </p:nvSpPr>
        <p:spPr>
          <a:prstGeom prst="rect">
            <a:avLst/>
          </a:prstGeom>
        </p:spPr>
        <p:txBody>
          <a:bodyPr/>
          <a:lstStyle/>
          <a:p>
            <a:r>
              <a:t>标题文本</a:t>
            </a:r>
          </a:p>
        </p:txBody>
      </p:sp>
      <p:sp>
        <p:nvSpPr>
          <p:cNvPr id="57" name="正文级别 1…"/>
          <p:cNvSpPr txBox="1">
            <a:spLocks noGrp="1"/>
          </p:cNvSpPr>
          <p:nvPr>
            <p:ph type="body" idx="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58"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副标题页">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5BB18BE-3E13-46BB-B9B7-3D2021C2A1AA}"/>
              </a:ext>
            </a:extLst>
          </p:cNvPr>
          <p:cNvGrpSpPr/>
          <p:nvPr userDrawn="1"/>
        </p:nvGrpSpPr>
        <p:grpSpPr>
          <a:xfrm>
            <a:off x="4919776" y="1016000"/>
            <a:ext cx="7362913" cy="7362699"/>
            <a:chOff x="1133019" y="2416926"/>
            <a:chExt cx="1613394" cy="1613396"/>
          </a:xfrm>
          <a:solidFill>
            <a:srgbClr val="FFFFFF"/>
          </a:solidFill>
        </p:grpSpPr>
        <p:sp>
          <p:nvSpPr>
            <p:cNvPr id="5" name="椭圆 4">
              <a:extLst>
                <a:ext uri="{FF2B5EF4-FFF2-40B4-BE49-F238E27FC236}">
                  <a16:creationId xmlns:a16="http://schemas.microsoft.com/office/drawing/2014/main" id="{49D61F5A-DB67-4F29-9C94-52FA8BE45C79}"/>
                </a:ext>
              </a:extLst>
            </p:cNvPr>
            <p:cNvSpPr/>
            <p:nvPr/>
          </p:nvSpPr>
          <p:spPr>
            <a:xfrm rot="19741494">
              <a:off x="1136666" y="2420574"/>
              <a:ext cx="1606100" cy="1606100"/>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marL="0" marR="0" lvl="0" indent="0" algn="ctr" defTabSz="1300393" rtl="0" eaLnBrk="1" fontAlgn="auto" latinLnBrk="0" hangingPunct="1">
                <a:lnSpc>
                  <a:spcPct val="100000"/>
                </a:lnSpc>
                <a:spcBef>
                  <a:spcPct val="0"/>
                </a:spcBef>
                <a:spcAft>
                  <a:spcPct val="0"/>
                </a:spcAft>
                <a:buClrTx/>
                <a:buSzTx/>
                <a:buFontTx/>
                <a:buNone/>
                <a:defRPr/>
              </a:pPr>
              <a:endParaRPr kumimoji="0" lang="zh-CN" altLang="en-US" sz="256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Regular"/>
                <a:cs typeface="+mn-cs"/>
              </a:endParaRPr>
            </a:p>
          </p:txBody>
        </p:sp>
        <p:grpSp>
          <p:nvGrpSpPr>
            <p:cNvPr id="6" name="组合 5">
              <a:extLst>
                <a:ext uri="{FF2B5EF4-FFF2-40B4-BE49-F238E27FC236}">
                  <a16:creationId xmlns:a16="http://schemas.microsoft.com/office/drawing/2014/main" id="{2844DF99-56E5-4791-9226-877B44DC6B06}"/>
                </a:ext>
              </a:extLst>
            </p:cNvPr>
            <p:cNvGrpSpPr/>
            <p:nvPr/>
          </p:nvGrpSpPr>
          <p:grpSpPr>
            <a:xfrm>
              <a:off x="1133019" y="2416926"/>
              <a:ext cx="1613394" cy="1613396"/>
              <a:chOff x="1133019" y="2416926"/>
              <a:chExt cx="1613394" cy="1613396"/>
            </a:xfrm>
            <a:grpFill/>
          </p:grpSpPr>
          <p:sp>
            <p:nvSpPr>
              <p:cNvPr id="7" name="弧形 6">
                <a:extLst>
                  <a:ext uri="{FF2B5EF4-FFF2-40B4-BE49-F238E27FC236}">
                    <a16:creationId xmlns:a16="http://schemas.microsoft.com/office/drawing/2014/main" id="{47C981F9-B956-4BD7-B719-942BDED08E8C}"/>
                  </a:ext>
                </a:extLst>
              </p:cNvPr>
              <p:cNvSpPr/>
              <p:nvPr/>
            </p:nvSpPr>
            <p:spPr>
              <a:xfrm rot="18364988">
                <a:off x="1133018" y="2416927"/>
                <a:ext cx="1613396" cy="1613394"/>
              </a:xfrm>
              <a:prstGeom prst="arc">
                <a:avLst/>
              </a:prstGeom>
              <a:grpFill/>
              <a:ln w="38100" cap="rnd">
                <a:gradFill flip="none" rotWithShape="1">
                  <a:gsLst>
                    <a:gs pos="0">
                      <a:schemeClr val="accent1"/>
                    </a:gs>
                    <a:gs pos="100000">
                      <a:schemeClr val="accent1">
                        <a:alpha val="0"/>
                      </a:schemeClr>
                    </a:gs>
                  </a:gsLst>
                  <a:lin ang="162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marL="0" marR="0" lvl="0" indent="0" algn="ctr" defTabSz="1300393" rtl="0" eaLnBrk="1" fontAlgn="auto" latinLnBrk="0" hangingPunct="1">
                  <a:lnSpc>
                    <a:spcPct val="100000"/>
                  </a:lnSpc>
                  <a:spcBef>
                    <a:spcPct val="0"/>
                  </a:spcBef>
                  <a:spcAft>
                    <a:spcPct val="0"/>
                  </a:spcAft>
                  <a:buClrTx/>
                  <a:buSzTx/>
                  <a:buFontTx/>
                  <a:buNone/>
                  <a:defRPr/>
                </a:pPr>
                <a:endParaRPr kumimoji="0" lang="zh-CN" altLang="en-US" sz="2844" b="0" i="0" u="none" strike="noStrike" kern="1200" cap="none" spc="0" normalizeH="0" baseline="0" noProof="0" dirty="0">
                  <a:ln>
                    <a:noFill/>
                  </a:ln>
                  <a:solidFill>
                    <a:prstClr val="white"/>
                  </a:solidFill>
                  <a:effectLst/>
                  <a:uLnTx/>
                  <a:uFillTx/>
                  <a:latin typeface="思源黑体 CN Light" panose="020B0300000000000000" pitchFamily="34" charset="-122"/>
                  <a:ea typeface="汉仪旗黑X1-55W"/>
                  <a:cs typeface="+mn-cs"/>
                </a:endParaRPr>
              </a:p>
            </p:txBody>
          </p:sp>
          <p:sp>
            <p:nvSpPr>
              <p:cNvPr id="8" name="弧形 7">
                <a:extLst>
                  <a:ext uri="{FF2B5EF4-FFF2-40B4-BE49-F238E27FC236}">
                    <a16:creationId xmlns:a16="http://schemas.microsoft.com/office/drawing/2014/main" id="{418CD849-4F28-4975-B84B-F296940FC768}"/>
                  </a:ext>
                </a:extLst>
              </p:cNvPr>
              <p:cNvSpPr/>
              <p:nvPr/>
            </p:nvSpPr>
            <p:spPr>
              <a:xfrm rot="7564987">
                <a:off x="1133018" y="2416927"/>
                <a:ext cx="1613396" cy="1613394"/>
              </a:xfrm>
              <a:prstGeom prst="arc">
                <a:avLst/>
              </a:prstGeom>
              <a:grpFill/>
              <a:ln w="38100">
                <a:gradFill flip="none" rotWithShape="1">
                  <a:gsLst>
                    <a:gs pos="0">
                      <a:schemeClr val="accent1"/>
                    </a:gs>
                    <a:gs pos="100000">
                      <a:schemeClr val="accent1">
                        <a:alpha val="0"/>
                      </a:schemeClr>
                    </a:gs>
                  </a:gsLst>
                  <a:lin ang="162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marL="0" marR="0" lvl="0" indent="0" algn="ctr" defTabSz="1300393" rtl="0" eaLnBrk="1" fontAlgn="auto" latinLnBrk="0" hangingPunct="1">
                  <a:lnSpc>
                    <a:spcPct val="100000"/>
                  </a:lnSpc>
                  <a:spcBef>
                    <a:spcPct val="0"/>
                  </a:spcBef>
                  <a:spcAft>
                    <a:spcPct val="0"/>
                  </a:spcAft>
                  <a:buClrTx/>
                  <a:buSzTx/>
                  <a:buFontTx/>
                  <a:buNone/>
                  <a:defRPr/>
                </a:pPr>
                <a:endParaRPr kumimoji="0" lang="zh-CN" altLang="en-US" sz="2844" b="0" i="0" u="none" strike="noStrike" kern="1200" cap="none" spc="0" normalizeH="0" baseline="0" noProof="0" dirty="0">
                  <a:ln>
                    <a:noFill/>
                  </a:ln>
                  <a:solidFill>
                    <a:prstClr val="white"/>
                  </a:solidFill>
                  <a:effectLst/>
                  <a:uLnTx/>
                  <a:uFillTx/>
                  <a:latin typeface="思源黑体 CN Light" panose="020B0300000000000000" pitchFamily="34" charset="-122"/>
                  <a:ea typeface="汉仪旗黑X1-55W"/>
                  <a:cs typeface="+mn-cs"/>
                </a:endParaRPr>
              </a:p>
            </p:txBody>
          </p:sp>
        </p:grpSp>
      </p:grpSp>
      <p:grpSp>
        <p:nvGrpSpPr>
          <p:cNvPr id="12" name="组合 11">
            <a:extLst>
              <a:ext uri="{FF2B5EF4-FFF2-40B4-BE49-F238E27FC236}">
                <a16:creationId xmlns:a16="http://schemas.microsoft.com/office/drawing/2014/main" id="{17A481FA-6310-40F1-835A-8106F3A392D8}"/>
              </a:ext>
            </a:extLst>
          </p:cNvPr>
          <p:cNvGrpSpPr/>
          <p:nvPr userDrawn="1"/>
        </p:nvGrpSpPr>
        <p:grpSpPr>
          <a:xfrm rot="5400000">
            <a:off x="413129" y="-3222432"/>
            <a:ext cx="16514005" cy="16514535"/>
            <a:chOff x="1133019" y="2416926"/>
            <a:chExt cx="1613394" cy="1613396"/>
          </a:xfrm>
        </p:grpSpPr>
        <p:sp>
          <p:nvSpPr>
            <p:cNvPr id="13" name="弧形 12">
              <a:extLst>
                <a:ext uri="{FF2B5EF4-FFF2-40B4-BE49-F238E27FC236}">
                  <a16:creationId xmlns:a16="http://schemas.microsoft.com/office/drawing/2014/main" id="{3C5BBC13-F8DA-42E2-8685-993C799D54F1}"/>
                </a:ext>
              </a:extLst>
            </p:cNvPr>
            <p:cNvSpPr/>
            <p:nvPr/>
          </p:nvSpPr>
          <p:spPr>
            <a:xfrm rot="18364988">
              <a:off x="1133018" y="2416927"/>
              <a:ext cx="1613396" cy="1613394"/>
            </a:xfrm>
            <a:prstGeom prst="arc">
              <a:avLst/>
            </a:prstGeom>
            <a:noFill/>
            <a:ln w="22225">
              <a:gradFill flip="none" rotWithShape="1">
                <a:gsLst>
                  <a:gs pos="0">
                    <a:schemeClr val="accent1">
                      <a:lumMod val="20000"/>
                      <a:lumOff val="80000"/>
                    </a:schemeClr>
                  </a:gs>
                  <a:gs pos="100000">
                    <a:schemeClr val="accent1">
                      <a:lumMod val="20000"/>
                      <a:lumOff val="80000"/>
                      <a:alpha val="0"/>
                    </a:schemeClr>
                  </a:gs>
                </a:gsLst>
                <a:lin ang="162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844" dirty="0">
                <a:solidFill>
                  <a:prstClr val="white"/>
                </a:solidFill>
                <a:latin typeface="思源黑体 CN Light" panose="020B0300000000000000" pitchFamily="34" charset="-122"/>
                <a:ea typeface="汉仪旗黑X1-55W"/>
              </a:endParaRPr>
            </a:p>
          </p:txBody>
        </p:sp>
        <p:sp>
          <p:nvSpPr>
            <p:cNvPr id="14" name="弧形 13">
              <a:extLst>
                <a:ext uri="{FF2B5EF4-FFF2-40B4-BE49-F238E27FC236}">
                  <a16:creationId xmlns:a16="http://schemas.microsoft.com/office/drawing/2014/main" id="{5AA827DF-89A3-45CB-B73F-0967509BD158}"/>
                </a:ext>
              </a:extLst>
            </p:cNvPr>
            <p:cNvSpPr/>
            <p:nvPr/>
          </p:nvSpPr>
          <p:spPr>
            <a:xfrm rot="7564987">
              <a:off x="1133018" y="2416927"/>
              <a:ext cx="1613396" cy="1613394"/>
            </a:xfrm>
            <a:prstGeom prst="arc">
              <a:avLst/>
            </a:prstGeom>
            <a:noFill/>
            <a:ln w="22225">
              <a:gradFill flip="none" rotWithShape="1">
                <a:gsLst>
                  <a:gs pos="0">
                    <a:schemeClr val="accent1">
                      <a:lumMod val="20000"/>
                      <a:lumOff val="80000"/>
                    </a:schemeClr>
                  </a:gs>
                  <a:gs pos="100000">
                    <a:schemeClr val="accent1">
                      <a:lumMod val="20000"/>
                      <a:lumOff val="80000"/>
                      <a:alpha val="0"/>
                    </a:schemeClr>
                  </a:gs>
                </a:gsLst>
                <a:lin ang="162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marL="0" marR="0" lvl="0" indent="0" algn="ctr" defTabSz="1300393" rtl="0" eaLnBrk="1" fontAlgn="auto" latinLnBrk="0" hangingPunct="1">
                <a:lnSpc>
                  <a:spcPct val="100000"/>
                </a:lnSpc>
                <a:spcBef>
                  <a:spcPct val="0"/>
                </a:spcBef>
                <a:spcAft>
                  <a:spcPct val="0"/>
                </a:spcAft>
                <a:buClrTx/>
                <a:buSzTx/>
                <a:buFontTx/>
                <a:buNone/>
                <a:defRPr/>
              </a:pPr>
              <a:endParaRPr kumimoji="0" lang="zh-CN" altLang="en-US" sz="2844" b="0" i="0" u="none" strike="noStrike" kern="1200" cap="none" spc="0" normalizeH="0" baseline="0" noProof="0" dirty="0">
                <a:ln>
                  <a:noFill/>
                </a:ln>
                <a:solidFill>
                  <a:prstClr val="white"/>
                </a:solidFill>
                <a:effectLst/>
                <a:uLnTx/>
                <a:uFillTx/>
                <a:latin typeface="思源黑体 CN Light" panose="020B0300000000000000" pitchFamily="34" charset="-122"/>
                <a:ea typeface="汉仪旗黑X1-55W"/>
                <a:cs typeface="+mn-cs"/>
              </a:endParaRPr>
            </a:p>
          </p:txBody>
        </p:sp>
      </p:grpSp>
      <p:sp>
        <p:nvSpPr>
          <p:cNvPr id="15" name="弧形 14">
            <a:extLst>
              <a:ext uri="{FF2B5EF4-FFF2-40B4-BE49-F238E27FC236}">
                <a16:creationId xmlns:a16="http://schemas.microsoft.com/office/drawing/2014/main" id="{5210AD3F-63F6-4C4D-8F27-53D66ABF61D2}"/>
              </a:ext>
            </a:extLst>
          </p:cNvPr>
          <p:cNvSpPr/>
          <p:nvPr userDrawn="1"/>
        </p:nvSpPr>
        <p:spPr>
          <a:xfrm flipH="1">
            <a:off x="2332997" y="-1460141"/>
            <a:ext cx="12674269" cy="12673882"/>
          </a:xfrm>
          <a:prstGeom prst="arc">
            <a:avLst>
              <a:gd name="adj1" fmla="val 11890952"/>
              <a:gd name="adj2" fmla="val 20141027"/>
            </a:avLst>
          </a:prstGeom>
          <a:ln w="19050">
            <a:gradFill flip="none" rotWithShape="1">
              <a:gsLst>
                <a:gs pos="0">
                  <a:schemeClr val="accent1">
                    <a:lumMod val="20000"/>
                    <a:lumOff val="80000"/>
                    <a:alpha val="0"/>
                  </a:schemeClr>
                </a:gs>
                <a:gs pos="100000">
                  <a:schemeClr val="accent1">
                    <a:lumMod val="20000"/>
                    <a:lumOff val="80000"/>
                    <a:alpha val="27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30044" tIns="65023" rIns="130044" bIns="65023" numCol="1" spcCol="0" rtlCol="0" fromWordArt="0" anchor="ctr" anchorCtr="0" forceAA="0" compatLnSpc="1">
            <a:prstTxWarp prst="textNoShape">
              <a:avLst/>
            </a:prstTxWarp>
            <a:noAutofit/>
          </a:bodyP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sp>
        <p:nvSpPr>
          <p:cNvPr id="16" name="弧形 15">
            <a:extLst>
              <a:ext uri="{FF2B5EF4-FFF2-40B4-BE49-F238E27FC236}">
                <a16:creationId xmlns:a16="http://schemas.microsoft.com/office/drawing/2014/main" id="{E67E3354-2C89-424B-9CA0-841E6A85C4F3}"/>
              </a:ext>
            </a:extLst>
          </p:cNvPr>
          <p:cNvSpPr/>
          <p:nvPr userDrawn="1"/>
        </p:nvSpPr>
        <p:spPr>
          <a:xfrm flipH="1" flipV="1">
            <a:off x="2332997" y="-1460141"/>
            <a:ext cx="12674269" cy="12673882"/>
          </a:xfrm>
          <a:prstGeom prst="arc">
            <a:avLst>
              <a:gd name="adj1" fmla="val 11160242"/>
              <a:gd name="adj2" fmla="val 21259149"/>
            </a:avLst>
          </a:prstGeom>
          <a:ln w="19050">
            <a:gradFill flip="none" rotWithShape="1">
              <a:gsLst>
                <a:gs pos="0">
                  <a:schemeClr val="accent1">
                    <a:lumMod val="20000"/>
                    <a:lumOff val="80000"/>
                    <a:alpha val="0"/>
                  </a:schemeClr>
                </a:gs>
                <a:gs pos="100000">
                  <a:schemeClr val="accent1">
                    <a:lumMod val="20000"/>
                    <a:lumOff val="80000"/>
                    <a:alpha val="27000"/>
                  </a:schemeClr>
                </a:gs>
              </a:gsLst>
              <a:lin ang="5400000" scaled="1"/>
            </a:gra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30044" tIns="65023" rIns="130044" bIns="65023" numCol="1" spcCol="0" rtlCol="0" fromWordArt="0" anchor="ctr" anchorCtr="0" forceAA="0" compatLnSpc="1">
            <a:prstTxWarp prst="textNoShape">
              <a:avLst/>
            </a:prstTxWarp>
            <a:noAutofit/>
          </a:bodyP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sp>
        <p:nvSpPr>
          <p:cNvPr id="17" name="弧形 16">
            <a:extLst>
              <a:ext uri="{FF2B5EF4-FFF2-40B4-BE49-F238E27FC236}">
                <a16:creationId xmlns:a16="http://schemas.microsoft.com/office/drawing/2014/main" id="{6337F9A8-7B36-4558-BF2B-632BC27B47B8}"/>
              </a:ext>
            </a:extLst>
          </p:cNvPr>
          <p:cNvSpPr/>
          <p:nvPr userDrawn="1"/>
        </p:nvSpPr>
        <p:spPr>
          <a:xfrm flipH="1" flipV="1">
            <a:off x="3529977" y="-263198"/>
            <a:ext cx="10280304" cy="10279993"/>
          </a:xfrm>
          <a:prstGeom prst="arc">
            <a:avLst>
              <a:gd name="adj1" fmla="val 11160242"/>
              <a:gd name="adj2" fmla="val 9796520"/>
            </a:avLst>
          </a:prstGeom>
          <a:ln w="12700">
            <a:gradFill flip="none" rotWithShape="1">
              <a:gsLst>
                <a:gs pos="0">
                  <a:schemeClr val="accent1">
                    <a:lumMod val="20000"/>
                    <a:lumOff val="80000"/>
                    <a:alpha val="28000"/>
                  </a:schemeClr>
                </a:gs>
                <a:gs pos="100000">
                  <a:schemeClr val="accent1">
                    <a:lumMod val="20000"/>
                    <a:lumOff val="80000"/>
                    <a:alpha val="18000"/>
                  </a:schemeClr>
                </a:gs>
              </a:gsLst>
              <a:lin ang="5400000" scaled="1"/>
            </a:gradFill>
            <a:prstDash val="sysDash"/>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30044" tIns="65023" rIns="130044" bIns="65023" numCol="1" spcCol="0" rtlCol="0" fromWordArt="0" anchor="ctr" anchorCtr="0" forceAA="0" compatLnSpc="1">
            <a:prstTxWarp prst="textNoShape">
              <a:avLst/>
            </a:prstTxWarp>
            <a:noAutofit/>
          </a:bodyP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tx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grpSp>
        <p:nvGrpSpPr>
          <p:cNvPr id="18" name="组合 17">
            <a:extLst>
              <a:ext uri="{FF2B5EF4-FFF2-40B4-BE49-F238E27FC236}">
                <a16:creationId xmlns:a16="http://schemas.microsoft.com/office/drawing/2014/main" id="{1BD8914A-BF2B-4C97-B67B-E6810785AB18}"/>
              </a:ext>
            </a:extLst>
          </p:cNvPr>
          <p:cNvGrpSpPr/>
          <p:nvPr userDrawn="1"/>
        </p:nvGrpSpPr>
        <p:grpSpPr>
          <a:xfrm>
            <a:off x="13556297" y="2514705"/>
            <a:ext cx="1971572" cy="2535407"/>
            <a:chOff x="9531480" y="1768152"/>
            <a:chExt cx="1386219" cy="1782708"/>
          </a:xfrm>
        </p:grpSpPr>
        <p:sp>
          <p:nvSpPr>
            <p:cNvPr id="19" name="椭圆 18">
              <a:extLst>
                <a:ext uri="{FF2B5EF4-FFF2-40B4-BE49-F238E27FC236}">
                  <a16:creationId xmlns:a16="http://schemas.microsoft.com/office/drawing/2014/main" id="{4744341D-6348-4D8A-B564-35FE86338ACD}"/>
                </a:ext>
              </a:extLst>
            </p:cNvPr>
            <p:cNvSpPr/>
            <p:nvPr/>
          </p:nvSpPr>
          <p:spPr>
            <a:xfrm>
              <a:off x="10502229" y="3135390"/>
              <a:ext cx="415470" cy="415470"/>
            </a:xfrm>
            <a:prstGeom prst="ellipse">
              <a:avLst/>
            </a:prstGeom>
            <a:gradFill flip="none" rotWithShape="1">
              <a:gsLst>
                <a:gs pos="1000">
                  <a:schemeClr val="bg1">
                    <a:alpha val="35000"/>
                  </a:schemeClr>
                </a:gs>
                <a:gs pos="100000">
                  <a:schemeClr val="bg1">
                    <a:alpha val="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sp>
          <p:nvSpPr>
            <p:cNvPr id="20" name="椭圆 19">
              <a:extLst>
                <a:ext uri="{FF2B5EF4-FFF2-40B4-BE49-F238E27FC236}">
                  <a16:creationId xmlns:a16="http://schemas.microsoft.com/office/drawing/2014/main" id="{6A4E632F-0F7A-4D1F-A0D6-A1337D18DCB7}"/>
                </a:ext>
              </a:extLst>
            </p:cNvPr>
            <p:cNvSpPr/>
            <p:nvPr/>
          </p:nvSpPr>
          <p:spPr>
            <a:xfrm>
              <a:off x="10336117" y="1768152"/>
              <a:ext cx="256856" cy="256856"/>
            </a:xfrm>
            <a:prstGeom prst="ellipse">
              <a:avLst/>
            </a:prstGeom>
            <a:gradFill flip="none" rotWithShape="1">
              <a:gsLst>
                <a:gs pos="1000">
                  <a:schemeClr val="bg1"/>
                </a:gs>
                <a:gs pos="100000">
                  <a:schemeClr val="bg1">
                    <a:alpha val="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sp>
          <p:nvSpPr>
            <p:cNvPr id="21" name="椭圆 20">
              <a:extLst>
                <a:ext uri="{FF2B5EF4-FFF2-40B4-BE49-F238E27FC236}">
                  <a16:creationId xmlns:a16="http://schemas.microsoft.com/office/drawing/2014/main" id="{A5FED925-DDF2-416B-9ABF-6DD86DB58E5A}"/>
                </a:ext>
              </a:extLst>
            </p:cNvPr>
            <p:cNvSpPr/>
            <p:nvPr/>
          </p:nvSpPr>
          <p:spPr>
            <a:xfrm>
              <a:off x="9619867" y="2585486"/>
              <a:ext cx="135787" cy="135787"/>
            </a:xfrm>
            <a:prstGeom prst="ellipse">
              <a:avLst/>
            </a:prstGeom>
            <a:gradFill flip="none" rotWithShape="1">
              <a:gsLst>
                <a:gs pos="0">
                  <a:schemeClr val="bg1"/>
                </a:gs>
                <a:gs pos="100000">
                  <a:schemeClr val="bg1">
                    <a:alpha val="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grpSp>
          <p:nvGrpSpPr>
            <p:cNvPr id="22" name="组合 21">
              <a:extLst>
                <a:ext uri="{FF2B5EF4-FFF2-40B4-BE49-F238E27FC236}">
                  <a16:creationId xmlns:a16="http://schemas.microsoft.com/office/drawing/2014/main" id="{EB70ED93-0717-452F-BE0A-2490B7C2876D}"/>
                </a:ext>
              </a:extLst>
            </p:cNvPr>
            <p:cNvGrpSpPr>
              <a:grpSpLocks/>
            </p:cNvGrpSpPr>
            <p:nvPr/>
          </p:nvGrpSpPr>
          <p:grpSpPr>
            <a:xfrm>
              <a:off x="10424156" y="2443163"/>
              <a:ext cx="423700" cy="423698"/>
              <a:chOff x="3679825" y="7543800"/>
              <a:chExt cx="536576" cy="536575"/>
            </a:xfrm>
          </p:grpSpPr>
          <p:sp>
            <p:nvSpPr>
              <p:cNvPr id="32" name="Freeform 17">
                <a:extLst>
                  <a:ext uri="{FF2B5EF4-FFF2-40B4-BE49-F238E27FC236}">
                    <a16:creationId xmlns:a16="http://schemas.microsoft.com/office/drawing/2014/main" id="{4C3C2905-0C14-41B1-A6B3-CDF79D9003AE}"/>
                  </a:ext>
                </a:extLst>
              </p:cNvPr>
              <p:cNvSpPr>
                <a:spLocks/>
              </p:cNvSpPr>
              <p:nvPr/>
            </p:nvSpPr>
            <p:spPr bwMode="auto">
              <a:xfrm>
                <a:off x="3867150" y="7739063"/>
                <a:ext cx="153988" cy="153988"/>
              </a:xfrm>
              <a:custGeom>
                <a:avLst/>
                <a:gdLst>
                  <a:gd name="T0" fmla="*/ 12 w 40"/>
                  <a:gd name="T1" fmla="*/ 0 h 40"/>
                  <a:gd name="T2" fmla="*/ 0 w 40"/>
                  <a:gd name="T3" fmla="*/ 19 h 40"/>
                  <a:gd name="T4" fmla="*/ 21 w 40"/>
                  <a:gd name="T5" fmla="*/ 40 h 40"/>
                  <a:gd name="T6" fmla="*/ 40 w 40"/>
                  <a:gd name="T7" fmla="*/ 28 h 40"/>
                </a:gdLst>
                <a:ahLst/>
                <a:cxnLst>
                  <a:cxn ang="0">
                    <a:pos x="T0" y="T1"/>
                  </a:cxn>
                  <a:cxn ang="0">
                    <a:pos x="T2" y="T3"/>
                  </a:cxn>
                  <a:cxn ang="0">
                    <a:pos x="T4" y="T5"/>
                  </a:cxn>
                  <a:cxn ang="0">
                    <a:pos x="T6" y="T7"/>
                  </a:cxn>
                </a:cxnLst>
                <a:rect l="0" t="0" r="r" b="b"/>
                <a:pathLst>
                  <a:path w="40" h="40">
                    <a:moveTo>
                      <a:pt x="12" y="0"/>
                    </a:moveTo>
                    <a:cubicBezTo>
                      <a:pt x="5" y="3"/>
                      <a:pt x="0" y="11"/>
                      <a:pt x="0" y="19"/>
                    </a:cubicBezTo>
                    <a:cubicBezTo>
                      <a:pt x="0" y="31"/>
                      <a:pt x="9" y="40"/>
                      <a:pt x="21" y="40"/>
                    </a:cubicBezTo>
                    <a:cubicBezTo>
                      <a:pt x="29" y="40"/>
                      <a:pt x="37" y="35"/>
                      <a:pt x="40" y="28"/>
                    </a:cubicBezTo>
                  </a:path>
                </a:pathLst>
              </a:custGeom>
              <a:noFill/>
              <a:ln w="31750" cap="rnd">
                <a:gradFill>
                  <a:gsLst>
                    <a:gs pos="0">
                      <a:schemeClr val="accent1">
                        <a:lumMod val="20000"/>
                        <a:lumOff val="80000"/>
                        <a:alpha val="0"/>
                      </a:schemeClr>
                    </a:gs>
                    <a:gs pos="100000">
                      <a:schemeClr val="accent1">
                        <a:lumMod val="20000"/>
                        <a:lumOff val="80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33" name="Freeform 18">
                <a:extLst>
                  <a:ext uri="{FF2B5EF4-FFF2-40B4-BE49-F238E27FC236}">
                    <a16:creationId xmlns:a16="http://schemas.microsoft.com/office/drawing/2014/main" id="{23AA4AB9-3B1E-4041-BA88-CBF235A90D82}"/>
                  </a:ext>
                </a:extLst>
              </p:cNvPr>
              <p:cNvSpPr>
                <a:spLocks/>
              </p:cNvSpPr>
              <p:nvPr/>
            </p:nvSpPr>
            <p:spPr bwMode="auto">
              <a:xfrm>
                <a:off x="3775075" y="7639050"/>
                <a:ext cx="349250" cy="349250"/>
              </a:xfrm>
              <a:custGeom>
                <a:avLst/>
                <a:gdLst>
                  <a:gd name="T0" fmla="*/ 60 w 91"/>
                  <a:gd name="T1" fmla="*/ 2 h 91"/>
                  <a:gd name="T2" fmla="*/ 45 w 91"/>
                  <a:gd name="T3" fmla="*/ 0 h 91"/>
                  <a:gd name="T4" fmla="*/ 0 w 91"/>
                  <a:gd name="T5" fmla="*/ 45 h 91"/>
                  <a:gd name="T6" fmla="*/ 45 w 91"/>
                  <a:gd name="T7" fmla="*/ 91 h 91"/>
                  <a:gd name="T8" fmla="*/ 91 w 91"/>
                  <a:gd name="T9" fmla="*/ 45 h 91"/>
                  <a:gd name="T10" fmla="*/ 88 w 91"/>
                  <a:gd name="T11" fmla="*/ 30 h 91"/>
                </a:gdLst>
                <a:ahLst/>
                <a:cxnLst>
                  <a:cxn ang="0">
                    <a:pos x="T0" y="T1"/>
                  </a:cxn>
                  <a:cxn ang="0">
                    <a:pos x="T2" y="T3"/>
                  </a:cxn>
                  <a:cxn ang="0">
                    <a:pos x="T4" y="T5"/>
                  </a:cxn>
                  <a:cxn ang="0">
                    <a:pos x="T6" y="T7"/>
                  </a:cxn>
                  <a:cxn ang="0">
                    <a:pos x="T8" y="T9"/>
                  </a:cxn>
                  <a:cxn ang="0">
                    <a:pos x="T10" y="T11"/>
                  </a:cxn>
                </a:cxnLst>
                <a:rect l="0" t="0" r="r" b="b"/>
                <a:pathLst>
                  <a:path w="91" h="91">
                    <a:moveTo>
                      <a:pt x="60" y="2"/>
                    </a:moveTo>
                    <a:cubicBezTo>
                      <a:pt x="55" y="0"/>
                      <a:pt x="50" y="0"/>
                      <a:pt x="45" y="0"/>
                    </a:cubicBezTo>
                    <a:cubicBezTo>
                      <a:pt x="20" y="0"/>
                      <a:pt x="0" y="20"/>
                      <a:pt x="0" y="45"/>
                    </a:cubicBezTo>
                    <a:cubicBezTo>
                      <a:pt x="0" y="70"/>
                      <a:pt x="20" y="91"/>
                      <a:pt x="45" y="91"/>
                    </a:cubicBezTo>
                    <a:cubicBezTo>
                      <a:pt x="70" y="91"/>
                      <a:pt x="91" y="70"/>
                      <a:pt x="91" y="45"/>
                    </a:cubicBezTo>
                    <a:cubicBezTo>
                      <a:pt x="91" y="40"/>
                      <a:pt x="90" y="35"/>
                      <a:pt x="88" y="30"/>
                    </a:cubicBezTo>
                  </a:path>
                </a:pathLst>
              </a:custGeom>
              <a:noFill/>
              <a:ln w="31750" cap="rnd">
                <a:gradFill>
                  <a:gsLst>
                    <a:gs pos="0">
                      <a:schemeClr val="accent1">
                        <a:lumMod val="20000"/>
                        <a:lumOff val="80000"/>
                        <a:alpha val="0"/>
                      </a:schemeClr>
                    </a:gs>
                    <a:gs pos="100000">
                      <a:schemeClr val="accent1">
                        <a:lumMod val="20000"/>
                        <a:lumOff val="80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34" name="Freeform 19">
                <a:extLst>
                  <a:ext uri="{FF2B5EF4-FFF2-40B4-BE49-F238E27FC236}">
                    <a16:creationId xmlns:a16="http://schemas.microsoft.com/office/drawing/2014/main" id="{D97F9C89-C157-40D7-8D91-367F1EE57EC5}"/>
                  </a:ext>
                </a:extLst>
              </p:cNvPr>
              <p:cNvSpPr>
                <a:spLocks/>
              </p:cNvSpPr>
              <p:nvPr/>
            </p:nvSpPr>
            <p:spPr bwMode="auto">
              <a:xfrm>
                <a:off x="3679825" y="7543800"/>
                <a:ext cx="536575" cy="536575"/>
              </a:xfrm>
              <a:custGeom>
                <a:avLst/>
                <a:gdLst>
                  <a:gd name="T0" fmla="*/ 103 w 140"/>
                  <a:gd name="T1" fmla="*/ 9 h 140"/>
                  <a:gd name="T2" fmla="*/ 70 w 140"/>
                  <a:gd name="T3" fmla="*/ 0 h 140"/>
                  <a:gd name="T4" fmla="*/ 0 w 140"/>
                  <a:gd name="T5" fmla="*/ 70 h 140"/>
                  <a:gd name="T6" fmla="*/ 70 w 140"/>
                  <a:gd name="T7" fmla="*/ 140 h 140"/>
                  <a:gd name="T8" fmla="*/ 140 w 140"/>
                  <a:gd name="T9" fmla="*/ 70 h 140"/>
                  <a:gd name="T10" fmla="*/ 131 w 140"/>
                  <a:gd name="T11" fmla="*/ 37 h 140"/>
                </a:gdLst>
                <a:ahLst/>
                <a:cxnLst>
                  <a:cxn ang="0">
                    <a:pos x="T0" y="T1"/>
                  </a:cxn>
                  <a:cxn ang="0">
                    <a:pos x="T2" y="T3"/>
                  </a:cxn>
                  <a:cxn ang="0">
                    <a:pos x="T4" y="T5"/>
                  </a:cxn>
                  <a:cxn ang="0">
                    <a:pos x="T6" y="T7"/>
                  </a:cxn>
                  <a:cxn ang="0">
                    <a:pos x="T8" y="T9"/>
                  </a:cxn>
                  <a:cxn ang="0">
                    <a:pos x="T10" y="T11"/>
                  </a:cxn>
                </a:cxnLst>
                <a:rect l="0" t="0" r="r" b="b"/>
                <a:pathLst>
                  <a:path w="140" h="140">
                    <a:moveTo>
                      <a:pt x="103" y="9"/>
                    </a:moveTo>
                    <a:cubicBezTo>
                      <a:pt x="94" y="3"/>
                      <a:pt x="82" y="0"/>
                      <a:pt x="70" y="0"/>
                    </a:cubicBezTo>
                    <a:cubicBezTo>
                      <a:pt x="31" y="0"/>
                      <a:pt x="0" y="31"/>
                      <a:pt x="0" y="70"/>
                    </a:cubicBezTo>
                    <a:cubicBezTo>
                      <a:pt x="0" y="109"/>
                      <a:pt x="31" y="140"/>
                      <a:pt x="70" y="140"/>
                    </a:cubicBezTo>
                    <a:cubicBezTo>
                      <a:pt x="109" y="140"/>
                      <a:pt x="140" y="109"/>
                      <a:pt x="140" y="70"/>
                    </a:cubicBezTo>
                    <a:cubicBezTo>
                      <a:pt x="140" y="58"/>
                      <a:pt x="137" y="46"/>
                      <a:pt x="131" y="37"/>
                    </a:cubicBezTo>
                  </a:path>
                </a:pathLst>
              </a:custGeom>
              <a:noFill/>
              <a:ln w="31750" cap="rnd">
                <a:gradFill>
                  <a:gsLst>
                    <a:gs pos="0">
                      <a:schemeClr val="accent1">
                        <a:lumMod val="20000"/>
                        <a:lumOff val="80000"/>
                        <a:alpha val="0"/>
                      </a:schemeClr>
                    </a:gs>
                    <a:gs pos="100000">
                      <a:schemeClr val="accent1">
                        <a:lumMod val="20000"/>
                        <a:lumOff val="80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35" name="Line 20">
                <a:extLst>
                  <a:ext uri="{FF2B5EF4-FFF2-40B4-BE49-F238E27FC236}">
                    <a16:creationId xmlns:a16="http://schemas.microsoft.com/office/drawing/2014/main" id="{B7AE968F-4EB3-4C48-B504-59BE329B3DB4}"/>
                  </a:ext>
                </a:extLst>
              </p:cNvPr>
              <p:cNvSpPr>
                <a:spLocks noChangeShapeType="1"/>
              </p:cNvSpPr>
              <p:nvPr/>
            </p:nvSpPr>
            <p:spPr bwMode="auto">
              <a:xfrm flipH="1">
                <a:off x="3948113" y="7543800"/>
                <a:ext cx="268288" cy="268288"/>
              </a:xfrm>
              <a:prstGeom prst="line">
                <a:avLst/>
              </a:prstGeom>
              <a:noFill/>
              <a:ln w="31750" cap="rnd">
                <a:gradFill>
                  <a:gsLst>
                    <a:gs pos="100000">
                      <a:schemeClr val="accent1">
                        <a:lumMod val="20000"/>
                        <a:lumOff val="80000"/>
                        <a:alpha val="0"/>
                      </a:schemeClr>
                    </a:gs>
                    <a:gs pos="0">
                      <a:schemeClr val="accent1">
                        <a:lumMod val="20000"/>
                        <a:lumOff val="80000"/>
                      </a:schemeClr>
                    </a:gs>
                  </a:gsLst>
                  <a:lin ang="0" scaled="0"/>
                </a:gra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grpSp>
        <p:grpSp>
          <p:nvGrpSpPr>
            <p:cNvPr id="23" name="组合 22">
              <a:extLst>
                <a:ext uri="{FF2B5EF4-FFF2-40B4-BE49-F238E27FC236}">
                  <a16:creationId xmlns:a16="http://schemas.microsoft.com/office/drawing/2014/main" id="{D32A7C88-EE44-44ED-8EB9-9C7E489C976C}"/>
                </a:ext>
              </a:extLst>
            </p:cNvPr>
            <p:cNvGrpSpPr>
              <a:grpSpLocks/>
            </p:cNvGrpSpPr>
            <p:nvPr/>
          </p:nvGrpSpPr>
          <p:grpSpPr>
            <a:xfrm>
              <a:off x="9711700" y="1936780"/>
              <a:ext cx="440333" cy="409608"/>
              <a:chOff x="10501310" y="7891464"/>
              <a:chExt cx="536578" cy="469899"/>
            </a:xfrm>
          </p:grpSpPr>
          <p:sp>
            <p:nvSpPr>
              <p:cNvPr id="27" name="Freeform 26">
                <a:extLst>
                  <a:ext uri="{FF2B5EF4-FFF2-40B4-BE49-F238E27FC236}">
                    <a16:creationId xmlns:a16="http://schemas.microsoft.com/office/drawing/2014/main" id="{91A34559-5B96-461C-AC6B-5C48165280C3}"/>
                  </a:ext>
                </a:extLst>
              </p:cNvPr>
              <p:cNvSpPr>
                <a:spLocks/>
              </p:cNvSpPr>
              <p:nvPr/>
            </p:nvSpPr>
            <p:spPr bwMode="auto">
              <a:xfrm>
                <a:off x="10742613" y="8105775"/>
                <a:ext cx="295275" cy="255588"/>
              </a:xfrm>
              <a:custGeom>
                <a:avLst/>
                <a:gdLst>
                  <a:gd name="T0" fmla="*/ 94 w 186"/>
                  <a:gd name="T1" fmla="*/ 135 h 161"/>
                  <a:gd name="T2" fmla="*/ 0 w 186"/>
                  <a:gd name="T3" fmla="*/ 135 h 161"/>
                  <a:gd name="T4" fmla="*/ 0 w 186"/>
                  <a:gd name="T5" fmla="*/ 67 h 161"/>
                  <a:gd name="T6" fmla="*/ 119 w 186"/>
                  <a:gd name="T7" fmla="*/ 67 h 161"/>
                  <a:gd name="T8" fmla="*/ 119 w 186"/>
                  <a:gd name="T9" fmla="*/ 0 h 161"/>
                  <a:gd name="T10" fmla="*/ 186 w 186"/>
                  <a:gd name="T11" fmla="*/ 0 h 161"/>
                  <a:gd name="T12" fmla="*/ 186 w 186"/>
                  <a:gd name="T13" fmla="*/ 135 h 161"/>
                  <a:gd name="T14" fmla="*/ 145 w 186"/>
                  <a:gd name="T15" fmla="*/ 135 h 161"/>
                  <a:gd name="T16" fmla="*/ 119 w 186"/>
                  <a:gd name="T17" fmla="*/ 161 h 161"/>
                  <a:gd name="T18" fmla="*/ 94 w 186"/>
                  <a:gd name="T19" fmla="*/ 13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61">
                    <a:moveTo>
                      <a:pt x="94" y="135"/>
                    </a:moveTo>
                    <a:lnTo>
                      <a:pt x="0" y="135"/>
                    </a:lnTo>
                    <a:lnTo>
                      <a:pt x="0" y="67"/>
                    </a:lnTo>
                    <a:lnTo>
                      <a:pt x="119" y="67"/>
                    </a:lnTo>
                    <a:lnTo>
                      <a:pt x="119" y="0"/>
                    </a:lnTo>
                    <a:lnTo>
                      <a:pt x="186" y="0"/>
                    </a:lnTo>
                    <a:lnTo>
                      <a:pt x="186" y="135"/>
                    </a:lnTo>
                    <a:lnTo>
                      <a:pt x="145" y="135"/>
                    </a:lnTo>
                    <a:lnTo>
                      <a:pt x="119" y="161"/>
                    </a:lnTo>
                    <a:lnTo>
                      <a:pt x="94" y="135"/>
                    </a:lnTo>
                    <a:close/>
                  </a:path>
                </a:pathLst>
              </a:custGeom>
              <a:noFill/>
              <a:ln w="31750" cap="rnd">
                <a:gradFill>
                  <a:gsLst>
                    <a:gs pos="0">
                      <a:schemeClr val="accent1">
                        <a:lumMod val="20000"/>
                        <a:lumOff val="80000"/>
                        <a:alpha val="0"/>
                      </a:schemeClr>
                    </a:gs>
                    <a:gs pos="100000">
                      <a:schemeClr val="accent1">
                        <a:lumMod val="20000"/>
                        <a:lumOff val="80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28" name="Freeform 27">
                <a:extLst>
                  <a:ext uri="{FF2B5EF4-FFF2-40B4-BE49-F238E27FC236}">
                    <a16:creationId xmlns:a16="http://schemas.microsoft.com/office/drawing/2014/main" id="{2D5B3E7B-B672-46BD-859A-FE7DDE0882B1}"/>
                  </a:ext>
                </a:extLst>
              </p:cNvPr>
              <p:cNvSpPr>
                <a:spLocks/>
              </p:cNvSpPr>
              <p:nvPr/>
            </p:nvSpPr>
            <p:spPr bwMode="auto">
              <a:xfrm>
                <a:off x="10501310" y="7891464"/>
                <a:ext cx="430213" cy="374650"/>
              </a:xfrm>
              <a:custGeom>
                <a:avLst/>
                <a:gdLst>
                  <a:gd name="T0" fmla="*/ 0 w 271"/>
                  <a:gd name="T1" fmla="*/ 0 h 236"/>
                  <a:gd name="T2" fmla="*/ 271 w 271"/>
                  <a:gd name="T3" fmla="*/ 0 h 236"/>
                  <a:gd name="T4" fmla="*/ 271 w 271"/>
                  <a:gd name="T5" fmla="*/ 202 h 236"/>
                  <a:gd name="T6" fmla="*/ 111 w 271"/>
                  <a:gd name="T7" fmla="*/ 202 h 236"/>
                  <a:gd name="T8" fmla="*/ 77 w 271"/>
                  <a:gd name="T9" fmla="*/ 236 h 236"/>
                  <a:gd name="T10" fmla="*/ 43 w 271"/>
                  <a:gd name="T11" fmla="*/ 202 h 236"/>
                  <a:gd name="T12" fmla="*/ 0 w 271"/>
                  <a:gd name="T13" fmla="*/ 202 h 236"/>
                  <a:gd name="T14" fmla="*/ 0 w 271"/>
                  <a:gd name="T15" fmla="*/ 0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1" h="236">
                    <a:moveTo>
                      <a:pt x="0" y="0"/>
                    </a:moveTo>
                    <a:lnTo>
                      <a:pt x="271" y="0"/>
                    </a:lnTo>
                    <a:lnTo>
                      <a:pt x="271" y="202"/>
                    </a:lnTo>
                    <a:lnTo>
                      <a:pt x="111" y="202"/>
                    </a:lnTo>
                    <a:lnTo>
                      <a:pt x="77" y="236"/>
                    </a:lnTo>
                    <a:lnTo>
                      <a:pt x="43" y="202"/>
                    </a:lnTo>
                    <a:lnTo>
                      <a:pt x="0" y="202"/>
                    </a:lnTo>
                    <a:lnTo>
                      <a:pt x="0" y="0"/>
                    </a:lnTo>
                    <a:close/>
                  </a:path>
                </a:pathLst>
              </a:custGeom>
              <a:noFill/>
              <a:ln w="31750" cap="rnd">
                <a:gradFill>
                  <a:gsLst>
                    <a:gs pos="0">
                      <a:schemeClr val="accent1">
                        <a:lumMod val="20000"/>
                        <a:lumOff val="80000"/>
                        <a:alpha val="0"/>
                      </a:schemeClr>
                    </a:gs>
                    <a:gs pos="100000">
                      <a:schemeClr val="accent1">
                        <a:lumMod val="20000"/>
                        <a:lumOff val="80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29" name="Line 28">
                <a:extLst>
                  <a:ext uri="{FF2B5EF4-FFF2-40B4-BE49-F238E27FC236}">
                    <a16:creationId xmlns:a16="http://schemas.microsoft.com/office/drawing/2014/main" id="{EE64E812-498D-4020-9E79-39730936353B}"/>
                  </a:ext>
                </a:extLst>
              </p:cNvPr>
              <p:cNvSpPr>
                <a:spLocks noChangeShapeType="1"/>
              </p:cNvSpPr>
              <p:nvPr/>
            </p:nvSpPr>
            <p:spPr bwMode="auto">
              <a:xfrm>
                <a:off x="10704513" y="8051800"/>
                <a:ext cx="11113" cy="0"/>
              </a:xfrm>
              <a:prstGeom prst="line">
                <a:avLst/>
              </a:prstGeom>
              <a:noFill/>
              <a:ln w="31750" cap="rnd">
                <a:gradFill>
                  <a:gsLst>
                    <a:gs pos="0">
                      <a:schemeClr val="accent1">
                        <a:lumMod val="20000"/>
                        <a:lumOff val="80000"/>
                        <a:alpha val="0"/>
                      </a:schemeClr>
                    </a:gs>
                    <a:gs pos="100000">
                      <a:schemeClr val="accent1">
                        <a:lumMod val="20000"/>
                        <a:lumOff val="80000"/>
                        <a:alpha val="41000"/>
                      </a:schemeClr>
                    </a:gs>
                  </a:gsLst>
                  <a:lin ang="0" scaled="0"/>
                </a:gra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30" name="Line 29">
                <a:extLst>
                  <a:ext uri="{FF2B5EF4-FFF2-40B4-BE49-F238E27FC236}">
                    <a16:creationId xmlns:a16="http://schemas.microsoft.com/office/drawing/2014/main" id="{838D5AD6-4AAE-4E33-82AA-8A23E67D45AC}"/>
                  </a:ext>
                </a:extLst>
              </p:cNvPr>
              <p:cNvSpPr>
                <a:spLocks noChangeShapeType="1"/>
              </p:cNvSpPr>
              <p:nvPr/>
            </p:nvSpPr>
            <p:spPr bwMode="auto">
              <a:xfrm>
                <a:off x="10796588" y="8051800"/>
                <a:ext cx="15875" cy="0"/>
              </a:xfrm>
              <a:prstGeom prst="line">
                <a:avLst/>
              </a:prstGeom>
              <a:noFill/>
              <a:ln w="31750" cap="rnd">
                <a:gradFill>
                  <a:gsLst>
                    <a:gs pos="0">
                      <a:schemeClr val="accent1">
                        <a:lumMod val="20000"/>
                        <a:lumOff val="80000"/>
                        <a:alpha val="0"/>
                      </a:schemeClr>
                    </a:gs>
                    <a:gs pos="100000">
                      <a:schemeClr val="accent1">
                        <a:lumMod val="20000"/>
                        <a:lumOff val="80000"/>
                        <a:alpha val="41000"/>
                      </a:schemeClr>
                    </a:gs>
                  </a:gsLst>
                  <a:lin ang="0" scaled="0"/>
                </a:gra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31" name="Line 30">
                <a:extLst>
                  <a:ext uri="{FF2B5EF4-FFF2-40B4-BE49-F238E27FC236}">
                    <a16:creationId xmlns:a16="http://schemas.microsoft.com/office/drawing/2014/main" id="{804F32F9-5E20-4C34-B4DE-03051BFB189F}"/>
                  </a:ext>
                </a:extLst>
              </p:cNvPr>
              <p:cNvSpPr>
                <a:spLocks noChangeShapeType="1"/>
              </p:cNvSpPr>
              <p:nvPr/>
            </p:nvSpPr>
            <p:spPr bwMode="auto">
              <a:xfrm>
                <a:off x="10609263" y="8051800"/>
                <a:ext cx="14288" cy="0"/>
              </a:xfrm>
              <a:prstGeom prst="line">
                <a:avLst/>
              </a:prstGeom>
              <a:noFill/>
              <a:ln w="31750" cap="rnd">
                <a:gradFill>
                  <a:gsLst>
                    <a:gs pos="0">
                      <a:schemeClr val="accent1">
                        <a:lumMod val="20000"/>
                        <a:lumOff val="80000"/>
                        <a:alpha val="0"/>
                      </a:schemeClr>
                    </a:gs>
                    <a:gs pos="100000">
                      <a:schemeClr val="accent1">
                        <a:lumMod val="20000"/>
                        <a:lumOff val="80000"/>
                        <a:alpha val="41000"/>
                      </a:schemeClr>
                    </a:gs>
                  </a:gsLst>
                  <a:lin ang="0" scaled="0"/>
                </a:gra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grpSp>
        <p:grpSp>
          <p:nvGrpSpPr>
            <p:cNvPr id="24" name="组合 23">
              <a:extLst>
                <a:ext uri="{FF2B5EF4-FFF2-40B4-BE49-F238E27FC236}">
                  <a16:creationId xmlns:a16="http://schemas.microsoft.com/office/drawing/2014/main" id="{6738504E-1EFE-4355-BF9E-26ADA5380DC9}"/>
                </a:ext>
              </a:extLst>
            </p:cNvPr>
            <p:cNvGrpSpPr>
              <a:grpSpLocks/>
            </p:cNvGrpSpPr>
            <p:nvPr/>
          </p:nvGrpSpPr>
          <p:grpSpPr>
            <a:xfrm>
              <a:off x="9531480" y="3156601"/>
              <a:ext cx="395000" cy="313970"/>
              <a:chOff x="6018213" y="7493001"/>
              <a:chExt cx="536575" cy="471488"/>
            </a:xfrm>
          </p:grpSpPr>
          <p:sp>
            <p:nvSpPr>
              <p:cNvPr id="25" name="Freeform 45">
                <a:extLst>
                  <a:ext uri="{FF2B5EF4-FFF2-40B4-BE49-F238E27FC236}">
                    <a16:creationId xmlns:a16="http://schemas.microsoft.com/office/drawing/2014/main" id="{143B43B6-6F0B-464C-B61D-0CB00B710CFA}"/>
                  </a:ext>
                </a:extLst>
              </p:cNvPr>
              <p:cNvSpPr>
                <a:spLocks/>
              </p:cNvSpPr>
              <p:nvPr/>
            </p:nvSpPr>
            <p:spPr bwMode="auto">
              <a:xfrm>
                <a:off x="6018213" y="7493001"/>
                <a:ext cx="536575" cy="471488"/>
              </a:xfrm>
              <a:custGeom>
                <a:avLst/>
                <a:gdLst>
                  <a:gd name="T0" fmla="*/ 338 w 338"/>
                  <a:gd name="T1" fmla="*/ 0 h 297"/>
                  <a:gd name="T2" fmla="*/ 0 w 338"/>
                  <a:gd name="T3" fmla="*/ 0 h 297"/>
                  <a:gd name="T4" fmla="*/ 0 w 338"/>
                  <a:gd name="T5" fmla="*/ 254 h 297"/>
                  <a:gd name="T6" fmla="*/ 77 w 338"/>
                  <a:gd name="T7" fmla="*/ 254 h 297"/>
                  <a:gd name="T8" fmla="*/ 77 w 338"/>
                  <a:gd name="T9" fmla="*/ 297 h 297"/>
                  <a:gd name="T10" fmla="*/ 162 w 338"/>
                  <a:gd name="T11" fmla="*/ 254 h 297"/>
                  <a:gd name="T12" fmla="*/ 338 w 338"/>
                  <a:gd name="T13" fmla="*/ 254 h 297"/>
                  <a:gd name="T14" fmla="*/ 338 w 338"/>
                  <a:gd name="T15" fmla="*/ 0 h 2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297">
                    <a:moveTo>
                      <a:pt x="338" y="0"/>
                    </a:moveTo>
                    <a:lnTo>
                      <a:pt x="0" y="0"/>
                    </a:lnTo>
                    <a:lnTo>
                      <a:pt x="0" y="254"/>
                    </a:lnTo>
                    <a:lnTo>
                      <a:pt x="77" y="254"/>
                    </a:lnTo>
                    <a:lnTo>
                      <a:pt x="77" y="297"/>
                    </a:lnTo>
                    <a:lnTo>
                      <a:pt x="162" y="254"/>
                    </a:lnTo>
                    <a:lnTo>
                      <a:pt x="338" y="254"/>
                    </a:lnTo>
                    <a:lnTo>
                      <a:pt x="338" y="0"/>
                    </a:lnTo>
                    <a:close/>
                  </a:path>
                </a:pathLst>
              </a:custGeom>
              <a:noFill/>
              <a:ln w="31750" cap="rnd">
                <a:gradFill>
                  <a:gsLst>
                    <a:gs pos="0">
                      <a:schemeClr val="accent1">
                        <a:lumMod val="20000"/>
                        <a:lumOff val="80000"/>
                        <a:alpha val="0"/>
                      </a:schemeClr>
                    </a:gs>
                    <a:gs pos="100000">
                      <a:schemeClr val="accent1">
                        <a:lumMod val="20000"/>
                        <a:lumOff val="80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26" name="Line 46">
                <a:extLst>
                  <a:ext uri="{FF2B5EF4-FFF2-40B4-BE49-F238E27FC236}">
                    <a16:creationId xmlns:a16="http://schemas.microsoft.com/office/drawing/2014/main" id="{D844CA75-E92A-47B5-8E5E-5B68DF4021F5}"/>
                  </a:ext>
                </a:extLst>
              </p:cNvPr>
              <p:cNvSpPr>
                <a:spLocks noChangeShapeType="1"/>
              </p:cNvSpPr>
              <p:nvPr/>
            </p:nvSpPr>
            <p:spPr bwMode="auto">
              <a:xfrm>
                <a:off x="6151563" y="7696201"/>
                <a:ext cx="269875" cy="0"/>
              </a:xfrm>
              <a:prstGeom prst="line">
                <a:avLst/>
              </a:prstGeom>
              <a:noFill/>
              <a:ln w="31750" cap="rnd">
                <a:gradFill>
                  <a:gsLst>
                    <a:gs pos="0">
                      <a:schemeClr val="accent1">
                        <a:lumMod val="20000"/>
                        <a:lumOff val="80000"/>
                        <a:alpha val="0"/>
                      </a:schemeClr>
                    </a:gs>
                    <a:gs pos="100000">
                      <a:schemeClr val="accent1">
                        <a:lumMod val="20000"/>
                        <a:lumOff val="80000"/>
                      </a:schemeClr>
                    </a:gs>
                  </a:gsLst>
                  <a:lin ang="0" scaled="0"/>
                </a:gra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grpSp>
      </p:grpSp>
      <p:grpSp>
        <p:nvGrpSpPr>
          <p:cNvPr id="36" name="组合 35">
            <a:extLst>
              <a:ext uri="{FF2B5EF4-FFF2-40B4-BE49-F238E27FC236}">
                <a16:creationId xmlns:a16="http://schemas.microsoft.com/office/drawing/2014/main" id="{A48742B2-5BFE-4322-834A-EEE435BAAF6F}"/>
              </a:ext>
            </a:extLst>
          </p:cNvPr>
          <p:cNvGrpSpPr/>
          <p:nvPr userDrawn="1"/>
        </p:nvGrpSpPr>
        <p:grpSpPr>
          <a:xfrm>
            <a:off x="1750468" y="2514705"/>
            <a:ext cx="1971572" cy="2535407"/>
            <a:chOff x="1230759" y="1768152"/>
            <a:chExt cx="1386219" cy="1782708"/>
          </a:xfrm>
        </p:grpSpPr>
        <p:sp>
          <p:nvSpPr>
            <p:cNvPr id="37" name="椭圆 36">
              <a:extLst>
                <a:ext uri="{FF2B5EF4-FFF2-40B4-BE49-F238E27FC236}">
                  <a16:creationId xmlns:a16="http://schemas.microsoft.com/office/drawing/2014/main" id="{C60F29EA-4B12-48DF-A80C-F01C1DC147CD}"/>
                </a:ext>
              </a:extLst>
            </p:cNvPr>
            <p:cNvSpPr/>
            <p:nvPr/>
          </p:nvSpPr>
          <p:spPr>
            <a:xfrm flipH="1">
              <a:off x="1230759" y="3135390"/>
              <a:ext cx="415470" cy="415470"/>
            </a:xfrm>
            <a:prstGeom prst="ellipse">
              <a:avLst/>
            </a:prstGeom>
            <a:gradFill flip="none" rotWithShape="1">
              <a:gsLst>
                <a:gs pos="1000">
                  <a:schemeClr val="bg1">
                    <a:alpha val="35000"/>
                  </a:schemeClr>
                </a:gs>
                <a:gs pos="100000">
                  <a:schemeClr val="bg1">
                    <a:alpha val="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sp>
          <p:nvSpPr>
            <p:cNvPr id="38" name="椭圆 37">
              <a:extLst>
                <a:ext uri="{FF2B5EF4-FFF2-40B4-BE49-F238E27FC236}">
                  <a16:creationId xmlns:a16="http://schemas.microsoft.com/office/drawing/2014/main" id="{8AD236FD-C1B8-447B-A213-4265DDEF583A}"/>
                </a:ext>
              </a:extLst>
            </p:cNvPr>
            <p:cNvSpPr/>
            <p:nvPr/>
          </p:nvSpPr>
          <p:spPr>
            <a:xfrm flipH="1">
              <a:off x="1555485" y="1768152"/>
              <a:ext cx="256856" cy="256856"/>
            </a:xfrm>
            <a:prstGeom prst="ellipse">
              <a:avLst/>
            </a:prstGeom>
            <a:gradFill flip="none" rotWithShape="1">
              <a:gsLst>
                <a:gs pos="1000">
                  <a:schemeClr val="bg1"/>
                </a:gs>
                <a:gs pos="100000">
                  <a:schemeClr val="bg1">
                    <a:alpha val="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sp>
          <p:nvSpPr>
            <p:cNvPr id="39" name="椭圆 38">
              <a:extLst>
                <a:ext uri="{FF2B5EF4-FFF2-40B4-BE49-F238E27FC236}">
                  <a16:creationId xmlns:a16="http://schemas.microsoft.com/office/drawing/2014/main" id="{EF8F1EE2-EBF9-4FD9-8331-FB71FD687F43}"/>
                </a:ext>
              </a:extLst>
            </p:cNvPr>
            <p:cNvSpPr/>
            <p:nvPr/>
          </p:nvSpPr>
          <p:spPr>
            <a:xfrm flipH="1">
              <a:off x="2392804" y="2585486"/>
              <a:ext cx="135787" cy="135787"/>
            </a:xfrm>
            <a:prstGeom prst="ellipse">
              <a:avLst/>
            </a:prstGeom>
            <a:gradFill flip="none" rotWithShape="1">
              <a:gsLst>
                <a:gs pos="0">
                  <a:schemeClr val="bg1"/>
                </a:gs>
                <a:gs pos="100000">
                  <a:schemeClr val="bg1">
                    <a:alpha val="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2560" dirty="0">
                <a:latin typeface="+mj-ea"/>
                <a:ea typeface="+mj-ea"/>
              </a:endParaRPr>
            </a:p>
          </p:txBody>
        </p:sp>
        <p:sp>
          <p:nvSpPr>
            <p:cNvPr id="40" name="Freeform 26">
              <a:extLst>
                <a:ext uri="{FF2B5EF4-FFF2-40B4-BE49-F238E27FC236}">
                  <a16:creationId xmlns:a16="http://schemas.microsoft.com/office/drawing/2014/main" id="{6E7A46F8-915C-427E-8BAE-E0586D77ABB3}"/>
                </a:ext>
              </a:extLst>
            </p:cNvPr>
            <p:cNvSpPr>
              <a:spLocks/>
            </p:cNvSpPr>
            <p:nvPr/>
          </p:nvSpPr>
          <p:spPr bwMode="auto">
            <a:xfrm>
              <a:off x="2194456" y="2123594"/>
              <a:ext cx="242310" cy="222795"/>
            </a:xfrm>
            <a:custGeom>
              <a:avLst/>
              <a:gdLst>
                <a:gd name="T0" fmla="*/ 94 w 186"/>
                <a:gd name="T1" fmla="*/ 135 h 161"/>
                <a:gd name="T2" fmla="*/ 0 w 186"/>
                <a:gd name="T3" fmla="*/ 135 h 161"/>
                <a:gd name="T4" fmla="*/ 0 w 186"/>
                <a:gd name="T5" fmla="*/ 67 h 161"/>
                <a:gd name="T6" fmla="*/ 119 w 186"/>
                <a:gd name="T7" fmla="*/ 67 h 161"/>
                <a:gd name="T8" fmla="*/ 119 w 186"/>
                <a:gd name="T9" fmla="*/ 0 h 161"/>
                <a:gd name="T10" fmla="*/ 186 w 186"/>
                <a:gd name="T11" fmla="*/ 0 h 161"/>
                <a:gd name="T12" fmla="*/ 186 w 186"/>
                <a:gd name="T13" fmla="*/ 135 h 161"/>
                <a:gd name="T14" fmla="*/ 145 w 186"/>
                <a:gd name="T15" fmla="*/ 135 h 161"/>
                <a:gd name="T16" fmla="*/ 119 w 186"/>
                <a:gd name="T17" fmla="*/ 161 h 161"/>
                <a:gd name="T18" fmla="*/ 94 w 186"/>
                <a:gd name="T19" fmla="*/ 13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61">
                  <a:moveTo>
                    <a:pt x="94" y="135"/>
                  </a:moveTo>
                  <a:lnTo>
                    <a:pt x="0" y="135"/>
                  </a:lnTo>
                  <a:lnTo>
                    <a:pt x="0" y="67"/>
                  </a:lnTo>
                  <a:lnTo>
                    <a:pt x="119" y="67"/>
                  </a:lnTo>
                  <a:lnTo>
                    <a:pt x="119" y="0"/>
                  </a:lnTo>
                  <a:lnTo>
                    <a:pt x="186" y="0"/>
                  </a:lnTo>
                  <a:lnTo>
                    <a:pt x="186" y="135"/>
                  </a:lnTo>
                  <a:lnTo>
                    <a:pt x="145" y="135"/>
                  </a:lnTo>
                  <a:lnTo>
                    <a:pt x="119" y="161"/>
                  </a:lnTo>
                  <a:lnTo>
                    <a:pt x="94" y="135"/>
                  </a:lnTo>
                  <a:close/>
                </a:path>
              </a:pathLst>
            </a:custGeom>
            <a:noFill/>
            <a:ln w="31750" cap="rnd">
              <a:gradFill>
                <a:gsLst>
                  <a:gs pos="100000">
                    <a:schemeClr val="accent1">
                      <a:lumMod val="20000"/>
                      <a:lumOff val="80000"/>
                      <a:alpha val="0"/>
                    </a:schemeClr>
                  </a:gs>
                  <a:gs pos="53000">
                    <a:schemeClr val="accent1">
                      <a:lumMod val="17000"/>
                      <a:lumOff val="83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41" name="Freeform 27">
              <a:extLst>
                <a:ext uri="{FF2B5EF4-FFF2-40B4-BE49-F238E27FC236}">
                  <a16:creationId xmlns:a16="http://schemas.microsoft.com/office/drawing/2014/main" id="{50E6D6C0-F5F4-4627-814D-DC23EF98C7B8}"/>
                </a:ext>
              </a:extLst>
            </p:cNvPr>
            <p:cNvSpPr>
              <a:spLocks/>
            </p:cNvSpPr>
            <p:nvPr/>
          </p:nvSpPr>
          <p:spPr bwMode="auto">
            <a:xfrm>
              <a:off x="1996436" y="1936780"/>
              <a:ext cx="353044" cy="326581"/>
            </a:xfrm>
            <a:custGeom>
              <a:avLst/>
              <a:gdLst>
                <a:gd name="T0" fmla="*/ 0 w 271"/>
                <a:gd name="T1" fmla="*/ 0 h 236"/>
                <a:gd name="T2" fmla="*/ 271 w 271"/>
                <a:gd name="T3" fmla="*/ 0 h 236"/>
                <a:gd name="T4" fmla="*/ 271 w 271"/>
                <a:gd name="T5" fmla="*/ 202 h 236"/>
                <a:gd name="T6" fmla="*/ 111 w 271"/>
                <a:gd name="T7" fmla="*/ 202 h 236"/>
                <a:gd name="T8" fmla="*/ 77 w 271"/>
                <a:gd name="T9" fmla="*/ 236 h 236"/>
                <a:gd name="T10" fmla="*/ 43 w 271"/>
                <a:gd name="T11" fmla="*/ 202 h 236"/>
                <a:gd name="T12" fmla="*/ 0 w 271"/>
                <a:gd name="T13" fmla="*/ 202 h 236"/>
                <a:gd name="T14" fmla="*/ 0 w 271"/>
                <a:gd name="T15" fmla="*/ 0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1" h="236">
                  <a:moveTo>
                    <a:pt x="0" y="0"/>
                  </a:moveTo>
                  <a:lnTo>
                    <a:pt x="271" y="0"/>
                  </a:lnTo>
                  <a:lnTo>
                    <a:pt x="271" y="202"/>
                  </a:lnTo>
                  <a:lnTo>
                    <a:pt x="111" y="202"/>
                  </a:lnTo>
                  <a:lnTo>
                    <a:pt x="77" y="236"/>
                  </a:lnTo>
                  <a:lnTo>
                    <a:pt x="43" y="202"/>
                  </a:lnTo>
                  <a:lnTo>
                    <a:pt x="0" y="202"/>
                  </a:lnTo>
                  <a:lnTo>
                    <a:pt x="0" y="0"/>
                  </a:lnTo>
                  <a:close/>
                </a:path>
              </a:pathLst>
            </a:custGeom>
            <a:noFill/>
            <a:ln w="31750" cap="rnd">
              <a:gradFill>
                <a:gsLst>
                  <a:gs pos="100000">
                    <a:schemeClr val="accent1">
                      <a:lumMod val="20000"/>
                      <a:lumOff val="80000"/>
                      <a:alpha val="0"/>
                    </a:schemeClr>
                  </a:gs>
                  <a:gs pos="53000">
                    <a:schemeClr val="accent1">
                      <a:lumMod val="17000"/>
                      <a:lumOff val="83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42" name="Line 28">
              <a:extLst>
                <a:ext uri="{FF2B5EF4-FFF2-40B4-BE49-F238E27FC236}">
                  <a16:creationId xmlns:a16="http://schemas.microsoft.com/office/drawing/2014/main" id="{E51E66FE-2EB7-4F42-913E-84ACF84543AC}"/>
                </a:ext>
              </a:extLst>
            </p:cNvPr>
            <p:cNvSpPr>
              <a:spLocks noChangeShapeType="1"/>
            </p:cNvSpPr>
            <p:nvPr/>
          </p:nvSpPr>
          <p:spPr bwMode="auto">
            <a:xfrm>
              <a:off x="2163190" y="2076544"/>
              <a:ext cx="9120" cy="0"/>
            </a:xfrm>
            <a:prstGeom prst="line">
              <a:avLst/>
            </a:prstGeom>
            <a:noFill/>
            <a:ln w="31750" cap="rnd">
              <a:gradFill>
                <a:gsLst>
                  <a:gs pos="100000">
                    <a:schemeClr val="accent1">
                      <a:lumMod val="20000"/>
                      <a:lumOff val="80000"/>
                      <a:alpha val="0"/>
                    </a:schemeClr>
                  </a:gs>
                  <a:gs pos="39000">
                    <a:schemeClr val="accent1">
                      <a:alpha val="69000"/>
                      <a:lumMod val="15000"/>
                      <a:lumOff val="85000"/>
                    </a:schemeClr>
                  </a:gs>
                </a:gsLst>
                <a:lin ang="0" scaled="0"/>
              </a:gra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43" name="Line 29">
              <a:extLst>
                <a:ext uri="{FF2B5EF4-FFF2-40B4-BE49-F238E27FC236}">
                  <a16:creationId xmlns:a16="http://schemas.microsoft.com/office/drawing/2014/main" id="{D36D188D-6C56-4055-9FF2-57E047655BA0}"/>
                </a:ext>
              </a:extLst>
            </p:cNvPr>
            <p:cNvSpPr>
              <a:spLocks noChangeShapeType="1"/>
            </p:cNvSpPr>
            <p:nvPr/>
          </p:nvSpPr>
          <p:spPr bwMode="auto">
            <a:xfrm>
              <a:off x="2238749" y="2076544"/>
              <a:ext cx="13027" cy="0"/>
            </a:xfrm>
            <a:prstGeom prst="line">
              <a:avLst/>
            </a:prstGeom>
            <a:noFill/>
            <a:ln w="31750" cap="rnd">
              <a:gradFill>
                <a:gsLst>
                  <a:gs pos="100000">
                    <a:schemeClr val="accent1">
                      <a:lumMod val="20000"/>
                      <a:lumOff val="80000"/>
                      <a:alpha val="0"/>
                    </a:schemeClr>
                  </a:gs>
                  <a:gs pos="39000">
                    <a:schemeClr val="accent1">
                      <a:alpha val="69000"/>
                      <a:lumMod val="15000"/>
                      <a:lumOff val="85000"/>
                    </a:schemeClr>
                  </a:gs>
                </a:gsLst>
                <a:lin ang="0" scaled="0"/>
              </a:gra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44" name="Line 30">
              <a:extLst>
                <a:ext uri="{FF2B5EF4-FFF2-40B4-BE49-F238E27FC236}">
                  <a16:creationId xmlns:a16="http://schemas.microsoft.com/office/drawing/2014/main" id="{76E12B87-BEE0-4AE1-903B-51902917F73F}"/>
                </a:ext>
              </a:extLst>
            </p:cNvPr>
            <p:cNvSpPr>
              <a:spLocks noChangeShapeType="1"/>
            </p:cNvSpPr>
            <p:nvPr/>
          </p:nvSpPr>
          <p:spPr bwMode="auto">
            <a:xfrm>
              <a:off x="2085025" y="2076544"/>
              <a:ext cx="11725" cy="0"/>
            </a:xfrm>
            <a:prstGeom prst="line">
              <a:avLst/>
            </a:prstGeom>
            <a:noFill/>
            <a:ln w="31750" cap="rnd">
              <a:gradFill>
                <a:gsLst>
                  <a:gs pos="100000">
                    <a:schemeClr val="accent1">
                      <a:lumMod val="20000"/>
                      <a:lumOff val="80000"/>
                      <a:alpha val="0"/>
                    </a:schemeClr>
                  </a:gs>
                  <a:gs pos="39000">
                    <a:schemeClr val="accent1">
                      <a:alpha val="69000"/>
                      <a:lumMod val="15000"/>
                      <a:lumOff val="85000"/>
                    </a:schemeClr>
                  </a:gs>
                </a:gsLst>
                <a:lin ang="0" scaled="0"/>
              </a:gra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45" name="Freeform 17">
              <a:extLst>
                <a:ext uri="{FF2B5EF4-FFF2-40B4-BE49-F238E27FC236}">
                  <a16:creationId xmlns:a16="http://schemas.microsoft.com/office/drawing/2014/main" id="{2AABA699-8C8C-4C5C-AF70-289D3C11536A}"/>
                </a:ext>
              </a:extLst>
            </p:cNvPr>
            <p:cNvSpPr>
              <a:spLocks/>
            </p:cNvSpPr>
            <p:nvPr/>
          </p:nvSpPr>
          <p:spPr bwMode="auto">
            <a:xfrm>
              <a:off x="1449312" y="2598061"/>
              <a:ext cx="120094" cy="120094"/>
            </a:xfrm>
            <a:custGeom>
              <a:avLst/>
              <a:gdLst>
                <a:gd name="T0" fmla="*/ 12 w 40"/>
                <a:gd name="T1" fmla="*/ 0 h 40"/>
                <a:gd name="T2" fmla="*/ 0 w 40"/>
                <a:gd name="T3" fmla="*/ 19 h 40"/>
                <a:gd name="T4" fmla="*/ 21 w 40"/>
                <a:gd name="T5" fmla="*/ 40 h 40"/>
                <a:gd name="T6" fmla="*/ 40 w 40"/>
                <a:gd name="T7" fmla="*/ 28 h 40"/>
              </a:gdLst>
              <a:ahLst/>
              <a:cxnLst>
                <a:cxn ang="0">
                  <a:pos x="T0" y="T1"/>
                </a:cxn>
                <a:cxn ang="0">
                  <a:pos x="T2" y="T3"/>
                </a:cxn>
                <a:cxn ang="0">
                  <a:pos x="T4" y="T5"/>
                </a:cxn>
                <a:cxn ang="0">
                  <a:pos x="T6" y="T7"/>
                </a:cxn>
              </a:cxnLst>
              <a:rect l="0" t="0" r="r" b="b"/>
              <a:pathLst>
                <a:path w="40" h="40">
                  <a:moveTo>
                    <a:pt x="12" y="0"/>
                  </a:moveTo>
                  <a:cubicBezTo>
                    <a:pt x="5" y="3"/>
                    <a:pt x="0" y="11"/>
                    <a:pt x="0" y="19"/>
                  </a:cubicBezTo>
                  <a:cubicBezTo>
                    <a:pt x="0" y="31"/>
                    <a:pt x="9" y="40"/>
                    <a:pt x="21" y="40"/>
                  </a:cubicBezTo>
                  <a:cubicBezTo>
                    <a:pt x="29" y="40"/>
                    <a:pt x="37" y="35"/>
                    <a:pt x="40" y="28"/>
                  </a:cubicBezTo>
                </a:path>
              </a:pathLst>
            </a:custGeom>
            <a:noFill/>
            <a:ln w="31750" cap="rnd">
              <a:gradFill>
                <a:gsLst>
                  <a:gs pos="100000">
                    <a:schemeClr val="accent1">
                      <a:lumMod val="20000"/>
                      <a:lumOff val="80000"/>
                      <a:alpha val="0"/>
                    </a:schemeClr>
                  </a:gs>
                  <a:gs pos="57000">
                    <a:schemeClr val="accent1">
                      <a:lumMod val="18000"/>
                      <a:lumOff val="82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46" name="Freeform 18">
              <a:extLst>
                <a:ext uri="{FF2B5EF4-FFF2-40B4-BE49-F238E27FC236}">
                  <a16:creationId xmlns:a16="http://schemas.microsoft.com/office/drawing/2014/main" id="{FECC16B2-C789-4664-8ED4-36D9F28FA2E8}"/>
                </a:ext>
              </a:extLst>
            </p:cNvPr>
            <p:cNvSpPr>
              <a:spLocks/>
            </p:cNvSpPr>
            <p:nvPr/>
          </p:nvSpPr>
          <p:spPr bwMode="auto">
            <a:xfrm>
              <a:off x="1377504" y="2520062"/>
              <a:ext cx="272377" cy="272378"/>
            </a:xfrm>
            <a:custGeom>
              <a:avLst/>
              <a:gdLst>
                <a:gd name="T0" fmla="*/ 60 w 91"/>
                <a:gd name="T1" fmla="*/ 2 h 91"/>
                <a:gd name="T2" fmla="*/ 45 w 91"/>
                <a:gd name="T3" fmla="*/ 0 h 91"/>
                <a:gd name="T4" fmla="*/ 0 w 91"/>
                <a:gd name="T5" fmla="*/ 45 h 91"/>
                <a:gd name="T6" fmla="*/ 45 w 91"/>
                <a:gd name="T7" fmla="*/ 91 h 91"/>
                <a:gd name="T8" fmla="*/ 91 w 91"/>
                <a:gd name="T9" fmla="*/ 45 h 91"/>
                <a:gd name="T10" fmla="*/ 88 w 91"/>
                <a:gd name="T11" fmla="*/ 30 h 91"/>
              </a:gdLst>
              <a:ahLst/>
              <a:cxnLst>
                <a:cxn ang="0">
                  <a:pos x="T0" y="T1"/>
                </a:cxn>
                <a:cxn ang="0">
                  <a:pos x="T2" y="T3"/>
                </a:cxn>
                <a:cxn ang="0">
                  <a:pos x="T4" y="T5"/>
                </a:cxn>
                <a:cxn ang="0">
                  <a:pos x="T6" y="T7"/>
                </a:cxn>
                <a:cxn ang="0">
                  <a:pos x="T8" y="T9"/>
                </a:cxn>
                <a:cxn ang="0">
                  <a:pos x="T10" y="T11"/>
                </a:cxn>
              </a:cxnLst>
              <a:rect l="0" t="0" r="r" b="b"/>
              <a:pathLst>
                <a:path w="91" h="91">
                  <a:moveTo>
                    <a:pt x="60" y="2"/>
                  </a:moveTo>
                  <a:cubicBezTo>
                    <a:pt x="55" y="0"/>
                    <a:pt x="50" y="0"/>
                    <a:pt x="45" y="0"/>
                  </a:cubicBezTo>
                  <a:cubicBezTo>
                    <a:pt x="20" y="0"/>
                    <a:pt x="0" y="20"/>
                    <a:pt x="0" y="45"/>
                  </a:cubicBezTo>
                  <a:cubicBezTo>
                    <a:pt x="0" y="70"/>
                    <a:pt x="20" y="91"/>
                    <a:pt x="45" y="91"/>
                  </a:cubicBezTo>
                  <a:cubicBezTo>
                    <a:pt x="70" y="91"/>
                    <a:pt x="91" y="70"/>
                    <a:pt x="91" y="45"/>
                  </a:cubicBezTo>
                  <a:cubicBezTo>
                    <a:pt x="91" y="40"/>
                    <a:pt x="90" y="35"/>
                    <a:pt x="88" y="30"/>
                  </a:cubicBezTo>
                </a:path>
              </a:pathLst>
            </a:custGeom>
            <a:noFill/>
            <a:ln w="31750" cap="rnd">
              <a:gradFill>
                <a:gsLst>
                  <a:gs pos="100000">
                    <a:schemeClr val="accent1">
                      <a:lumMod val="20000"/>
                      <a:lumOff val="80000"/>
                      <a:alpha val="0"/>
                    </a:schemeClr>
                  </a:gs>
                  <a:gs pos="57000">
                    <a:schemeClr val="accent1">
                      <a:lumMod val="18000"/>
                      <a:lumOff val="82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47" name="Freeform 19">
              <a:extLst>
                <a:ext uri="{FF2B5EF4-FFF2-40B4-BE49-F238E27FC236}">
                  <a16:creationId xmlns:a16="http://schemas.microsoft.com/office/drawing/2014/main" id="{04D0256E-ABC9-4E92-9DEB-0A198993F91D}"/>
                </a:ext>
              </a:extLst>
            </p:cNvPr>
            <p:cNvSpPr>
              <a:spLocks/>
            </p:cNvSpPr>
            <p:nvPr/>
          </p:nvSpPr>
          <p:spPr bwMode="auto">
            <a:xfrm>
              <a:off x="1303219" y="2445777"/>
              <a:ext cx="418470" cy="418471"/>
            </a:xfrm>
            <a:custGeom>
              <a:avLst/>
              <a:gdLst>
                <a:gd name="T0" fmla="*/ 103 w 140"/>
                <a:gd name="T1" fmla="*/ 9 h 140"/>
                <a:gd name="T2" fmla="*/ 70 w 140"/>
                <a:gd name="T3" fmla="*/ 0 h 140"/>
                <a:gd name="T4" fmla="*/ 0 w 140"/>
                <a:gd name="T5" fmla="*/ 70 h 140"/>
                <a:gd name="T6" fmla="*/ 70 w 140"/>
                <a:gd name="T7" fmla="*/ 140 h 140"/>
                <a:gd name="T8" fmla="*/ 140 w 140"/>
                <a:gd name="T9" fmla="*/ 70 h 140"/>
                <a:gd name="T10" fmla="*/ 131 w 140"/>
                <a:gd name="T11" fmla="*/ 37 h 140"/>
              </a:gdLst>
              <a:ahLst/>
              <a:cxnLst>
                <a:cxn ang="0">
                  <a:pos x="T0" y="T1"/>
                </a:cxn>
                <a:cxn ang="0">
                  <a:pos x="T2" y="T3"/>
                </a:cxn>
                <a:cxn ang="0">
                  <a:pos x="T4" y="T5"/>
                </a:cxn>
                <a:cxn ang="0">
                  <a:pos x="T6" y="T7"/>
                </a:cxn>
                <a:cxn ang="0">
                  <a:pos x="T8" y="T9"/>
                </a:cxn>
                <a:cxn ang="0">
                  <a:pos x="T10" y="T11"/>
                </a:cxn>
              </a:cxnLst>
              <a:rect l="0" t="0" r="r" b="b"/>
              <a:pathLst>
                <a:path w="140" h="140">
                  <a:moveTo>
                    <a:pt x="103" y="9"/>
                  </a:moveTo>
                  <a:cubicBezTo>
                    <a:pt x="94" y="3"/>
                    <a:pt x="82" y="0"/>
                    <a:pt x="70" y="0"/>
                  </a:cubicBezTo>
                  <a:cubicBezTo>
                    <a:pt x="31" y="0"/>
                    <a:pt x="0" y="31"/>
                    <a:pt x="0" y="70"/>
                  </a:cubicBezTo>
                  <a:cubicBezTo>
                    <a:pt x="0" y="109"/>
                    <a:pt x="31" y="140"/>
                    <a:pt x="70" y="140"/>
                  </a:cubicBezTo>
                  <a:cubicBezTo>
                    <a:pt x="109" y="140"/>
                    <a:pt x="140" y="109"/>
                    <a:pt x="140" y="70"/>
                  </a:cubicBezTo>
                  <a:cubicBezTo>
                    <a:pt x="140" y="58"/>
                    <a:pt x="137" y="46"/>
                    <a:pt x="131" y="37"/>
                  </a:cubicBezTo>
                </a:path>
              </a:pathLst>
            </a:custGeom>
            <a:noFill/>
            <a:ln w="31750" cap="rnd">
              <a:gradFill>
                <a:gsLst>
                  <a:gs pos="100000">
                    <a:schemeClr val="accent1">
                      <a:lumMod val="20000"/>
                      <a:lumOff val="80000"/>
                      <a:alpha val="0"/>
                    </a:schemeClr>
                  </a:gs>
                  <a:gs pos="57000">
                    <a:schemeClr val="accent1">
                      <a:lumMod val="18000"/>
                      <a:lumOff val="82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48" name="Line 20">
              <a:extLst>
                <a:ext uri="{FF2B5EF4-FFF2-40B4-BE49-F238E27FC236}">
                  <a16:creationId xmlns:a16="http://schemas.microsoft.com/office/drawing/2014/main" id="{E12985F8-722F-4BEC-9C24-2582B8987C7C}"/>
                </a:ext>
              </a:extLst>
            </p:cNvPr>
            <p:cNvSpPr>
              <a:spLocks noChangeShapeType="1"/>
            </p:cNvSpPr>
            <p:nvPr/>
          </p:nvSpPr>
          <p:spPr bwMode="auto">
            <a:xfrm flipH="1">
              <a:off x="1512455" y="2445777"/>
              <a:ext cx="209236" cy="209236"/>
            </a:xfrm>
            <a:prstGeom prst="line">
              <a:avLst/>
            </a:prstGeom>
            <a:noFill/>
            <a:ln w="31750" cap="rnd">
              <a:gradFill>
                <a:gsLst>
                  <a:gs pos="16000">
                    <a:schemeClr val="accent1">
                      <a:alpha val="0"/>
                      <a:lumMod val="15000"/>
                      <a:lumOff val="85000"/>
                    </a:schemeClr>
                  </a:gs>
                  <a:gs pos="100000">
                    <a:schemeClr val="accent1">
                      <a:lumMod val="20000"/>
                      <a:lumOff val="80000"/>
                    </a:schemeClr>
                  </a:gs>
                </a:gsLst>
                <a:lin ang="0" scaled="0"/>
              </a:gra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grpSp>
          <p:nvGrpSpPr>
            <p:cNvPr id="49" name="组合 48">
              <a:extLst>
                <a:ext uri="{FF2B5EF4-FFF2-40B4-BE49-F238E27FC236}">
                  <a16:creationId xmlns:a16="http://schemas.microsoft.com/office/drawing/2014/main" id="{EDC45DC7-4D95-46F6-AF04-C403D84A86CC}"/>
                </a:ext>
              </a:extLst>
            </p:cNvPr>
            <p:cNvGrpSpPr/>
            <p:nvPr/>
          </p:nvGrpSpPr>
          <p:grpSpPr>
            <a:xfrm>
              <a:off x="2221978" y="3156601"/>
              <a:ext cx="395000" cy="313970"/>
              <a:chOff x="2221978" y="3156601"/>
              <a:chExt cx="395000" cy="313970"/>
            </a:xfrm>
          </p:grpSpPr>
          <p:sp>
            <p:nvSpPr>
              <p:cNvPr id="50" name="Freeform 45">
                <a:extLst>
                  <a:ext uri="{FF2B5EF4-FFF2-40B4-BE49-F238E27FC236}">
                    <a16:creationId xmlns:a16="http://schemas.microsoft.com/office/drawing/2014/main" id="{59930309-93FB-4BAC-A7F7-D6EE7CAD4552}"/>
                  </a:ext>
                </a:extLst>
              </p:cNvPr>
              <p:cNvSpPr>
                <a:spLocks/>
              </p:cNvSpPr>
              <p:nvPr/>
            </p:nvSpPr>
            <p:spPr bwMode="auto">
              <a:xfrm>
                <a:off x="2221978" y="3156601"/>
                <a:ext cx="395000" cy="313970"/>
              </a:xfrm>
              <a:custGeom>
                <a:avLst/>
                <a:gdLst>
                  <a:gd name="T0" fmla="*/ 338 w 338"/>
                  <a:gd name="T1" fmla="*/ 0 h 297"/>
                  <a:gd name="T2" fmla="*/ 0 w 338"/>
                  <a:gd name="T3" fmla="*/ 0 h 297"/>
                  <a:gd name="T4" fmla="*/ 0 w 338"/>
                  <a:gd name="T5" fmla="*/ 254 h 297"/>
                  <a:gd name="T6" fmla="*/ 77 w 338"/>
                  <a:gd name="T7" fmla="*/ 254 h 297"/>
                  <a:gd name="T8" fmla="*/ 77 w 338"/>
                  <a:gd name="T9" fmla="*/ 297 h 297"/>
                  <a:gd name="T10" fmla="*/ 162 w 338"/>
                  <a:gd name="T11" fmla="*/ 254 h 297"/>
                  <a:gd name="T12" fmla="*/ 338 w 338"/>
                  <a:gd name="T13" fmla="*/ 254 h 297"/>
                  <a:gd name="T14" fmla="*/ 338 w 338"/>
                  <a:gd name="T15" fmla="*/ 0 h 2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297">
                    <a:moveTo>
                      <a:pt x="338" y="0"/>
                    </a:moveTo>
                    <a:lnTo>
                      <a:pt x="0" y="0"/>
                    </a:lnTo>
                    <a:lnTo>
                      <a:pt x="0" y="254"/>
                    </a:lnTo>
                    <a:lnTo>
                      <a:pt x="77" y="254"/>
                    </a:lnTo>
                    <a:lnTo>
                      <a:pt x="77" y="297"/>
                    </a:lnTo>
                    <a:lnTo>
                      <a:pt x="162" y="254"/>
                    </a:lnTo>
                    <a:lnTo>
                      <a:pt x="338" y="254"/>
                    </a:lnTo>
                    <a:lnTo>
                      <a:pt x="338" y="0"/>
                    </a:lnTo>
                    <a:close/>
                  </a:path>
                </a:pathLst>
              </a:custGeom>
              <a:noFill/>
              <a:ln w="31750" cap="rnd">
                <a:gradFill>
                  <a:gsLst>
                    <a:gs pos="100000">
                      <a:schemeClr val="accent1">
                        <a:lumMod val="20000"/>
                        <a:lumOff val="80000"/>
                        <a:alpha val="0"/>
                      </a:schemeClr>
                    </a:gs>
                    <a:gs pos="56000">
                      <a:schemeClr val="accent1">
                        <a:lumMod val="17000"/>
                        <a:lumOff val="83000"/>
                      </a:schemeClr>
                    </a:gs>
                  </a:gsLst>
                  <a:lin ang="0" scaled="0"/>
                </a:gra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3413"/>
              </a:p>
            </p:txBody>
          </p:sp>
          <p:sp>
            <p:nvSpPr>
              <p:cNvPr id="51" name="Line 46">
                <a:extLst>
                  <a:ext uri="{FF2B5EF4-FFF2-40B4-BE49-F238E27FC236}">
                    <a16:creationId xmlns:a16="http://schemas.microsoft.com/office/drawing/2014/main" id="{B1B0138F-8EE2-4896-9926-8F1249F4AA73}"/>
                  </a:ext>
                </a:extLst>
              </p:cNvPr>
              <p:cNvSpPr>
                <a:spLocks noChangeShapeType="1"/>
              </p:cNvSpPr>
              <p:nvPr/>
            </p:nvSpPr>
            <p:spPr bwMode="auto">
              <a:xfrm>
                <a:off x="2320144" y="3291915"/>
                <a:ext cx="198669" cy="0"/>
              </a:xfrm>
              <a:prstGeom prst="line">
                <a:avLst/>
              </a:prstGeom>
              <a:noFill/>
              <a:ln w="31750" cap="rnd">
                <a:gradFill>
                  <a:gsLst>
                    <a:gs pos="100000">
                      <a:schemeClr val="accent1">
                        <a:lumMod val="20000"/>
                        <a:lumOff val="80000"/>
                        <a:alpha val="0"/>
                      </a:schemeClr>
                    </a:gs>
                    <a:gs pos="56000">
                      <a:schemeClr val="accent1">
                        <a:lumMod val="17000"/>
                        <a:lumOff val="83000"/>
                      </a:schemeClr>
                    </a:gs>
                  </a:gsLst>
                  <a:lin ang="0" scaled="0"/>
                </a:gra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3413"/>
              </a:p>
            </p:txBody>
          </p:sp>
        </p:grpSp>
      </p:grpSp>
      <p:sp>
        <p:nvSpPr>
          <p:cNvPr id="54" name="文本占位符 78">
            <a:extLst>
              <a:ext uri="{FF2B5EF4-FFF2-40B4-BE49-F238E27FC236}">
                <a16:creationId xmlns:a16="http://schemas.microsoft.com/office/drawing/2014/main" id="{D2F0F2D2-01F2-4254-B237-0F9F59E6C209}"/>
              </a:ext>
            </a:extLst>
          </p:cNvPr>
          <p:cNvSpPr>
            <a:spLocks noGrp="1"/>
          </p:cNvSpPr>
          <p:nvPr>
            <p:ph type="body" sz="quarter" idx="11" hasCustomPrompt="1"/>
          </p:nvPr>
        </p:nvSpPr>
        <p:spPr>
          <a:xfrm>
            <a:off x="7290976" y="2156096"/>
            <a:ext cx="2530657" cy="2028376"/>
          </a:xfrm>
          <a:prstGeom prst="rect">
            <a:avLst/>
          </a:prstGeom>
          <a:noFill/>
        </p:spPr>
        <p:txBody>
          <a:bodyPr wrap="square" rtlCol="0">
            <a:spAutoFit/>
          </a:bodyPr>
          <a:lstStyle>
            <a:lvl1pPr marL="0" indent="0" algn="ctr">
              <a:buNone/>
              <a:defRPr lang="en-US" altLang="zh-CN" sz="12514" dirty="0" smtClean="0">
                <a:solidFill>
                  <a:schemeClr val="bg1"/>
                </a:solidFill>
                <a:effectLst>
                  <a:outerShdw blurRad="228600" dist="114300" dir="5400000" algn="t" rotWithShape="0">
                    <a:schemeClr val="accent1">
                      <a:lumMod val="75000"/>
                      <a:alpha val="20000"/>
                    </a:schemeClr>
                  </a:outerShdw>
                </a:effectLst>
                <a:latin typeface="+mj-ea"/>
                <a:ea typeface="+mj-ea"/>
              </a:defRPr>
            </a:lvl1pPr>
          </a:lstStyle>
          <a:p>
            <a:pPr marL="0" lvl="0" algn="ctr"/>
            <a:r>
              <a:rPr lang="en-US" altLang="zh-CN" dirty="0"/>
              <a:t>01</a:t>
            </a:r>
          </a:p>
        </p:txBody>
      </p:sp>
      <p:sp>
        <p:nvSpPr>
          <p:cNvPr id="55" name="文本占位符 78">
            <a:extLst>
              <a:ext uri="{FF2B5EF4-FFF2-40B4-BE49-F238E27FC236}">
                <a16:creationId xmlns:a16="http://schemas.microsoft.com/office/drawing/2014/main" id="{515407C7-4F5C-4EBB-AA0E-6F2FF28639A8}"/>
              </a:ext>
            </a:extLst>
          </p:cNvPr>
          <p:cNvSpPr>
            <a:spLocks noGrp="1"/>
          </p:cNvSpPr>
          <p:nvPr>
            <p:ph type="body" sz="quarter" idx="12" hasCustomPrompt="1"/>
          </p:nvPr>
        </p:nvSpPr>
        <p:spPr>
          <a:xfrm>
            <a:off x="5245367" y="3673324"/>
            <a:ext cx="6811535" cy="2028376"/>
          </a:xfrm>
          <a:prstGeom prst="rect">
            <a:avLst/>
          </a:prstGeom>
          <a:noFill/>
        </p:spPr>
        <p:txBody>
          <a:bodyPr wrap="square" rtlCol="0">
            <a:spAutoFit/>
          </a:bodyPr>
          <a:lstStyle>
            <a:lvl1pPr marL="0" indent="0" algn="ctr">
              <a:buNone/>
              <a:defRPr lang="zh-CN" altLang="en-US" sz="12514" dirty="0" smtClean="0">
                <a:solidFill>
                  <a:schemeClr val="bg1"/>
                </a:solidFill>
                <a:effectLst>
                  <a:outerShdw blurRad="228600" dist="114300" dir="5400000" algn="t" rotWithShape="0">
                    <a:schemeClr val="accent1">
                      <a:lumMod val="75000"/>
                      <a:alpha val="20000"/>
                    </a:schemeClr>
                  </a:outerShdw>
                </a:effectLst>
                <a:latin typeface="+mj-ea"/>
                <a:ea typeface="+mj-ea"/>
              </a:defRPr>
            </a:lvl1pPr>
          </a:lstStyle>
          <a:p>
            <a:pPr marL="0" lvl="0" algn="ctr"/>
            <a:r>
              <a:rPr lang="zh-CN" altLang="en-US" dirty="0"/>
              <a:t>活动定位</a:t>
            </a:r>
          </a:p>
        </p:txBody>
      </p:sp>
      <p:sp>
        <p:nvSpPr>
          <p:cNvPr id="56" name="文本占位符 78">
            <a:extLst>
              <a:ext uri="{FF2B5EF4-FFF2-40B4-BE49-F238E27FC236}">
                <a16:creationId xmlns:a16="http://schemas.microsoft.com/office/drawing/2014/main" id="{F6748433-8B6B-4F20-B68C-27BD2EBAE0D3}"/>
              </a:ext>
            </a:extLst>
          </p:cNvPr>
          <p:cNvSpPr>
            <a:spLocks noGrp="1"/>
          </p:cNvSpPr>
          <p:nvPr>
            <p:ph type="body" sz="quarter" idx="16" hasCustomPrompt="1"/>
          </p:nvPr>
        </p:nvSpPr>
        <p:spPr>
          <a:xfrm>
            <a:off x="5635587" y="5201630"/>
            <a:ext cx="5865884" cy="408958"/>
          </a:xfrm>
          <a:prstGeom prst="rect">
            <a:avLst/>
          </a:prstGeom>
          <a:noFill/>
        </p:spPr>
        <p:txBody>
          <a:bodyPr wrap="square" rtlCol="0">
            <a:spAutoFit/>
          </a:bodyPr>
          <a:lstStyle>
            <a:lvl1pPr marL="0" indent="0" algn="dist">
              <a:buNone/>
              <a:defRPr lang="en-US" altLang="zh-CN" sz="1991" i="1" dirty="0" smtClean="0">
                <a:solidFill>
                  <a:schemeClr val="bg1"/>
                </a:solidFill>
                <a:effectLst>
                  <a:outerShdw blurRad="228600" dist="114300" dir="5400000" algn="t" rotWithShape="0">
                    <a:schemeClr val="accent1">
                      <a:lumMod val="75000"/>
                      <a:alpha val="20000"/>
                    </a:schemeClr>
                  </a:outerShdw>
                </a:effectLst>
                <a:ea typeface="+mj-ea"/>
              </a:defRPr>
            </a:lvl1pPr>
          </a:lstStyle>
          <a:p>
            <a:pPr marL="0" lvl="0" algn="dist"/>
            <a:r>
              <a:rPr lang="en-US" altLang="zh-CN" dirty="0"/>
              <a:t>Activities positioning</a:t>
            </a:r>
          </a:p>
        </p:txBody>
      </p:sp>
    </p:spTree>
    <p:extLst>
      <p:ext uri="{BB962C8B-B14F-4D97-AF65-F5344CB8AC3E}">
        <p14:creationId xmlns:p14="http://schemas.microsoft.com/office/powerpoint/2010/main" val="416166350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167533" y="1596249"/>
            <a:ext cx="13005197" cy="3395698"/>
          </a:xfrm>
        </p:spPr>
        <p:txBody>
          <a:bodyPr anchor="b"/>
          <a:lstStyle>
            <a:lvl1pPr algn="ctr">
              <a:defRPr sz="8533"/>
            </a:lvl1pPr>
          </a:lstStyle>
          <a:p>
            <a:r>
              <a:rPr lang="zh-CN" altLang="en-US"/>
              <a:t>单击此处编辑母版标题样式</a:t>
            </a:r>
            <a:endParaRPr lang="en-US" dirty="0"/>
          </a:p>
        </p:txBody>
      </p:sp>
      <p:sp>
        <p:nvSpPr>
          <p:cNvPr id="3" name="Subtitle 2"/>
          <p:cNvSpPr>
            <a:spLocks noGrp="1"/>
          </p:cNvSpPr>
          <p:nvPr>
            <p:ph type="subTitle" idx="1"/>
          </p:nvPr>
        </p:nvSpPr>
        <p:spPr>
          <a:xfrm>
            <a:off x="2167533" y="5122898"/>
            <a:ext cx="13005197" cy="2354862"/>
          </a:xfrm>
        </p:spPr>
        <p:txBody>
          <a:bodyPr/>
          <a:lstStyle>
            <a:lvl1pPr marL="0" indent="0" algn="ctr">
              <a:buNone/>
              <a:defRPr sz="3413"/>
            </a:lvl1pPr>
            <a:lvl2pPr marL="650230" indent="0" algn="ctr">
              <a:buNone/>
              <a:defRPr sz="2844"/>
            </a:lvl2pPr>
            <a:lvl3pPr marL="1300460" indent="0" algn="ctr">
              <a:buNone/>
              <a:defRPr sz="2560"/>
            </a:lvl3pPr>
            <a:lvl4pPr marL="1950690" indent="0" algn="ctr">
              <a:buNone/>
              <a:defRPr sz="2276"/>
            </a:lvl4pPr>
            <a:lvl5pPr marL="2600919" indent="0" algn="ctr">
              <a:buNone/>
              <a:defRPr sz="2276"/>
            </a:lvl5pPr>
            <a:lvl6pPr marL="3251149" indent="0" algn="ctr">
              <a:buNone/>
              <a:defRPr sz="2276"/>
            </a:lvl6pPr>
            <a:lvl7pPr marL="3901379" indent="0" algn="ctr">
              <a:buNone/>
              <a:defRPr sz="2276"/>
            </a:lvl7pPr>
            <a:lvl8pPr marL="4551609" indent="0" algn="ctr">
              <a:buNone/>
              <a:defRPr sz="2276"/>
            </a:lvl8pPr>
            <a:lvl9pPr marL="5201839" indent="0" algn="ctr">
              <a:buNone/>
              <a:defRPr sz="2276"/>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8/4/23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
        <p:nvSpPr>
          <p:cNvPr id="7" name="矩形 6">
            <a:extLst>
              <a:ext uri="{FF2B5EF4-FFF2-40B4-BE49-F238E27FC236}">
                <a16:creationId xmlns:a16="http://schemas.microsoft.com/office/drawing/2014/main" id="{13B81078-EC85-E048-8737-8D6A0278FF1A}"/>
              </a:ext>
            </a:extLst>
          </p:cNvPr>
          <p:cNvSpPr/>
          <p:nvPr userDrawn="1"/>
        </p:nvSpPr>
        <p:spPr>
          <a:xfrm>
            <a:off x="2" y="0"/>
            <a:ext cx="5833760" cy="9753600"/>
          </a:xfrm>
          <a:prstGeom prst="rect">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75345" rtl="0" eaLnBrk="1" fontAlgn="auto" latinLnBrk="0" hangingPunct="1">
              <a:lnSpc>
                <a:spcPct val="100000"/>
              </a:lnSpc>
              <a:spcBef>
                <a:spcPts val="0"/>
              </a:spcBef>
              <a:spcAft>
                <a:spcPts val="0"/>
              </a:spcAft>
              <a:buClrTx/>
              <a:buSzTx/>
              <a:buFontTx/>
              <a:buNone/>
              <a:tabLst/>
              <a:defRPr/>
            </a:pPr>
            <a:endParaRPr kumimoji="0" lang="zh-CN" altLang="en-US" sz="1920" b="0" i="0" u="none" strike="noStrike" kern="1200" cap="none" spc="0" normalizeH="0" baseline="0" noProof="0">
              <a:ln>
                <a:noFill/>
              </a:ln>
              <a:solidFill>
                <a:prstClr val="white"/>
              </a:solidFill>
              <a:effectLst/>
              <a:uLnTx/>
              <a:uFillTx/>
              <a:latin typeface="Arial"/>
              <a:ea typeface="微软雅黑"/>
              <a:cs typeface="+mn-cs"/>
            </a:endParaRPr>
          </a:p>
        </p:txBody>
      </p:sp>
      <p:pic>
        <p:nvPicPr>
          <p:cNvPr id="8" name="图片 7">
            <a:extLst>
              <a:ext uri="{FF2B5EF4-FFF2-40B4-BE49-F238E27FC236}">
                <a16:creationId xmlns:a16="http://schemas.microsoft.com/office/drawing/2014/main" id="{E23A6417-7052-9B41-B6E3-A2BCDE09CE6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2143"/>
          <a:stretch/>
        </p:blipFill>
        <p:spPr>
          <a:xfrm>
            <a:off x="1010966" y="4672437"/>
            <a:ext cx="4131106" cy="1832718"/>
          </a:xfrm>
          <a:prstGeom prst="rect">
            <a:avLst/>
          </a:prstGeom>
        </p:spPr>
      </p:pic>
      <p:pic>
        <p:nvPicPr>
          <p:cNvPr id="9" name="图片 8">
            <a:extLst>
              <a:ext uri="{FF2B5EF4-FFF2-40B4-BE49-F238E27FC236}">
                <a16:creationId xmlns:a16="http://schemas.microsoft.com/office/drawing/2014/main" id="{8D18E64B-6DDB-E949-81CF-978D8FAAB0C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67857"/>
          <a:stretch/>
        </p:blipFill>
        <p:spPr>
          <a:xfrm>
            <a:off x="482244" y="2007759"/>
            <a:ext cx="4588899" cy="4297828"/>
          </a:xfrm>
          <a:prstGeom prst="rect">
            <a:avLst/>
          </a:prstGeom>
        </p:spPr>
      </p:pic>
    </p:spTree>
    <p:extLst>
      <p:ext uri="{BB962C8B-B14F-4D97-AF65-F5344CB8AC3E}">
        <p14:creationId xmlns:p14="http://schemas.microsoft.com/office/powerpoint/2010/main" val="25571253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8/4/23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25594774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183112" y="2431628"/>
            <a:ext cx="14955977" cy="4057226"/>
          </a:xfrm>
        </p:spPr>
        <p:txBody>
          <a:bodyPr anchor="b"/>
          <a:lstStyle>
            <a:lvl1pPr>
              <a:defRPr sz="8533"/>
            </a:lvl1pPr>
          </a:lstStyle>
          <a:p>
            <a:r>
              <a:rPr lang="zh-CN" altLang="en-US"/>
              <a:t>单击此处编辑母版标题样式</a:t>
            </a:r>
            <a:endParaRPr lang="en-US" dirty="0"/>
          </a:p>
        </p:txBody>
      </p:sp>
      <p:sp>
        <p:nvSpPr>
          <p:cNvPr id="3" name="Text Placeholder 2"/>
          <p:cNvSpPr>
            <a:spLocks noGrp="1"/>
          </p:cNvSpPr>
          <p:nvPr>
            <p:ph type="body" idx="1"/>
          </p:nvPr>
        </p:nvSpPr>
        <p:spPr>
          <a:xfrm>
            <a:off x="1183112" y="6527237"/>
            <a:ext cx="14955977" cy="2133599"/>
          </a:xfrm>
        </p:spPr>
        <p:txBody>
          <a:bodyPr/>
          <a:lstStyle>
            <a:lvl1pPr marL="0" indent="0">
              <a:buNone/>
              <a:defRPr sz="3413">
                <a:solidFill>
                  <a:schemeClr val="tx1">
                    <a:tint val="75000"/>
                  </a:schemeClr>
                </a:solidFill>
              </a:defRPr>
            </a:lvl1pPr>
            <a:lvl2pPr marL="650230" indent="0">
              <a:buNone/>
              <a:defRPr sz="2844">
                <a:solidFill>
                  <a:schemeClr val="tx1">
                    <a:tint val="75000"/>
                  </a:schemeClr>
                </a:solidFill>
              </a:defRPr>
            </a:lvl2pPr>
            <a:lvl3pPr marL="1300460" indent="0">
              <a:buNone/>
              <a:defRPr sz="2560">
                <a:solidFill>
                  <a:schemeClr val="tx1">
                    <a:tint val="75000"/>
                  </a:schemeClr>
                </a:solidFill>
              </a:defRPr>
            </a:lvl3pPr>
            <a:lvl4pPr marL="1950690" indent="0">
              <a:buNone/>
              <a:defRPr sz="2276">
                <a:solidFill>
                  <a:schemeClr val="tx1">
                    <a:tint val="75000"/>
                  </a:schemeClr>
                </a:solidFill>
              </a:defRPr>
            </a:lvl4pPr>
            <a:lvl5pPr marL="2600919" indent="0">
              <a:buNone/>
              <a:defRPr sz="2276">
                <a:solidFill>
                  <a:schemeClr val="tx1">
                    <a:tint val="75000"/>
                  </a:schemeClr>
                </a:solidFill>
              </a:defRPr>
            </a:lvl5pPr>
            <a:lvl6pPr marL="3251149" indent="0">
              <a:buNone/>
              <a:defRPr sz="2276">
                <a:solidFill>
                  <a:schemeClr val="tx1">
                    <a:tint val="75000"/>
                  </a:schemeClr>
                </a:solidFill>
              </a:defRPr>
            </a:lvl6pPr>
            <a:lvl7pPr marL="3901379" indent="0">
              <a:buNone/>
              <a:defRPr sz="2276">
                <a:solidFill>
                  <a:schemeClr val="tx1">
                    <a:tint val="75000"/>
                  </a:schemeClr>
                </a:solidFill>
              </a:defRPr>
            </a:lvl7pPr>
            <a:lvl8pPr marL="4551609" indent="0">
              <a:buNone/>
              <a:defRPr sz="2276">
                <a:solidFill>
                  <a:schemeClr val="tx1">
                    <a:tint val="75000"/>
                  </a:schemeClr>
                </a:solidFill>
              </a:defRPr>
            </a:lvl8pPr>
            <a:lvl9pPr marL="5201839" indent="0">
              <a:buNone/>
              <a:defRPr sz="2276">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C764DE79-268F-4C1A-8933-263129D2AF90}" type="datetimeFigureOut">
              <a:rPr lang="en-US" smtClean="0"/>
              <a:t>8/4/23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03918790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192143" y="2596444"/>
            <a:ext cx="7369612" cy="618857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8778508" y="2596444"/>
            <a:ext cx="7369612" cy="618857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smtClean="0"/>
              <a:t>8/4/23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82338970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1194402" y="519290"/>
            <a:ext cx="14955977" cy="1885245"/>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1194403" y="2390987"/>
            <a:ext cx="7335743" cy="1171786"/>
          </a:xfrm>
        </p:spPr>
        <p:txBody>
          <a:bodyPr anchor="b"/>
          <a:lstStyle>
            <a:lvl1pPr marL="0" indent="0">
              <a:buNone/>
              <a:defRPr sz="3413" b="1"/>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zh-CN" altLang="en-US"/>
              <a:t>单击此处编辑母版文本样式</a:t>
            </a:r>
          </a:p>
        </p:txBody>
      </p:sp>
      <p:sp>
        <p:nvSpPr>
          <p:cNvPr id="4" name="Content Placeholder 3"/>
          <p:cNvSpPr>
            <a:spLocks noGrp="1"/>
          </p:cNvSpPr>
          <p:nvPr>
            <p:ph sz="half" idx="2"/>
          </p:nvPr>
        </p:nvSpPr>
        <p:spPr>
          <a:xfrm>
            <a:off x="1194403" y="3562773"/>
            <a:ext cx="7335743" cy="524030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8778508" y="2390987"/>
            <a:ext cx="7371870" cy="1171786"/>
          </a:xfrm>
        </p:spPr>
        <p:txBody>
          <a:bodyPr anchor="b"/>
          <a:lstStyle>
            <a:lvl1pPr marL="0" indent="0">
              <a:buNone/>
              <a:defRPr sz="3413" b="1"/>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zh-CN" altLang="en-US"/>
              <a:t>单击此处编辑母版文本样式</a:t>
            </a:r>
          </a:p>
        </p:txBody>
      </p:sp>
      <p:sp>
        <p:nvSpPr>
          <p:cNvPr id="6" name="Content Placeholder 5"/>
          <p:cNvSpPr>
            <a:spLocks noGrp="1"/>
          </p:cNvSpPr>
          <p:nvPr>
            <p:ph sz="quarter" idx="4"/>
          </p:nvPr>
        </p:nvSpPr>
        <p:spPr>
          <a:xfrm>
            <a:off x="8778508" y="3562773"/>
            <a:ext cx="7371870" cy="524030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smtClean="0"/>
              <a:t>8/4/23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98907010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smtClean="0"/>
              <a:t>8/4/23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29583996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smtClean="0"/>
              <a:t>8/4/23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smtClean="0"/>
              <a:t>‹#›</a:t>
            </a:fld>
            <a:endParaRPr lang="en-US" dirty="0"/>
          </a:p>
        </p:txBody>
      </p:sp>
      <p:pic>
        <p:nvPicPr>
          <p:cNvPr id="5" name="Picture 2" descr="https://gss2.bdstatic.com/-fo3dSag_xI4khGkpoWK1HF6hhy/baike/c0%3Dbaike80%2C5%2C5%2C80%2C26/sign=3a7eacadc7ef7609280691cd4fb4c8a9/5366d0160924ab18a1a1490739fae6cd7b890b4e.jpg">
            <a:extLst>
              <a:ext uri="{FF2B5EF4-FFF2-40B4-BE49-F238E27FC236}">
                <a16:creationId xmlns:a16="http://schemas.microsoft.com/office/drawing/2014/main" id="{2DAF9E4F-1446-4C48-B141-E84C31F2524B}"/>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1814" b="32982"/>
          <a:stretch/>
        </p:blipFill>
        <p:spPr bwMode="auto">
          <a:xfrm>
            <a:off x="14435423" y="8660495"/>
            <a:ext cx="1671071" cy="669851"/>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a:extLst>
              <a:ext uri="{FF2B5EF4-FFF2-40B4-BE49-F238E27FC236}">
                <a16:creationId xmlns:a16="http://schemas.microsoft.com/office/drawing/2014/main" id="{1B617465-11C3-DF4D-B757-682A4FF10A21}"/>
              </a:ext>
            </a:extLst>
          </p:cNvPr>
          <p:cNvSpPr/>
          <p:nvPr userDrawn="1"/>
        </p:nvSpPr>
        <p:spPr>
          <a:xfrm>
            <a:off x="745887" y="379755"/>
            <a:ext cx="204806" cy="768000"/>
          </a:xfrm>
          <a:prstGeom prst="rect">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Tree>
    <p:extLst>
      <p:ext uri="{BB962C8B-B14F-4D97-AF65-F5344CB8AC3E}">
        <p14:creationId xmlns:p14="http://schemas.microsoft.com/office/powerpoint/2010/main" val="262770049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194402" y="650240"/>
            <a:ext cx="5592686" cy="2275840"/>
          </a:xfrm>
        </p:spPr>
        <p:txBody>
          <a:bodyPr anchor="b"/>
          <a:lstStyle>
            <a:lvl1pPr>
              <a:defRPr sz="4551"/>
            </a:lvl1pPr>
          </a:lstStyle>
          <a:p>
            <a:r>
              <a:rPr lang="zh-CN" altLang="en-US"/>
              <a:t>单击此处编辑母版标题样式</a:t>
            </a:r>
            <a:endParaRPr lang="en-US" dirty="0"/>
          </a:p>
        </p:txBody>
      </p:sp>
      <p:sp>
        <p:nvSpPr>
          <p:cNvPr id="3" name="Content Placeholder 2"/>
          <p:cNvSpPr>
            <a:spLocks noGrp="1"/>
          </p:cNvSpPr>
          <p:nvPr>
            <p:ph idx="1"/>
          </p:nvPr>
        </p:nvSpPr>
        <p:spPr>
          <a:xfrm>
            <a:off x="7371870" y="1404338"/>
            <a:ext cx="8778508" cy="6931378"/>
          </a:xfrm>
        </p:spPr>
        <p:txBody>
          <a:bodyPr/>
          <a:lstStyle>
            <a:lvl1pPr>
              <a:defRPr sz="4551"/>
            </a:lvl1pPr>
            <a:lvl2pPr>
              <a:defRPr sz="3982"/>
            </a:lvl2pPr>
            <a:lvl3pPr>
              <a:defRPr sz="3413"/>
            </a:lvl3pPr>
            <a:lvl4pPr>
              <a:defRPr sz="2844"/>
            </a:lvl4pPr>
            <a:lvl5pPr>
              <a:defRPr sz="2844"/>
            </a:lvl5pPr>
            <a:lvl6pPr>
              <a:defRPr sz="2844"/>
            </a:lvl6pPr>
            <a:lvl7pPr>
              <a:defRPr sz="2844"/>
            </a:lvl7pPr>
            <a:lvl8pPr>
              <a:defRPr sz="2844"/>
            </a:lvl8pPr>
            <a:lvl9pPr>
              <a:defRPr sz="2844"/>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1194402" y="2926080"/>
            <a:ext cx="5592686" cy="5420925"/>
          </a:xfrm>
        </p:spPr>
        <p:txBody>
          <a:bodyPr/>
          <a:lstStyle>
            <a:lvl1pPr marL="0" indent="0">
              <a:buNone/>
              <a:defRPr sz="2276"/>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smtClean="0"/>
              <a:t>8/4/23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95558650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194402" y="650240"/>
            <a:ext cx="5592686" cy="2275840"/>
          </a:xfrm>
        </p:spPr>
        <p:txBody>
          <a:bodyPr anchor="b"/>
          <a:lstStyle>
            <a:lvl1pPr>
              <a:defRPr sz="4551"/>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7371870" y="1404338"/>
            <a:ext cx="8778508" cy="6931378"/>
          </a:xfrm>
        </p:spPr>
        <p:txBody>
          <a:bodyPr anchor="t"/>
          <a:lstStyle>
            <a:lvl1pPr marL="0" indent="0">
              <a:buNone/>
              <a:defRPr sz="4551"/>
            </a:lvl1pPr>
            <a:lvl2pPr marL="650230" indent="0">
              <a:buNone/>
              <a:defRPr sz="3982"/>
            </a:lvl2pPr>
            <a:lvl3pPr marL="1300460" indent="0">
              <a:buNone/>
              <a:defRPr sz="3413"/>
            </a:lvl3pPr>
            <a:lvl4pPr marL="1950690" indent="0">
              <a:buNone/>
              <a:defRPr sz="2844"/>
            </a:lvl4pPr>
            <a:lvl5pPr marL="2600919" indent="0">
              <a:buNone/>
              <a:defRPr sz="2844"/>
            </a:lvl5pPr>
            <a:lvl6pPr marL="3251149" indent="0">
              <a:buNone/>
              <a:defRPr sz="2844"/>
            </a:lvl6pPr>
            <a:lvl7pPr marL="3901379" indent="0">
              <a:buNone/>
              <a:defRPr sz="2844"/>
            </a:lvl7pPr>
            <a:lvl8pPr marL="4551609" indent="0">
              <a:buNone/>
              <a:defRPr sz="2844"/>
            </a:lvl8pPr>
            <a:lvl9pPr marL="5201839" indent="0">
              <a:buNone/>
              <a:defRPr sz="2844"/>
            </a:lvl9pPr>
          </a:lstStyle>
          <a:p>
            <a:r>
              <a:rPr lang="zh-CN" altLang="en-US"/>
              <a:t>单击图标添加图片</a:t>
            </a:r>
            <a:endParaRPr lang="en-US" dirty="0"/>
          </a:p>
        </p:txBody>
      </p:sp>
      <p:sp>
        <p:nvSpPr>
          <p:cNvPr id="4" name="Text Placeholder 3"/>
          <p:cNvSpPr>
            <a:spLocks noGrp="1"/>
          </p:cNvSpPr>
          <p:nvPr>
            <p:ph type="body" sz="half" idx="2"/>
          </p:nvPr>
        </p:nvSpPr>
        <p:spPr>
          <a:xfrm>
            <a:off x="1194402" y="2926080"/>
            <a:ext cx="5592686" cy="5420925"/>
          </a:xfrm>
        </p:spPr>
        <p:txBody>
          <a:bodyPr/>
          <a:lstStyle>
            <a:lvl1pPr marL="0" indent="0">
              <a:buNone/>
              <a:defRPr sz="2276"/>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smtClean="0"/>
              <a:t>8/4/23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9257959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标题、项目符号与照片">
    <p:spTree>
      <p:nvGrpSpPr>
        <p:cNvPr id="1" name=""/>
        <p:cNvGrpSpPr/>
        <p:nvPr/>
      </p:nvGrpSpPr>
      <p:grpSpPr>
        <a:xfrm>
          <a:off x="0" y="0"/>
          <a:ext cx="0" cy="0"/>
          <a:chOff x="0" y="0"/>
          <a:chExt cx="0" cy="0"/>
        </a:xfrm>
      </p:grpSpPr>
      <p:sp>
        <p:nvSpPr>
          <p:cNvPr id="65" name="图像"/>
          <p:cNvSpPr>
            <a:spLocks noGrp="1"/>
          </p:cNvSpPr>
          <p:nvPr>
            <p:ph type="pic" sz="half" idx="13"/>
          </p:nvPr>
        </p:nvSpPr>
        <p:spPr>
          <a:xfrm>
            <a:off x="8958007" y="2590800"/>
            <a:ext cx="7112217" cy="6286500"/>
          </a:xfrm>
          <a:prstGeom prst="rect">
            <a:avLst/>
          </a:prstGeom>
        </p:spPr>
        <p:txBody>
          <a:bodyPr lIns="91439" tIns="45719" rIns="91439" bIns="45719" anchor="t">
            <a:noAutofit/>
          </a:bodyPr>
          <a:lstStyle/>
          <a:p>
            <a:endParaRPr/>
          </a:p>
        </p:txBody>
      </p:sp>
      <p:sp>
        <p:nvSpPr>
          <p:cNvPr id="66" name="标题文本"/>
          <p:cNvSpPr txBox="1">
            <a:spLocks noGrp="1"/>
          </p:cNvSpPr>
          <p:nvPr>
            <p:ph type="title"/>
          </p:nvPr>
        </p:nvSpPr>
        <p:spPr>
          <a:prstGeom prst="rect">
            <a:avLst/>
          </a:prstGeom>
        </p:spPr>
        <p:txBody>
          <a:bodyPr/>
          <a:lstStyle/>
          <a:p>
            <a:r>
              <a:t>标题文本</a:t>
            </a:r>
          </a:p>
        </p:txBody>
      </p:sp>
      <p:sp>
        <p:nvSpPr>
          <p:cNvPr id="67" name="正文级别 1…"/>
          <p:cNvSpPr txBox="1">
            <a:spLocks noGrp="1"/>
          </p:cNvSpPr>
          <p:nvPr>
            <p:ph type="body" sz="half" idx="1"/>
          </p:nvPr>
        </p:nvSpPr>
        <p:spPr>
          <a:xfrm>
            <a:off x="1270039" y="2590800"/>
            <a:ext cx="7112217" cy="6286500"/>
          </a:xfrm>
          <a:prstGeom prst="rect">
            <a:avLst/>
          </a:prstGeom>
        </p:spPr>
        <p:txBody>
          <a:bodyPr/>
          <a:lstStyle>
            <a:lvl1pPr marL="457223" indent="-457223">
              <a:spcBef>
                <a:spcPts val="4267"/>
              </a:spcBef>
              <a:defRPr sz="3734"/>
            </a:lvl1pPr>
            <a:lvl2pPr marL="914446" indent="-457223">
              <a:spcBef>
                <a:spcPts val="4267"/>
              </a:spcBef>
              <a:defRPr sz="3734"/>
            </a:lvl2pPr>
            <a:lvl3pPr marL="1371669" indent="-457223">
              <a:spcBef>
                <a:spcPts val="4267"/>
              </a:spcBef>
              <a:defRPr sz="3734"/>
            </a:lvl3pPr>
            <a:lvl4pPr marL="1828891" indent="-457223">
              <a:spcBef>
                <a:spcPts val="4267"/>
              </a:spcBef>
              <a:defRPr sz="3734"/>
            </a:lvl4pPr>
            <a:lvl5pPr marL="2286114" indent="-457223">
              <a:spcBef>
                <a:spcPts val="4267"/>
              </a:spcBef>
              <a:defRPr sz="3734"/>
            </a:lvl5pPr>
          </a:lstStyle>
          <a:p>
            <a:r>
              <a:t>正文级别 1</a:t>
            </a:r>
          </a:p>
          <a:p>
            <a:pPr lvl="1"/>
            <a:r>
              <a:t>正文级别 2</a:t>
            </a:r>
          </a:p>
          <a:p>
            <a:pPr lvl="2"/>
            <a:r>
              <a:t>正文级别 3</a:t>
            </a:r>
          </a:p>
          <a:p>
            <a:pPr lvl="3"/>
            <a:r>
              <a:t>正文级别 4</a:t>
            </a:r>
          </a:p>
          <a:p>
            <a:pPr lvl="4"/>
            <a:r>
              <a:t>正文级别 5</a:t>
            </a:r>
          </a:p>
        </p:txBody>
      </p:sp>
      <p:sp>
        <p:nvSpPr>
          <p:cNvPr id="68" name="幻灯片编号"/>
          <p:cNvSpPr txBox="1">
            <a:spLocks noGrp="1"/>
          </p:cNvSpPr>
          <p:nvPr>
            <p:ph type="sldNum" sz="quarter" idx="2"/>
          </p:nvPr>
        </p:nvSpPr>
        <p:spPr>
          <a:xfrm>
            <a:off x="8432380" y="9296400"/>
            <a:ext cx="466474" cy="430824"/>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t>‹#›</a:t>
            </a:fld>
            <a:endParaRPr/>
          </a:p>
        </p:txBody>
      </p:sp>
    </p:spTree>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8/4/23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23525159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2409126" y="519289"/>
            <a:ext cx="3738994" cy="8265725"/>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1192143" y="519289"/>
            <a:ext cx="11000229" cy="826572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8/4/23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08614079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323549E2-B0F0-494E-A752-C6FEADC24AF2}"/>
              </a:ext>
            </a:extLst>
          </p:cNvPr>
          <p:cNvGrpSpPr/>
          <p:nvPr userDrawn="1"/>
        </p:nvGrpSpPr>
        <p:grpSpPr>
          <a:xfrm>
            <a:off x="0" y="4571424"/>
            <a:ext cx="17288402" cy="959674"/>
            <a:chOff x="0" y="5570867"/>
            <a:chExt cx="12155536" cy="674771"/>
          </a:xfrm>
        </p:grpSpPr>
        <p:cxnSp>
          <p:nvCxnSpPr>
            <p:cNvPr id="4" name="直接连接符 3">
              <a:extLst>
                <a:ext uri="{FF2B5EF4-FFF2-40B4-BE49-F238E27FC236}">
                  <a16:creationId xmlns:a16="http://schemas.microsoft.com/office/drawing/2014/main" id="{183BD0B0-F9ED-4119-88EC-B3F301EFEABB}"/>
                </a:ext>
              </a:extLst>
            </p:cNvPr>
            <p:cNvCxnSpPr>
              <a:cxnSpLocks/>
            </p:cNvCxnSpPr>
            <p:nvPr/>
          </p:nvCxnSpPr>
          <p:spPr>
            <a:xfrm flipH="1">
              <a:off x="8930328" y="5779737"/>
              <a:ext cx="228083" cy="450850"/>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036757DB-4A06-49FE-9DC1-2807CE1F3F56}"/>
                </a:ext>
              </a:extLst>
            </p:cNvPr>
            <p:cNvCxnSpPr>
              <a:cxnSpLocks/>
            </p:cNvCxnSpPr>
            <p:nvPr/>
          </p:nvCxnSpPr>
          <p:spPr>
            <a:xfrm flipH="1">
              <a:off x="8907585" y="5779737"/>
              <a:ext cx="250825" cy="0"/>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77EB1D84-90AF-4298-A887-33E71585980D}"/>
                </a:ext>
              </a:extLst>
            </p:cNvPr>
            <p:cNvCxnSpPr>
              <a:cxnSpLocks/>
            </p:cNvCxnSpPr>
            <p:nvPr/>
          </p:nvCxnSpPr>
          <p:spPr>
            <a:xfrm flipH="1">
              <a:off x="8907585" y="5586061"/>
              <a:ext cx="95249" cy="193676"/>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425C58DF-5D93-4343-B94B-9668BD117E28}"/>
                </a:ext>
              </a:extLst>
            </p:cNvPr>
            <p:cNvCxnSpPr>
              <a:cxnSpLocks/>
            </p:cNvCxnSpPr>
            <p:nvPr/>
          </p:nvCxnSpPr>
          <p:spPr>
            <a:xfrm flipH="1">
              <a:off x="9006008" y="5586061"/>
              <a:ext cx="558000" cy="0"/>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26D1FCA1-A177-40C9-9949-BFCF908BBFE0}"/>
                </a:ext>
              </a:extLst>
            </p:cNvPr>
            <p:cNvCxnSpPr>
              <a:cxnSpLocks/>
            </p:cNvCxnSpPr>
            <p:nvPr/>
          </p:nvCxnSpPr>
          <p:spPr>
            <a:xfrm flipH="1">
              <a:off x="9824338" y="5585266"/>
              <a:ext cx="396000" cy="0"/>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81C2DDFE-0576-4421-ABC8-AE1682E3EAC3}"/>
                </a:ext>
              </a:extLst>
            </p:cNvPr>
            <p:cNvCxnSpPr>
              <a:cxnSpLocks/>
            </p:cNvCxnSpPr>
            <p:nvPr/>
          </p:nvCxnSpPr>
          <p:spPr>
            <a:xfrm flipH="1" flipV="1">
              <a:off x="10222036" y="5582886"/>
              <a:ext cx="324000" cy="647701"/>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A6712833-C61F-4AC7-8C4B-58EB44F62C9D}"/>
                </a:ext>
              </a:extLst>
            </p:cNvPr>
            <p:cNvCxnSpPr>
              <a:cxnSpLocks/>
            </p:cNvCxnSpPr>
            <p:nvPr/>
          </p:nvCxnSpPr>
          <p:spPr>
            <a:xfrm>
              <a:off x="9564008" y="5582886"/>
              <a:ext cx="128169" cy="244914"/>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0CCC99FF-F1B8-47BC-8DB4-EB0003711DD6}"/>
                </a:ext>
              </a:extLst>
            </p:cNvPr>
            <p:cNvCxnSpPr>
              <a:cxnSpLocks/>
            </p:cNvCxnSpPr>
            <p:nvPr/>
          </p:nvCxnSpPr>
          <p:spPr>
            <a:xfrm flipH="1">
              <a:off x="9696169" y="5582886"/>
              <a:ext cx="128169" cy="244914"/>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sp>
          <p:nvSpPr>
            <p:cNvPr id="12" name="椭圆 11">
              <a:extLst>
                <a:ext uri="{FF2B5EF4-FFF2-40B4-BE49-F238E27FC236}">
                  <a16:creationId xmlns:a16="http://schemas.microsoft.com/office/drawing/2014/main" id="{A8C38220-B5A7-4DBF-9E4E-B039BFB76E9F}"/>
                </a:ext>
              </a:extLst>
            </p:cNvPr>
            <p:cNvSpPr/>
            <p:nvPr/>
          </p:nvSpPr>
          <p:spPr>
            <a:xfrm>
              <a:off x="8892717" y="5764812"/>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
          <p:nvSpPr>
            <p:cNvPr id="13" name="椭圆 12">
              <a:extLst>
                <a:ext uri="{FF2B5EF4-FFF2-40B4-BE49-F238E27FC236}">
                  <a16:creationId xmlns:a16="http://schemas.microsoft.com/office/drawing/2014/main" id="{CDB7C186-13CC-4583-9DA8-26DAE497F190}"/>
                </a:ext>
              </a:extLst>
            </p:cNvPr>
            <p:cNvSpPr/>
            <p:nvPr/>
          </p:nvSpPr>
          <p:spPr>
            <a:xfrm>
              <a:off x="9142040" y="5764812"/>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
          <p:nvSpPr>
            <p:cNvPr id="14" name="椭圆 13">
              <a:extLst>
                <a:ext uri="{FF2B5EF4-FFF2-40B4-BE49-F238E27FC236}">
                  <a16:creationId xmlns:a16="http://schemas.microsoft.com/office/drawing/2014/main" id="{88659E4B-432D-4ADF-8902-978452DBE08F}"/>
                </a:ext>
              </a:extLst>
            </p:cNvPr>
            <p:cNvSpPr/>
            <p:nvPr/>
          </p:nvSpPr>
          <p:spPr>
            <a:xfrm>
              <a:off x="8989283" y="5570867"/>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
          <p:nvSpPr>
            <p:cNvPr id="15" name="椭圆 14">
              <a:extLst>
                <a:ext uri="{FF2B5EF4-FFF2-40B4-BE49-F238E27FC236}">
                  <a16:creationId xmlns:a16="http://schemas.microsoft.com/office/drawing/2014/main" id="{63D23B16-2A92-4973-9B19-F81D7C9778F7}"/>
                </a:ext>
              </a:extLst>
            </p:cNvPr>
            <p:cNvSpPr/>
            <p:nvPr/>
          </p:nvSpPr>
          <p:spPr>
            <a:xfrm>
              <a:off x="9549962" y="5570867"/>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
          <p:nvSpPr>
            <p:cNvPr id="16" name="椭圆 15">
              <a:extLst>
                <a:ext uri="{FF2B5EF4-FFF2-40B4-BE49-F238E27FC236}">
                  <a16:creationId xmlns:a16="http://schemas.microsoft.com/office/drawing/2014/main" id="{EDA06FCF-0D57-4E0D-9D75-C7ADEACE1F24}"/>
                </a:ext>
              </a:extLst>
            </p:cNvPr>
            <p:cNvSpPr/>
            <p:nvPr/>
          </p:nvSpPr>
          <p:spPr>
            <a:xfrm>
              <a:off x="9680592" y="5814625"/>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
          <p:nvSpPr>
            <p:cNvPr id="17" name="椭圆 16">
              <a:extLst>
                <a:ext uri="{FF2B5EF4-FFF2-40B4-BE49-F238E27FC236}">
                  <a16:creationId xmlns:a16="http://schemas.microsoft.com/office/drawing/2014/main" id="{EA1F80C8-C006-4944-B388-66E5548BAB9C}"/>
                </a:ext>
              </a:extLst>
            </p:cNvPr>
            <p:cNvSpPr/>
            <p:nvPr/>
          </p:nvSpPr>
          <p:spPr>
            <a:xfrm>
              <a:off x="9807138" y="5570867"/>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
          <p:nvSpPr>
            <p:cNvPr id="18" name="椭圆 17">
              <a:extLst>
                <a:ext uri="{FF2B5EF4-FFF2-40B4-BE49-F238E27FC236}">
                  <a16:creationId xmlns:a16="http://schemas.microsoft.com/office/drawing/2014/main" id="{28E9CFFD-181B-4FC2-9E1D-14A55F7E6CCA}"/>
                </a:ext>
              </a:extLst>
            </p:cNvPr>
            <p:cNvSpPr/>
            <p:nvPr/>
          </p:nvSpPr>
          <p:spPr>
            <a:xfrm>
              <a:off x="10205938" y="5570867"/>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cxnSp>
          <p:nvCxnSpPr>
            <p:cNvPr id="19" name="直接连接符 18">
              <a:extLst>
                <a:ext uri="{FF2B5EF4-FFF2-40B4-BE49-F238E27FC236}">
                  <a16:creationId xmlns:a16="http://schemas.microsoft.com/office/drawing/2014/main" id="{395AA2E3-4CC0-4476-8363-F452F9EA0034}"/>
                </a:ext>
              </a:extLst>
            </p:cNvPr>
            <p:cNvCxnSpPr>
              <a:cxnSpLocks/>
            </p:cNvCxnSpPr>
            <p:nvPr/>
          </p:nvCxnSpPr>
          <p:spPr>
            <a:xfrm flipH="1">
              <a:off x="0" y="6230587"/>
              <a:ext cx="8921517" cy="0"/>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sp>
          <p:nvSpPr>
            <p:cNvPr id="20" name="椭圆 19">
              <a:extLst>
                <a:ext uri="{FF2B5EF4-FFF2-40B4-BE49-F238E27FC236}">
                  <a16:creationId xmlns:a16="http://schemas.microsoft.com/office/drawing/2014/main" id="{D523C280-1576-4E18-BC50-687173138C2A}"/>
                </a:ext>
              </a:extLst>
            </p:cNvPr>
            <p:cNvSpPr/>
            <p:nvPr/>
          </p:nvSpPr>
          <p:spPr>
            <a:xfrm>
              <a:off x="8913577" y="6216838"/>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cxnSp>
          <p:nvCxnSpPr>
            <p:cNvPr id="21" name="直接连接符 20">
              <a:extLst>
                <a:ext uri="{FF2B5EF4-FFF2-40B4-BE49-F238E27FC236}">
                  <a16:creationId xmlns:a16="http://schemas.microsoft.com/office/drawing/2014/main" id="{6D142209-3968-4D80-A2AF-4014A9CF2783}"/>
                </a:ext>
              </a:extLst>
            </p:cNvPr>
            <p:cNvCxnSpPr>
              <a:cxnSpLocks/>
            </p:cNvCxnSpPr>
            <p:nvPr/>
          </p:nvCxnSpPr>
          <p:spPr>
            <a:xfrm flipH="1">
              <a:off x="10535536" y="6230587"/>
              <a:ext cx="1620000" cy="0"/>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sp>
          <p:nvSpPr>
            <p:cNvPr id="22" name="椭圆 21">
              <a:extLst>
                <a:ext uri="{FF2B5EF4-FFF2-40B4-BE49-F238E27FC236}">
                  <a16:creationId xmlns:a16="http://schemas.microsoft.com/office/drawing/2014/main" id="{A2ACCCA4-3606-4924-BE2F-0757CCA3C977}"/>
                </a:ext>
              </a:extLst>
            </p:cNvPr>
            <p:cNvSpPr/>
            <p:nvPr/>
          </p:nvSpPr>
          <p:spPr>
            <a:xfrm>
              <a:off x="10530760" y="6216838"/>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grpSp>
      <p:sp>
        <p:nvSpPr>
          <p:cNvPr id="2" name="标题 1">
            <a:extLst>
              <a:ext uri="{FF2B5EF4-FFF2-40B4-BE49-F238E27FC236}">
                <a16:creationId xmlns:a16="http://schemas.microsoft.com/office/drawing/2014/main" id="{90954600-5773-41D9-9A0D-F49FD03875D6}"/>
              </a:ext>
            </a:extLst>
          </p:cNvPr>
          <p:cNvSpPr>
            <a:spLocks noGrp="1"/>
          </p:cNvSpPr>
          <p:nvPr>
            <p:ph type="title"/>
          </p:nvPr>
        </p:nvSpPr>
        <p:spPr>
          <a:xfrm>
            <a:off x="765746" y="4211773"/>
            <a:ext cx="9979536" cy="1270967"/>
          </a:xfrm>
        </p:spPr>
        <p:txBody>
          <a:bodyPr/>
          <a:lstStyle>
            <a:lvl1pPr>
              <a:defRPr sz="4267"/>
            </a:lvl1pPr>
          </a:lstStyle>
          <a:p>
            <a:r>
              <a:rPr lang="zh-CN" altLang="en-US" dirty="0"/>
              <a:t>单击此处编辑母版标题样式</a:t>
            </a:r>
          </a:p>
        </p:txBody>
      </p:sp>
    </p:spTree>
    <p:extLst>
      <p:ext uri="{BB962C8B-B14F-4D97-AF65-F5344CB8AC3E}">
        <p14:creationId xmlns:p14="http://schemas.microsoft.com/office/powerpoint/2010/main" val="29385383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49308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C27C56-9A1D-9D46-9EEF-6E81506127F2}"/>
              </a:ext>
            </a:extLst>
          </p:cNvPr>
          <p:cNvSpPr>
            <a:spLocks noGrp="1"/>
          </p:cNvSpPr>
          <p:nvPr>
            <p:ph type="ctrTitle"/>
          </p:nvPr>
        </p:nvSpPr>
        <p:spPr>
          <a:xfrm>
            <a:off x="2167533" y="1596249"/>
            <a:ext cx="13005197" cy="3395698"/>
          </a:xfrm>
        </p:spPr>
        <p:txBody>
          <a:bodyPr anchor="b"/>
          <a:lstStyle>
            <a:lvl1pPr algn="ctr">
              <a:defRPr sz="8533"/>
            </a:lvl1pPr>
          </a:lstStyle>
          <a:p>
            <a:r>
              <a:rPr kumimoji="1" lang="zh-CN" altLang="en-US"/>
              <a:t>单击此处编辑母版标题样式</a:t>
            </a:r>
          </a:p>
        </p:txBody>
      </p:sp>
      <p:sp>
        <p:nvSpPr>
          <p:cNvPr id="3" name="副标题 2">
            <a:extLst>
              <a:ext uri="{FF2B5EF4-FFF2-40B4-BE49-F238E27FC236}">
                <a16:creationId xmlns:a16="http://schemas.microsoft.com/office/drawing/2014/main" id="{83B7EF9F-01AB-6B4A-AB49-15B347B7524C}"/>
              </a:ext>
            </a:extLst>
          </p:cNvPr>
          <p:cNvSpPr>
            <a:spLocks noGrp="1"/>
          </p:cNvSpPr>
          <p:nvPr>
            <p:ph type="subTitle" idx="1"/>
          </p:nvPr>
        </p:nvSpPr>
        <p:spPr>
          <a:xfrm>
            <a:off x="2167533" y="5122898"/>
            <a:ext cx="13005197" cy="2354862"/>
          </a:xfrm>
        </p:spPr>
        <p:txBody>
          <a:bodyPr/>
          <a:lstStyle>
            <a:lvl1pPr marL="0" indent="0" algn="ctr">
              <a:buNone/>
              <a:defRPr sz="3413"/>
            </a:lvl1pPr>
            <a:lvl2pPr marL="650230" indent="0" algn="ctr">
              <a:buNone/>
              <a:defRPr sz="2844"/>
            </a:lvl2pPr>
            <a:lvl3pPr marL="1300460" indent="0" algn="ctr">
              <a:buNone/>
              <a:defRPr sz="2560"/>
            </a:lvl3pPr>
            <a:lvl4pPr marL="1950690" indent="0" algn="ctr">
              <a:buNone/>
              <a:defRPr sz="2276"/>
            </a:lvl4pPr>
            <a:lvl5pPr marL="2600919" indent="0" algn="ctr">
              <a:buNone/>
              <a:defRPr sz="2276"/>
            </a:lvl5pPr>
            <a:lvl6pPr marL="3251149" indent="0" algn="ctr">
              <a:buNone/>
              <a:defRPr sz="2276"/>
            </a:lvl6pPr>
            <a:lvl7pPr marL="3901379" indent="0" algn="ctr">
              <a:buNone/>
              <a:defRPr sz="2276"/>
            </a:lvl7pPr>
            <a:lvl8pPr marL="4551609" indent="0" algn="ctr">
              <a:buNone/>
              <a:defRPr sz="2276"/>
            </a:lvl8pPr>
            <a:lvl9pPr marL="5201839" indent="0" algn="ctr">
              <a:buNone/>
              <a:defRPr sz="2276"/>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BA1D5092-DC27-6246-9722-0CEACBD7EA0D}"/>
              </a:ext>
            </a:extLst>
          </p:cNvPr>
          <p:cNvSpPr>
            <a:spLocks noGrp="1"/>
          </p:cNvSpPr>
          <p:nvPr>
            <p:ph type="dt" sz="half" idx="10"/>
          </p:nvPr>
        </p:nvSpPr>
        <p:spPr/>
        <p:txBody>
          <a:bodyPr/>
          <a:lstStyle/>
          <a:p>
            <a:fld id="{C764DE79-268F-4C1A-8933-263129D2AF90}" type="datetimeFigureOut">
              <a:rPr lang="en-US" smtClean="0"/>
              <a:t>8/4/23</a:t>
            </a:fld>
            <a:endParaRPr lang="en-US" dirty="0"/>
          </a:p>
        </p:txBody>
      </p:sp>
      <p:sp>
        <p:nvSpPr>
          <p:cNvPr id="5" name="页脚占位符 4">
            <a:extLst>
              <a:ext uri="{FF2B5EF4-FFF2-40B4-BE49-F238E27FC236}">
                <a16:creationId xmlns:a16="http://schemas.microsoft.com/office/drawing/2014/main" id="{206EECFE-537E-8342-B06B-B1F2056C8464}"/>
              </a:ext>
            </a:extLst>
          </p:cNvPr>
          <p:cNvSpPr>
            <a:spLocks noGrp="1"/>
          </p:cNvSpPr>
          <p:nvPr>
            <p:ph type="ftr" sz="quarter" idx="11"/>
          </p:nvPr>
        </p:nvSpPr>
        <p:spPr/>
        <p:txBody>
          <a:bodyPr/>
          <a:lstStyle/>
          <a:p>
            <a:endParaRPr lang="en-US" dirty="0"/>
          </a:p>
        </p:txBody>
      </p:sp>
      <p:sp>
        <p:nvSpPr>
          <p:cNvPr id="6" name="灯片编号占位符 5">
            <a:extLst>
              <a:ext uri="{FF2B5EF4-FFF2-40B4-BE49-F238E27FC236}">
                <a16:creationId xmlns:a16="http://schemas.microsoft.com/office/drawing/2014/main" id="{22EF04DA-2611-A345-8B13-6E85CB92FEB6}"/>
              </a:ext>
            </a:extLst>
          </p:cNvPr>
          <p:cNvSpPr>
            <a:spLocks noGrp="1"/>
          </p:cNvSpPr>
          <p:nvPr>
            <p:ph type="sldNum" sz="quarter" idx="12"/>
          </p:nvPr>
        </p:nvSpPr>
        <p:spPr/>
        <p:txBody>
          <a:bodyPr/>
          <a:lstStyle/>
          <a:p>
            <a:fld id="{48F63A3B-78C7-47BE-AE5E-E10140E04643}" type="slidenum">
              <a:rPr lang="en-US" smtClean="0"/>
              <a:t>‹#›</a:t>
            </a:fld>
            <a:endParaRPr lang="en-US" dirty="0"/>
          </a:p>
        </p:txBody>
      </p:sp>
      <p:sp>
        <p:nvSpPr>
          <p:cNvPr id="7" name="矩形 6">
            <a:extLst>
              <a:ext uri="{FF2B5EF4-FFF2-40B4-BE49-F238E27FC236}">
                <a16:creationId xmlns:a16="http://schemas.microsoft.com/office/drawing/2014/main" id="{BDEFF29E-E0D4-1844-8E6F-87791A3D650C}"/>
              </a:ext>
            </a:extLst>
          </p:cNvPr>
          <p:cNvSpPr/>
          <p:nvPr userDrawn="1"/>
        </p:nvSpPr>
        <p:spPr>
          <a:xfrm>
            <a:off x="2" y="0"/>
            <a:ext cx="5833760" cy="9753600"/>
          </a:xfrm>
          <a:prstGeom prst="rect">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75345" rtl="0" eaLnBrk="1" fontAlgn="auto" latinLnBrk="0" hangingPunct="1">
              <a:lnSpc>
                <a:spcPct val="100000"/>
              </a:lnSpc>
              <a:spcBef>
                <a:spcPts val="0"/>
              </a:spcBef>
              <a:spcAft>
                <a:spcPts val="0"/>
              </a:spcAft>
              <a:buClrTx/>
              <a:buSzTx/>
              <a:buFontTx/>
              <a:buNone/>
              <a:tabLst/>
              <a:defRPr/>
            </a:pPr>
            <a:endParaRPr kumimoji="0" lang="zh-CN" altLang="en-US" sz="1920" b="0" i="0" u="none" strike="noStrike" kern="1200" cap="none" spc="0" normalizeH="0" baseline="0" noProof="0">
              <a:ln>
                <a:noFill/>
              </a:ln>
              <a:solidFill>
                <a:prstClr val="white"/>
              </a:solidFill>
              <a:effectLst/>
              <a:uLnTx/>
              <a:uFillTx/>
              <a:latin typeface="Arial"/>
              <a:ea typeface="微软雅黑"/>
              <a:cs typeface="+mn-cs"/>
            </a:endParaRPr>
          </a:p>
        </p:txBody>
      </p:sp>
      <p:pic>
        <p:nvPicPr>
          <p:cNvPr id="8" name="图片 7">
            <a:extLst>
              <a:ext uri="{FF2B5EF4-FFF2-40B4-BE49-F238E27FC236}">
                <a16:creationId xmlns:a16="http://schemas.microsoft.com/office/drawing/2014/main" id="{77789D9D-4EA6-0F44-BA32-8325BE294CE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2143"/>
          <a:stretch/>
        </p:blipFill>
        <p:spPr>
          <a:xfrm>
            <a:off x="1010966" y="4672437"/>
            <a:ext cx="4131106" cy="1832718"/>
          </a:xfrm>
          <a:prstGeom prst="rect">
            <a:avLst/>
          </a:prstGeom>
        </p:spPr>
      </p:pic>
      <p:pic>
        <p:nvPicPr>
          <p:cNvPr id="9" name="图片 8">
            <a:extLst>
              <a:ext uri="{FF2B5EF4-FFF2-40B4-BE49-F238E27FC236}">
                <a16:creationId xmlns:a16="http://schemas.microsoft.com/office/drawing/2014/main" id="{AD1DDC7F-0292-9A41-BF8C-42DD86C7D67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67857"/>
          <a:stretch/>
        </p:blipFill>
        <p:spPr>
          <a:xfrm>
            <a:off x="482244" y="2007759"/>
            <a:ext cx="4588899" cy="4297828"/>
          </a:xfrm>
          <a:prstGeom prst="rect">
            <a:avLst/>
          </a:prstGeom>
        </p:spPr>
      </p:pic>
    </p:spTree>
    <p:extLst>
      <p:ext uri="{BB962C8B-B14F-4D97-AF65-F5344CB8AC3E}">
        <p14:creationId xmlns:p14="http://schemas.microsoft.com/office/powerpoint/2010/main" val="379006778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68D1457-34D2-D545-88C5-C6CCBF67800D}"/>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D9525199-7478-254F-805E-61171A6F7841}"/>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C3C85DB6-20F5-C94D-B6C9-3F590F61296D}"/>
              </a:ext>
            </a:extLst>
          </p:cNvPr>
          <p:cNvSpPr>
            <a:spLocks noGrp="1"/>
          </p:cNvSpPr>
          <p:nvPr>
            <p:ph type="dt" sz="half" idx="10"/>
          </p:nvPr>
        </p:nvSpPr>
        <p:spPr/>
        <p:txBody>
          <a:bodyPr/>
          <a:lstStyle/>
          <a:p>
            <a:fld id="{C764DE79-268F-4C1A-8933-263129D2AF90}" type="datetimeFigureOut">
              <a:rPr lang="en-US" smtClean="0"/>
              <a:t>8/4/23</a:t>
            </a:fld>
            <a:endParaRPr lang="en-US" dirty="0"/>
          </a:p>
        </p:txBody>
      </p:sp>
      <p:sp>
        <p:nvSpPr>
          <p:cNvPr id="5" name="页脚占位符 4">
            <a:extLst>
              <a:ext uri="{FF2B5EF4-FFF2-40B4-BE49-F238E27FC236}">
                <a16:creationId xmlns:a16="http://schemas.microsoft.com/office/drawing/2014/main" id="{45A8AE69-4FCD-B449-982A-C42D69BDE95E}"/>
              </a:ext>
            </a:extLst>
          </p:cNvPr>
          <p:cNvSpPr>
            <a:spLocks noGrp="1"/>
          </p:cNvSpPr>
          <p:nvPr>
            <p:ph type="ftr" sz="quarter" idx="11"/>
          </p:nvPr>
        </p:nvSpPr>
        <p:spPr/>
        <p:txBody>
          <a:bodyPr/>
          <a:lstStyle/>
          <a:p>
            <a:endParaRPr lang="en-US" dirty="0"/>
          </a:p>
        </p:txBody>
      </p:sp>
      <p:sp>
        <p:nvSpPr>
          <p:cNvPr id="6" name="灯片编号占位符 5">
            <a:extLst>
              <a:ext uri="{FF2B5EF4-FFF2-40B4-BE49-F238E27FC236}">
                <a16:creationId xmlns:a16="http://schemas.microsoft.com/office/drawing/2014/main" id="{E34386AD-5503-FE4D-83CF-C617171433A3}"/>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0898224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AE3BB02-C48E-054B-942E-7EE888D5E633}"/>
              </a:ext>
            </a:extLst>
          </p:cNvPr>
          <p:cNvSpPr>
            <a:spLocks noGrp="1"/>
          </p:cNvSpPr>
          <p:nvPr>
            <p:ph type="title"/>
          </p:nvPr>
        </p:nvSpPr>
        <p:spPr>
          <a:xfrm>
            <a:off x="1183112" y="2431628"/>
            <a:ext cx="14955977" cy="4057226"/>
          </a:xfrm>
        </p:spPr>
        <p:txBody>
          <a:bodyPr anchor="b"/>
          <a:lstStyle>
            <a:lvl1pPr>
              <a:defRPr sz="8533"/>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8C98146E-75EC-CD46-AD13-598C920CCB86}"/>
              </a:ext>
            </a:extLst>
          </p:cNvPr>
          <p:cNvSpPr>
            <a:spLocks noGrp="1"/>
          </p:cNvSpPr>
          <p:nvPr>
            <p:ph type="body" idx="1"/>
          </p:nvPr>
        </p:nvSpPr>
        <p:spPr>
          <a:xfrm>
            <a:off x="1183112" y="6527237"/>
            <a:ext cx="14955977" cy="2133599"/>
          </a:xfrm>
        </p:spPr>
        <p:txBody>
          <a:bodyPr/>
          <a:lstStyle>
            <a:lvl1pPr marL="0" indent="0">
              <a:buNone/>
              <a:defRPr sz="3413">
                <a:solidFill>
                  <a:schemeClr val="tx1">
                    <a:tint val="75000"/>
                  </a:schemeClr>
                </a:solidFill>
              </a:defRPr>
            </a:lvl1pPr>
            <a:lvl2pPr marL="650230" indent="0">
              <a:buNone/>
              <a:defRPr sz="2844">
                <a:solidFill>
                  <a:schemeClr val="tx1">
                    <a:tint val="75000"/>
                  </a:schemeClr>
                </a:solidFill>
              </a:defRPr>
            </a:lvl2pPr>
            <a:lvl3pPr marL="1300460" indent="0">
              <a:buNone/>
              <a:defRPr sz="2560">
                <a:solidFill>
                  <a:schemeClr val="tx1">
                    <a:tint val="75000"/>
                  </a:schemeClr>
                </a:solidFill>
              </a:defRPr>
            </a:lvl3pPr>
            <a:lvl4pPr marL="1950690" indent="0">
              <a:buNone/>
              <a:defRPr sz="2276">
                <a:solidFill>
                  <a:schemeClr val="tx1">
                    <a:tint val="75000"/>
                  </a:schemeClr>
                </a:solidFill>
              </a:defRPr>
            </a:lvl4pPr>
            <a:lvl5pPr marL="2600919" indent="0">
              <a:buNone/>
              <a:defRPr sz="2276">
                <a:solidFill>
                  <a:schemeClr val="tx1">
                    <a:tint val="75000"/>
                  </a:schemeClr>
                </a:solidFill>
              </a:defRPr>
            </a:lvl5pPr>
            <a:lvl6pPr marL="3251149" indent="0">
              <a:buNone/>
              <a:defRPr sz="2276">
                <a:solidFill>
                  <a:schemeClr val="tx1">
                    <a:tint val="75000"/>
                  </a:schemeClr>
                </a:solidFill>
              </a:defRPr>
            </a:lvl6pPr>
            <a:lvl7pPr marL="3901379" indent="0">
              <a:buNone/>
              <a:defRPr sz="2276">
                <a:solidFill>
                  <a:schemeClr val="tx1">
                    <a:tint val="75000"/>
                  </a:schemeClr>
                </a:solidFill>
              </a:defRPr>
            </a:lvl7pPr>
            <a:lvl8pPr marL="4551609" indent="0">
              <a:buNone/>
              <a:defRPr sz="2276">
                <a:solidFill>
                  <a:schemeClr val="tx1">
                    <a:tint val="75000"/>
                  </a:schemeClr>
                </a:solidFill>
              </a:defRPr>
            </a:lvl8pPr>
            <a:lvl9pPr marL="5201839" indent="0">
              <a:buNone/>
              <a:defRPr sz="2276">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078C4288-9C2B-9342-968E-010F87104B30}"/>
              </a:ext>
            </a:extLst>
          </p:cNvPr>
          <p:cNvSpPr>
            <a:spLocks noGrp="1"/>
          </p:cNvSpPr>
          <p:nvPr>
            <p:ph type="dt" sz="half" idx="10"/>
          </p:nvPr>
        </p:nvSpPr>
        <p:spPr/>
        <p:txBody>
          <a:bodyPr/>
          <a:lstStyle/>
          <a:p>
            <a:fld id="{C764DE79-268F-4C1A-8933-263129D2AF90}" type="datetimeFigureOut">
              <a:rPr lang="en-US" smtClean="0"/>
              <a:t>8/4/23</a:t>
            </a:fld>
            <a:endParaRPr lang="en-US" dirty="0"/>
          </a:p>
        </p:txBody>
      </p:sp>
      <p:sp>
        <p:nvSpPr>
          <p:cNvPr id="5" name="页脚占位符 4">
            <a:extLst>
              <a:ext uri="{FF2B5EF4-FFF2-40B4-BE49-F238E27FC236}">
                <a16:creationId xmlns:a16="http://schemas.microsoft.com/office/drawing/2014/main" id="{11F7BCD2-EE7E-664D-8775-2E8AE65963C7}"/>
              </a:ext>
            </a:extLst>
          </p:cNvPr>
          <p:cNvSpPr>
            <a:spLocks noGrp="1"/>
          </p:cNvSpPr>
          <p:nvPr>
            <p:ph type="ftr" sz="quarter" idx="11"/>
          </p:nvPr>
        </p:nvSpPr>
        <p:spPr/>
        <p:txBody>
          <a:bodyPr/>
          <a:lstStyle/>
          <a:p>
            <a:endParaRPr lang="en-US" dirty="0"/>
          </a:p>
        </p:txBody>
      </p:sp>
      <p:sp>
        <p:nvSpPr>
          <p:cNvPr id="6" name="灯片编号占位符 5">
            <a:extLst>
              <a:ext uri="{FF2B5EF4-FFF2-40B4-BE49-F238E27FC236}">
                <a16:creationId xmlns:a16="http://schemas.microsoft.com/office/drawing/2014/main" id="{B4117907-25EB-1C4D-88AB-15E3F35D49A3}"/>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56374019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A26EE47-32BB-4149-8DA9-A4799F6ED98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421A267A-A535-C142-B25C-3DBFF18191F0}"/>
              </a:ext>
            </a:extLst>
          </p:cNvPr>
          <p:cNvSpPr>
            <a:spLocks noGrp="1"/>
          </p:cNvSpPr>
          <p:nvPr>
            <p:ph sz="half" idx="1"/>
          </p:nvPr>
        </p:nvSpPr>
        <p:spPr>
          <a:xfrm>
            <a:off x="1192143" y="2596444"/>
            <a:ext cx="7369612" cy="6188570"/>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0534C887-A249-344E-AB62-6808C26296A6}"/>
              </a:ext>
            </a:extLst>
          </p:cNvPr>
          <p:cNvSpPr>
            <a:spLocks noGrp="1"/>
          </p:cNvSpPr>
          <p:nvPr>
            <p:ph sz="half" idx="2"/>
          </p:nvPr>
        </p:nvSpPr>
        <p:spPr>
          <a:xfrm>
            <a:off x="8778508" y="2596444"/>
            <a:ext cx="7369612" cy="6188570"/>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8B1EE637-6753-DD4E-98D5-0131E0FFC128}"/>
              </a:ext>
            </a:extLst>
          </p:cNvPr>
          <p:cNvSpPr>
            <a:spLocks noGrp="1"/>
          </p:cNvSpPr>
          <p:nvPr>
            <p:ph type="dt" sz="half" idx="10"/>
          </p:nvPr>
        </p:nvSpPr>
        <p:spPr/>
        <p:txBody>
          <a:bodyPr/>
          <a:lstStyle/>
          <a:p>
            <a:fld id="{C764DE79-268F-4C1A-8933-263129D2AF90}" type="datetimeFigureOut">
              <a:rPr lang="en-US" smtClean="0"/>
              <a:t>8/4/23</a:t>
            </a:fld>
            <a:endParaRPr lang="en-US" dirty="0"/>
          </a:p>
        </p:txBody>
      </p:sp>
      <p:sp>
        <p:nvSpPr>
          <p:cNvPr id="6" name="页脚占位符 5">
            <a:extLst>
              <a:ext uri="{FF2B5EF4-FFF2-40B4-BE49-F238E27FC236}">
                <a16:creationId xmlns:a16="http://schemas.microsoft.com/office/drawing/2014/main" id="{DA3436F9-BB3E-F74C-9689-CFFD90446D0E}"/>
              </a:ext>
            </a:extLst>
          </p:cNvPr>
          <p:cNvSpPr>
            <a:spLocks noGrp="1"/>
          </p:cNvSpPr>
          <p:nvPr>
            <p:ph type="ftr" sz="quarter" idx="11"/>
          </p:nvPr>
        </p:nvSpPr>
        <p:spPr/>
        <p:txBody>
          <a:bodyPr/>
          <a:lstStyle/>
          <a:p>
            <a:endParaRPr lang="en-US" dirty="0"/>
          </a:p>
        </p:txBody>
      </p:sp>
      <p:sp>
        <p:nvSpPr>
          <p:cNvPr id="7" name="灯片编号占位符 6">
            <a:extLst>
              <a:ext uri="{FF2B5EF4-FFF2-40B4-BE49-F238E27FC236}">
                <a16:creationId xmlns:a16="http://schemas.microsoft.com/office/drawing/2014/main" id="{AB5D1013-75D5-9A42-8AA2-0E630A9CB6A8}"/>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9087920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EEF31BF-828D-D64F-9958-118D322DB6B3}"/>
              </a:ext>
            </a:extLst>
          </p:cNvPr>
          <p:cNvSpPr>
            <a:spLocks noGrp="1"/>
          </p:cNvSpPr>
          <p:nvPr>
            <p:ph type="title"/>
          </p:nvPr>
        </p:nvSpPr>
        <p:spPr>
          <a:xfrm>
            <a:off x="1194402" y="519290"/>
            <a:ext cx="14955977" cy="1885245"/>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95142FAE-19B8-F94F-B634-D4A39C6080A2}"/>
              </a:ext>
            </a:extLst>
          </p:cNvPr>
          <p:cNvSpPr>
            <a:spLocks noGrp="1"/>
          </p:cNvSpPr>
          <p:nvPr>
            <p:ph type="body" idx="1"/>
          </p:nvPr>
        </p:nvSpPr>
        <p:spPr>
          <a:xfrm>
            <a:off x="1194403" y="2390987"/>
            <a:ext cx="7335743" cy="1171786"/>
          </a:xfrm>
        </p:spPr>
        <p:txBody>
          <a:bodyPr anchor="b"/>
          <a:lstStyle>
            <a:lvl1pPr marL="0" indent="0">
              <a:buNone/>
              <a:defRPr sz="3413" b="1"/>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CC32AC68-C6F7-154B-A27D-CD9B905C65E8}"/>
              </a:ext>
            </a:extLst>
          </p:cNvPr>
          <p:cNvSpPr>
            <a:spLocks noGrp="1"/>
          </p:cNvSpPr>
          <p:nvPr>
            <p:ph sz="half" idx="2"/>
          </p:nvPr>
        </p:nvSpPr>
        <p:spPr>
          <a:xfrm>
            <a:off x="1194403" y="3562773"/>
            <a:ext cx="7335743" cy="5240303"/>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17DEC0BD-2A89-E444-9CDE-694D825F5293}"/>
              </a:ext>
            </a:extLst>
          </p:cNvPr>
          <p:cNvSpPr>
            <a:spLocks noGrp="1"/>
          </p:cNvSpPr>
          <p:nvPr>
            <p:ph type="body" sz="quarter" idx="3"/>
          </p:nvPr>
        </p:nvSpPr>
        <p:spPr>
          <a:xfrm>
            <a:off x="8778508" y="2390987"/>
            <a:ext cx="7371870" cy="1171786"/>
          </a:xfrm>
        </p:spPr>
        <p:txBody>
          <a:bodyPr anchor="b"/>
          <a:lstStyle>
            <a:lvl1pPr marL="0" indent="0">
              <a:buNone/>
              <a:defRPr sz="3413" b="1"/>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F5728F44-5032-8F4A-B99B-76774FC1DABB}"/>
              </a:ext>
            </a:extLst>
          </p:cNvPr>
          <p:cNvSpPr>
            <a:spLocks noGrp="1"/>
          </p:cNvSpPr>
          <p:nvPr>
            <p:ph sz="quarter" idx="4"/>
          </p:nvPr>
        </p:nvSpPr>
        <p:spPr>
          <a:xfrm>
            <a:off x="8778508" y="3562773"/>
            <a:ext cx="7371870" cy="5240303"/>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E3FB7A50-8567-AC4B-BA63-84649E9FE24D}"/>
              </a:ext>
            </a:extLst>
          </p:cNvPr>
          <p:cNvSpPr>
            <a:spLocks noGrp="1"/>
          </p:cNvSpPr>
          <p:nvPr>
            <p:ph type="dt" sz="half" idx="10"/>
          </p:nvPr>
        </p:nvSpPr>
        <p:spPr/>
        <p:txBody>
          <a:bodyPr/>
          <a:lstStyle/>
          <a:p>
            <a:fld id="{C764DE79-268F-4C1A-8933-263129D2AF90}" type="datetimeFigureOut">
              <a:rPr lang="en-US" smtClean="0"/>
              <a:t>8/4/23</a:t>
            </a:fld>
            <a:endParaRPr lang="en-US" dirty="0"/>
          </a:p>
        </p:txBody>
      </p:sp>
      <p:sp>
        <p:nvSpPr>
          <p:cNvPr id="8" name="页脚占位符 7">
            <a:extLst>
              <a:ext uri="{FF2B5EF4-FFF2-40B4-BE49-F238E27FC236}">
                <a16:creationId xmlns:a16="http://schemas.microsoft.com/office/drawing/2014/main" id="{FB8DD934-101D-0046-ACFB-391A1A8FDB2D}"/>
              </a:ext>
            </a:extLst>
          </p:cNvPr>
          <p:cNvSpPr>
            <a:spLocks noGrp="1"/>
          </p:cNvSpPr>
          <p:nvPr>
            <p:ph type="ftr" sz="quarter" idx="11"/>
          </p:nvPr>
        </p:nvSpPr>
        <p:spPr/>
        <p:txBody>
          <a:bodyPr/>
          <a:lstStyle/>
          <a:p>
            <a:endParaRPr lang="en-US" dirty="0"/>
          </a:p>
        </p:txBody>
      </p:sp>
      <p:sp>
        <p:nvSpPr>
          <p:cNvPr id="9" name="灯片编号占位符 8">
            <a:extLst>
              <a:ext uri="{FF2B5EF4-FFF2-40B4-BE49-F238E27FC236}">
                <a16:creationId xmlns:a16="http://schemas.microsoft.com/office/drawing/2014/main" id="{818BBFD2-D13C-D444-AFBA-20170059816D}"/>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27576839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8715AB-6DAC-0D45-8AD8-A6F37F8D561E}"/>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878943EA-4DF2-8541-A1C3-207126671298}"/>
              </a:ext>
            </a:extLst>
          </p:cNvPr>
          <p:cNvSpPr>
            <a:spLocks noGrp="1"/>
          </p:cNvSpPr>
          <p:nvPr>
            <p:ph type="dt" sz="half" idx="10"/>
          </p:nvPr>
        </p:nvSpPr>
        <p:spPr/>
        <p:txBody>
          <a:bodyPr/>
          <a:lstStyle/>
          <a:p>
            <a:fld id="{C764DE79-268F-4C1A-8933-263129D2AF90}" type="datetimeFigureOut">
              <a:rPr lang="en-US" smtClean="0"/>
              <a:t>8/4/23</a:t>
            </a:fld>
            <a:endParaRPr lang="en-US" dirty="0"/>
          </a:p>
        </p:txBody>
      </p:sp>
      <p:sp>
        <p:nvSpPr>
          <p:cNvPr id="4" name="页脚占位符 3">
            <a:extLst>
              <a:ext uri="{FF2B5EF4-FFF2-40B4-BE49-F238E27FC236}">
                <a16:creationId xmlns:a16="http://schemas.microsoft.com/office/drawing/2014/main" id="{00941800-BEF7-0140-9C96-E5234E5A3DC2}"/>
              </a:ext>
            </a:extLst>
          </p:cNvPr>
          <p:cNvSpPr>
            <a:spLocks noGrp="1"/>
          </p:cNvSpPr>
          <p:nvPr>
            <p:ph type="ftr" sz="quarter" idx="11"/>
          </p:nvPr>
        </p:nvSpPr>
        <p:spPr/>
        <p:txBody>
          <a:bodyPr/>
          <a:lstStyle/>
          <a:p>
            <a:endParaRPr lang="en-US" dirty="0"/>
          </a:p>
        </p:txBody>
      </p:sp>
      <p:sp>
        <p:nvSpPr>
          <p:cNvPr id="5" name="灯片编号占位符 4">
            <a:extLst>
              <a:ext uri="{FF2B5EF4-FFF2-40B4-BE49-F238E27FC236}">
                <a16:creationId xmlns:a16="http://schemas.microsoft.com/office/drawing/2014/main" id="{77C15217-9125-1E4E-8079-169EE917A8BD}"/>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8119571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项目符号">
    <p:spTree>
      <p:nvGrpSpPr>
        <p:cNvPr id="1" name=""/>
        <p:cNvGrpSpPr/>
        <p:nvPr/>
      </p:nvGrpSpPr>
      <p:grpSpPr>
        <a:xfrm>
          <a:off x="0" y="0"/>
          <a:ext cx="0" cy="0"/>
          <a:chOff x="0" y="0"/>
          <a:chExt cx="0" cy="0"/>
        </a:xfrm>
      </p:grpSpPr>
      <p:sp>
        <p:nvSpPr>
          <p:cNvPr id="75" name="正文级别 1…"/>
          <p:cNvSpPr txBox="1">
            <a:spLocks noGrp="1"/>
          </p:cNvSpPr>
          <p:nvPr>
            <p:ph type="body" idx="1"/>
          </p:nvPr>
        </p:nvSpPr>
        <p:spPr>
          <a:xfrm>
            <a:off x="1270039" y="1270000"/>
            <a:ext cx="14800185" cy="7213600"/>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76"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486D88F-99A6-3145-B9F0-6080285ADE8C}"/>
              </a:ext>
            </a:extLst>
          </p:cNvPr>
          <p:cNvSpPr>
            <a:spLocks noGrp="1"/>
          </p:cNvSpPr>
          <p:nvPr>
            <p:ph type="dt" sz="half" idx="10"/>
          </p:nvPr>
        </p:nvSpPr>
        <p:spPr/>
        <p:txBody>
          <a:bodyPr/>
          <a:lstStyle/>
          <a:p>
            <a:fld id="{C764DE79-268F-4C1A-8933-263129D2AF90}" type="datetimeFigureOut">
              <a:rPr lang="en-US" smtClean="0"/>
              <a:t>8/4/23</a:t>
            </a:fld>
            <a:endParaRPr lang="en-US" dirty="0"/>
          </a:p>
        </p:txBody>
      </p:sp>
      <p:sp>
        <p:nvSpPr>
          <p:cNvPr id="3" name="页脚占位符 2">
            <a:extLst>
              <a:ext uri="{FF2B5EF4-FFF2-40B4-BE49-F238E27FC236}">
                <a16:creationId xmlns:a16="http://schemas.microsoft.com/office/drawing/2014/main" id="{D3D9A653-1DF5-4048-B471-EE5D9D60CB01}"/>
              </a:ext>
            </a:extLst>
          </p:cNvPr>
          <p:cNvSpPr>
            <a:spLocks noGrp="1"/>
          </p:cNvSpPr>
          <p:nvPr>
            <p:ph type="ftr" sz="quarter" idx="11"/>
          </p:nvPr>
        </p:nvSpPr>
        <p:spPr/>
        <p:txBody>
          <a:bodyPr/>
          <a:lstStyle/>
          <a:p>
            <a:endParaRPr lang="en-US" dirty="0"/>
          </a:p>
        </p:txBody>
      </p:sp>
      <p:sp>
        <p:nvSpPr>
          <p:cNvPr id="4" name="灯片编号占位符 3">
            <a:extLst>
              <a:ext uri="{FF2B5EF4-FFF2-40B4-BE49-F238E27FC236}">
                <a16:creationId xmlns:a16="http://schemas.microsoft.com/office/drawing/2014/main" id="{CA0E885B-5A07-3D42-B90B-5D316FC75335}"/>
              </a:ext>
            </a:extLst>
          </p:cNvPr>
          <p:cNvSpPr>
            <a:spLocks noGrp="1"/>
          </p:cNvSpPr>
          <p:nvPr>
            <p:ph type="sldNum" sz="quarter" idx="12"/>
          </p:nvPr>
        </p:nvSpPr>
        <p:spPr/>
        <p:txBody>
          <a:bodyPr/>
          <a:lstStyle/>
          <a:p>
            <a:fld id="{48F63A3B-78C7-47BE-AE5E-E10140E04643}" type="slidenum">
              <a:rPr lang="en-US" smtClean="0"/>
              <a:t>‹#›</a:t>
            </a:fld>
            <a:endParaRPr lang="en-US" dirty="0"/>
          </a:p>
        </p:txBody>
      </p:sp>
      <p:pic>
        <p:nvPicPr>
          <p:cNvPr id="5" name="Picture 2" descr="https://gss2.bdstatic.com/-fo3dSag_xI4khGkpoWK1HF6hhy/baike/c0%3Dbaike80%2C5%2C5%2C80%2C26/sign=3a7eacadc7ef7609280691cd4fb4c8a9/5366d0160924ab18a1a1490739fae6cd7b890b4e.jpg">
            <a:extLst>
              <a:ext uri="{FF2B5EF4-FFF2-40B4-BE49-F238E27FC236}">
                <a16:creationId xmlns:a16="http://schemas.microsoft.com/office/drawing/2014/main" id="{E3ABE7AD-F85F-DD40-A5AA-322CAF8AD064}"/>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11814" b="32982"/>
          <a:stretch/>
        </p:blipFill>
        <p:spPr bwMode="auto">
          <a:xfrm>
            <a:off x="14435423" y="8660495"/>
            <a:ext cx="1671071" cy="669851"/>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a:extLst>
              <a:ext uri="{FF2B5EF4-FFF2-40B4-BE49-F238E27FC236}">
                <a16:creationId xmlns:a16="http://schemas.microsoft.com/office/drawing/2014/main" id="{D76FB336-B9AE-8D45-9912-0FF4B060162C}"/>
              </a:ext>
            </a:extLst>
          </p:cNvPr>
          <p:cNvSpPr/>
          <p:nvPr userDrawn="1"/>
        </p:nvSpPr>
        <p:spPr>
          <a:xfrm>
            <a:off x="745887" y="379755"/>
            <a:ext cx="204806" cy="768000"/>
          </a:xfrm>
          <a:prstGeom prst="rect">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Tree>
    <p:extLst>
      <p:ext uri="{BB962C8B-B14F-4D97-AF65-F5344CB8AC3E}">
        <p14:creationId xmlns:p14="http://schemas.microsoft.com/office/powerpoint/2010/main" val="335621967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C52BED-217D-8A4F-B0C0-69CB70CD6C40}"/>
              </a:ext>
            </a:extLst>
          </p:cNvPr>
          <p:cNvSpPr>
            <a:spLocks noGrp="1"/>
          </p:cNvSpPr>
          <p:nvPr>
            <p:ph type="title"/>
          </p:nvPr>
        </p:nvSpPr>
        <p:spPr>
          <a:xfrm>
            <a:off x="1194402" y="650240"/>
            <a:ext cx="5592686" cy="2275840"/>
          </a:xfrm>
        </p:spPr>
        <p:txBody>
          <a:bodyPr anchor="b"/>
          <a:lstStyle>
            <a:lvl1pPr>
              <a:defRPr sz="4551"/>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CFE796EC-9F2A-0946-BF6E-8961E4ED5465}"/>
              </a:ext>
            </a:extLst>
          </p:cNvPr>
          <p:cNvSpPr>
            <a:spLocks noGrp="1"/>
          </p:cNvSpPr>
          <p:nvPr>
            <p:ph idx="1"/>
          </p:nvPr>
        </p:nvSpPr>
        <p:spPr>
          <a:xfrm>
            <a:off x="7371870" y="1404338"/>
            <a:ext cx="8778508" cy="6931378"/>
          </a:xfrm>
        </p:spPr>
        <p:txBody>
          <a:bodyPr/>
          <a:lstStyle>
            <a:lvl1pPr>
              <a:defRPr sz="4551"/>
            </a:lvl1pPr>
            <a:lvl2pPr>
              <a:defRPr sz="3982"/>
            </a:lvl2pPr>
            <a:lvl3pPr>
              <a:defRPr sz="3413"/>
            </a:lvl3pPr>
            <a:lvl4pPr>
              <a:defRPr sz="2844"/>
            </a:lvl4pPr>
            <a:lvl5pPr>
              <a:defRPr sz="2844"/>
            </a:lvl5pPr>
            <a:lvl6pPr>
              <a:defRPr sz="2844"/>
            </a:lvl6pPr>
            <a:lvl7pPr>
              <a:defRPr sz="2844"/>
            </a:lvl7pPr>
            <a:lvl8pPr>
              <a:defRPr sz="2844"/>
            </a:lvl8pPr>
            <a:lvl9pPr>
              <a:defRPr sz="2844"/>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BBE98B56-35DD-1E4E-AC15-A14560E13EDD}"/>
              </a:ext>
            </a:extLst>
          </p:cNvPr>
          <p:cNvSpPr>
            <a:spLocks noGrp="1"/>
          </p:cNvSpPr>
          <p:nvPr>
            <p:ph type="body" sz="half" idx="2"/>
          </p:nvPr>
        </p:nvSpPr>
        <p:spPr>
          <a:xfrm>
            <a:off x="1194402" y="2926080"/>
            <a:ext cx="5592686" cy="5420925"/>
          </a:xfrm>
        </p:spPr>
        <p:txBody>
          <a:bodyPr/>
          <a:lstStyle>
            <a:lvl1pPr marL="0" indent="0">
              <a:buNone/>
              <a:defRPr sz="2276"/>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F0577151-5BDC-A74A-A521-07AF0D9137C4}"/>
              </a:ext>
            </a:extLst>
          </p:cNvPr>
          <p:cNvSpPr>
            <a:spLocks noGrp="1"/>
          </p:cNvSpPr>
          <p:nvPr>
            <p:ph type="dt" sz="half" idx="10"/>
          </p:nvPr>
        </p:nvSpPr>
        <p:spPr/>
        <p:txBody>
          <a:bodyPr/>
          <a:lstStyle/>
          <a:p>
            <a:fld id="{C764DE79-268F-4C1A-8933-263129D2AF90}" type="datetimeFigureOut">
              <a:rPr lang="en-US" smtClean="0"/>
              <a:t>8/4/23</a:t>
            </a:fld>
            <a:endParaRPr lang="en-US" dirty="0"/>
          </a:p>
        </p:txBody>
      </p:sp>
      <p:sp>
        <p:nvSpPr>
          <p:cNvPr id="6" name="页脚占位符 5">
            <a:extLst>
              <a:ext uri="{FF2B5EF4-FFF2-40B4-BE49-F238E27FC236}">
                <a16:creationId xmlns:a16="http://schemas.microsoft.com/office/drawing/2014/main" id="{1503D9F7-B756-D842-9E61-AB2485C0C80F}"/>
              </a:ext>
            </a:extLst>
          </p:cNvPr>
          <p:cNvSpPr>
            <a:spLocks noGrp="1"/>
          </p:cNvSpPr>
          <p:nvPr>
            <p:ph type="ftr" sz="quarter" idx="11"/>
          </p:nvPr>
        </p:nvSpPr>
        <p:spPr/>
        <p:txBody>
          <a:bodyPr/>
          <a:lstStyle/>
          <a:p>
            <a:endParaRPr lang="en-US" dirty="0"/>
          </a:p>
        </p:txBody>
      </p:sp>
      <p:sp>
        <p:nvSpPr>
          <p:cNvPr id="7" name="灯片编号占位符 6">
            <a:extLst>
              <a:ext uri="{FF2B5EF4-FFF2-40B4-BE49-F238E27FC236}">
                <a16:creationId xmlns:a16="http://schemas.microsoft.com/office/drawing/2014/main" id="{221622B4-99F9-4D46-9CC8-43B5D33E6B4E}"/>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53067211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EE1BBAD-70A7-6B44-BA2A-2434686368C8}"/>
              </a:ext>
            </a:extLst>
          </p:cNvPr>
          <p:cNvSpPr>
            <a:spLocks noGrp="1"/>
          </p:cNvSpPr>
          <p:nvPr>
            <p:ph type="title"/>
          </p:nvPr>
        </p:nvSpPr>
        <p:spPr>
          <a:xfrm>
            <a:off x="1194402" y="650240"/>
            <a:ext cx="5592686" cy="2275840"/>
          </a:xfrm>
        </p:spPr>
        <p:txBody>
          <a:bodyPr anchor="b"/>
          <a:lstStyle>
            <a:lvl1pPr>
              <a:defRPr sz="4551"/>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93719244-D62C-AB49-AF89-F39099879A1C}"/>
              </a:ext>
            </a:extLst>
          </p:cNvPr>
          <p:cNvSpPr>
            <a:spLocks noGrp="1"/>
          </p:cNvSpPr>
          <p:nvPr>
            <p:ph type="pic" idx="1"/>
          </p:nvPr>
        </p:nvSpPr>
        <p:spPr>
          <a:xfrm>
            <a:off x="7371870" y="1404338"/>
            <a:ext cx="8778508" cy="6931378"/>
          </a:xfrm>
        </p:spPr>
        <p:txBody>
          <a:bodyPr/>
          <a:lstStyle>
            <a:lvl1pPr marL="0" indent="0">
              <a:buNone/>
              <a:defRPr sz="4551"/>
            </a:lvl1pPr>
            <a:lvl2pPr marL="650230" indent="0">
              <a:buNone/>
              <a:defRPr sz="3982"/>
            </a:lvl2pPr>
            <a:lvl3pPr marL="1300460" indent="0">
              <a:buNone/>
              <a:defRPr sz="3413"/>
            </a:lvl3pPr>
            <a:lvl4pPr marL="1950690" indent="0">
              <a:buNone/>
              <a:defRPr sz="2844"/>
            </a:lvl4pPr>
            <a:lvl5pPr marL="2600919" indent="0">
              <a:buNone/>
              <a:defRPr sz="2844"/>
            </a:lvl5pPr>
            <a:lvl6pPr marL="3251149" indent="0">
              <a:buNone/>
              <a:defRPr sz="2844"/>
            </a:lvl6pPr>
            <a:lvl7pPr marL="3901379" indent="0">
              <a:buNone/>
              <a:defRPr sz="2844"/>
            </a:lvl7pPr>
            <a:lvl8pPr marL="4551609" indent="0">
              <a:buNone/>
              <a:defRPr sz="2844"/>
            </a:lvl8pPr>
            <a:lvl9pPr marL="5201839" indent="0">
              <a:buNone/>
              <a:defRPr sz="2844"/>
            </a:lvl9pPr>
          </a:lstStyle>
          <a:p>
            <a:endParaRPr kumimoji="1" lang="zh-CN" altLang="en-US"/>
          </a:p>
        </p:txBody>
      </p:sp>
      <p:sp>
        <p:nvSpPr>
          <p:cNvPr id="4" name="文本占位符 3">
            <a:extLst>
              <a:ext uri="{FF2B5EF4-FFF2-40B4-BE49-F238E27FC236}">
                <a16:creationId xmlns:a16="http://schemas.microsoft.com/office/drawing/2014/main" id="{C4F6A139-8643-5D41-8DE7-B00D428156DF}"/>
              </a:ext>
            </a:extLst>
          </p:cNvPr>
          <p:cNvSpPr>
            <a:spLocks noGrp="1"/>
          </p:cNvSpPr>
          <p:nvPr>
            <p:ph type="body" sz="half" idx="2"/>
          </p:nvPr>
        </p:nvSpPr>
        <p:spPr>
          <a:xfrm>
            <a:off x="1194402" y="2926080"/>
            <a:ext cx="5592686" cy="5420925"/>
          </a:xfrm>
        </p:spPr>
        <p:txBody>
          <a:bodyPr/>
          <a:lstStyle>
            <a:lvl1pPr marL="0" indent="0">
              <a:buNone/>
              <a:defRPr sz="2276"/>
            </a:lvl1pPr>
            <a:lvl2pPr marL="650230" indent="0">
              <a:buNone/>
              <a:defRPr sz="1991"/>
            </a:lvl2pPr>
            <a:lvl3pPr marL="1300460" indent="0">
              <a:buNone/>
              <a:defRPr sz="1707"/>
            </a:lvl3pPr>
            <a:lvl4pPr marL="1950690" indent="0">
              <a:buNone/>
              <a:defRPr sz="1422"/>
            </a:lvl4pPr>
            <a:lvl5pPr marL="2600919" indent="0">
              <a:buNone/>
              <a:defRPr sz="1422"/>
            </a:lvl5pPr>
            <a:lvl6pPr marL="3251149" indent="0">
              <a:buNone/>
              <a:defRPr sz="1422"/>
            </a:lvl6pPr>
            <a:lvl7pPr marL="3901379" indent="0">
              <a:buNone/>
              <a:defRPr sz="1422"/>
            </a:lvl7pPr>
            <a:lvl8pPr marL="4551609" indent="0">
              <a:buNone/>
              <a:defRPr sz="1422"/>
            </a:lvl8pPr>
            <a:lvl9pPr marL="5201839" indent="0">
              <a:buNone/>
              <a:defRPr sz="1422"/>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F0A5E595-DE6D-574C-BC8A-8EB50CFBACC2}"/>
              </a:ext>
            </a:extLst>
          </p:cNvPr>
          <p:cNvSpPr>
            <a:spLocks noGrp="1"/>
          </p:cNvSpPr>
          <p:nvPr>
            <p:ph type="dt" sz="half" idx="10"/>
          </p:nvPr>
        </p:nvSpPr>
        <p:spPr/>
        <p:txBody>
          <a:bodyPr/>
          <a:lstStyle/>
          <a:p>
            <a:fld id="{C764DE79-268F-4C1A-8933-263129D2AF90}" type="datetimeFigureOut">
              <a:rPr lang="en-US" smtClean="0"/>
              <a:t>8/4/23</a:t>
            </a:fld>
            <a:endParaRPr lang="en-US" dirty="0"/>
          </a:p>
        </p:txBody>
      </p:sp>
      <p:sp>
        <p:nvSpPr>
          <p:cNvPr id="6" name="页脚占位符 5">
            <a:extLst>
              <a:ext uri="{FF2B5EF4-FFF2-40B4-BE49-F238E27FC236}">
                <a16:creationId xmlns:a16="http://schemas.microsoft.com/office/drawing/2014/main" id="{E335A62F-76AF-EE4A-B410-B3E669ACA7DC}"/>
              </a:ext>
            </a:extLst>
          </p:cNvPr>
          <p:cNvSpPr>
            <a:spLocks noGrp="1"/>
          </p:cNvSpPr>
          <p:nvPr>
            <p:ph type="ftr" sz="quarter" idx="11"/>
          </p:nvPr>
        </p:nvSpPr>
        <p:spPr/>
        <p:txBody>
          <a:bodyPr/>
          <a:lstStyle/>
          <a:p>
            <a:endParaRPr lang="en-US" dirty="0"/>
          </a:p>
        </p:txBody>
      </p:sp>
      <p:sp>
        <p:nvSpPr>
          <p:cNvPr id="7" name="灯片编号占位符 6">
            <a:extLst>
              <a:ext uri="{FF2B5EF4-FFF2-40B4-BE49-F238E27FC236}">
                <a16:creationId xmlns:a16="http://schemas.microsoft.com/office/drawing/2014/main" id="{3E9A1545-6530-1640-8F85-39B342EC6BF5}"/>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8436247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A91E0F-8105-AF40-B532-DF30B245598D}"/>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BDF93914-C074-A640-A515-1050D203E34B}"/>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AFC4C0A5-7928-D44B-B031-BE9640D06B7B}"/>
              </a:ext>
            </a:extLst>
          </p:cNvPr>
          <p:cNvSpPr>
            <a:spLocks noGrp="1"/>
          </p:cNvSpPr>
          <p:nvPr>
            <p:ph type="dt" sz="half" idx="10"/>
          </p:nvPr>
        </p:nvSpPr>
        <p:spPr/>
        <p:txBody>
          <a:bodyPr/>
          <a:lstStyle/>
          <a:p>
            <a:fld id="{C764DE79-268F-4C1A-8933-263129D2AF90}" type="datetimeFigureOut">
              <a:rPr lang="en-US" smtClean="0"/>
              <a:t>8/4/23</a:t>
            </a:fld>
            <a:endParaRPr lang="en-US" dirty="0"/>
          </a:p>
        </p:txBody>
      </p:sp>
      <p:sp>
        <p:nvSpPr>
          <p:cNvPr id="5" name="页脚占位符 4">
            <a:extLst>
              <a:ext uri="{FF2B5EF4-FFF2-40B4-BE49-F238E27FC236}">
                <a16:creationId xmlns:a16="http://schemas.microsoft.com/office/drawing/2014/main" id="{D94EEC60-BE28-D041-BE86-0EFF18ED697D}"/>
              </a:ext>
            </a:extLst>
          </p:cNvPr>
          <p:cNvSpPr>
            <a:spLocks noGrp="1"/>
          </p:cNvSpPr>
          <p:nvPr>
            <p:ph type="ftr" sz="quarter" idx="11"/>
          </p:nvPr>
        </p:nvSpPr>
        <p:spPr/>
        <p:txBody>
          <a:bodyPr/>
          <a:lstStyle/>
          <a:p>
            <a:endParaRPr lang="en-US" dirty="0"/>
          </a:p>
        </p:txBody>
      </p:sp>
      <p:sp>
        <p:nvSpPr>
          <p:cNvPr id="6" name="灯片编号占位符 5">
            <a:extLst>
              <a:ext uri="{FF2B5EF4-FFF2-40B4-BE49-F238E27FC236}">
                <a16:creationId xmlns:a16="http://schemas.microsoft.com/office/drawing/2014/main" id="{769794AA-467A-FD48-9A49-36BB599C92A3}"/>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34808972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95BF5D36-2321-2642-9C97-AC6613AF74FB}"/>
              </a:ext>
            </a:extLst>
          </p:cNvPr>
          <p:cNvSpPr>
            <a:spLocks noGrp="1"/>
          </p:cNvSpPr>
          <p:nvPr>
            <p:ph type="title" orient="vert"/>
          </p:nvPr>
        </p:nvSpPr>
        <p:spPr>
          <a:xfrm>
            <a:off x="12409126" y="519289"/>
            <a:ext cx="3738994" cy="8265725"/>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02A29193-71A3-724E-B179-2E6ABF04D146}"/>
              </a:ext>
            </a:extLst>
          </p:cNvPr>
          <p:cNvSpPr>
            <a:spLocks noGrp="1"/>
          </p:cNvSpPr>
          <p:nvPr>
            <p:ph type="body" orient="vert" idx="1"/>
          </p:nvPr>
        </p:nvSpPr>
        <p:spPr>
          <a:xfrm>
            <a:off x="1192143" y="519289"/>
            <a:ext cx="11000229" cy="8265725"/>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3585424B-FB02-9446-AB30-C5602C1F858E}"/>
              </a:ext>
            </a:extLst>
          </p:cNvPr>
          <p:cNvSpPr>
            <a:spLocks noGrp="1"/>
          </p:cNvSpPr>
          <p:nvPr>
            <p:ph type="dt" sz="half" idx="10"/>
          </p:nvPr>
        </p:nvSpPr>
        <p:spPr/>
        <p:txBody>
          <a:bodyPr/>
          <a:lstStyle/>
          <a:p>
            <a:fld id="{C764DE79-268F-4C1A-8933-263129D2AF90}" type="datetimeFigureOut">
              <a:rPr lang="en-US" smtClean="0"/>
              <a:t>8/4/23</a:t>
            </a:fld>
            <a:endParaRPr lang="en-US" dirty="0"/>
          </a:p>
        </p:txBody>
      </p:sp>
      <p:sp>
        <p:nvSpPr>
          <p:cNvPr id="5" name="页脚占位符 4">
            <a:extLst>
              <a:ext uri="{FF2B5EF4-FFF2-40B4-BE49-F238E27FC236}">
                <a16:creationId xmlns:a16="http://schemas.microsoft.com/office/drawing/2014/main" id="{68E5A29F-D89B-3448-95B4-BA513BF055DA}"/>
              </a:ext>
            </a:extLst>
          </p:cNvPr>
          <p:cNvSpPr>
            <a:spLocks noGrp="1"/>
          </p:cNvSpPr>
          <p:nvPr>
            <p:ph type="ftr" sz="quarter" idx="11"/>
          </p:nvPr>
        </p:nvSpPr>
        <p:spPr/>
        <p:txBody>
          <a:bodyPr/>
          <a:lstStyle/>
          <a:p>
            <a:endParaRPr lang="en-US" dirty="0"/>
          </a:p>
        </p:txBody>
      </p:sp>
      <p:sp>
        <p:nvSpPr>
          <p:cNvPr id="6" name="灯片编号占位符 5">
            <a:extLst>
              <a:ext uri="{FF2B5EF4-FFF2-40B4-BE49-F238E27FC236}">
                <a16:creationId xmlns:a16="http://schemas.microsoft.com/office/drawing/2014/main" id="{0A8DF852-9040-1844-9116-BC46B6E6F4C0}"/>
              </a:ext>
            </a:extLst>
          </p:cNvPr>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10889014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腾讯音乐娱乐PPT模版-娱乐版-目录页">
    <p:bg>
      <p:bgPr>
        <a:solidFill>
          <a:schemeClr val="bg1"/>
        </a:solidFill>
        <a:effectLst/>
      </p:bgPr>
    </p:bg>
    <p:spTree>
      <p:nvGrpSpPr>
        <p:cNvPr id="1" name=""/>
        <p:cNvGrpSpPr/>
        <p:nvPr/>
      </p:nvGrpSpPr>
      <p:grpSpPr>
        <a:xfrm>
          <a:off x="0" y="0"/>
          <a:ext cx="0" cy="0"/>
          <a:chOff x="0" y="0"/>
          <a:chExt cx="0" cy="0"/>
        </a:xfrm>
      </p:grpSpPr>
      <p:sp>
        <p:nvSpPr>
          <p:cNvPr id="19" name="矩形 18">
            <a:extLst>
              <a:ext uri="{FF2B5EF4-FFF2-40B4-BE49-F238E27FC236}">
                <a16:creationId xmlns:a16="http://schemas.microsoft.com/office/drawing/2014/main" id="{13BEF8B1-CB11-A842-9B1A-23C82421E158}"/>
              </a:ext>
            </a:extLst>
          </p:cNvPr>
          <p:cNvSpPr/>
          <p:nvPr userDrawn="1"/>
        </p:nvSpPr>
        <p:spPr>
          <a:xfrm>
            <a:off x="1262698" y="1970830"/>
            <a:ext cx="1757393" cy="876729"/>
          </a:xfrm>
          <a:prstGeom prst="rect">
            <a:avLst/>
          </a:prstGeom>
        </p:spPr>
        <p:txBody>
          <a:bodyPr wrap="none" lIns="0" tIns="0" rIns="0" bIns="0">
            <a:noAutofit/>
          </a:bodyPr>
          <a:lstStyle/>
          <a:p>
            <a:pPr lvl="0"/>
            <a:r>
              <a:rPr kumimoji="1" lang="zh-CN" altLang="en-US" sz="6258" b="0" i="0" dirty="0">
                <a:solidFill>
                  <a:srgbClr val="1672FA"/>
                </a:solidFill>
                <a:latin typeface="FZLanTingHeiS-EB-GB" panose="02000000000000000000" pitchFamily="2" charset="-122"/>
                <a:ea typeface="FZLanTingHeiS-EB-GB" panose="02000000000000000000" pitchFamily="2" charset="-122"/>
              </a:rPr>
              <a:t>目 录</a:t>
            </a:r>
          </a:p>
        </p:txBody>
      </p:sp>
      <p:sp>
        <p:nvSpPr>
          <p:cNvPr id="4" name="文本占位符 3">
            <a:extLst>
              <a:ext uri="{FF2B5EF4-FFF2-40B4-BE49-F238E27FC236}">
                <a16:creationId xmlns:a16="http://schemas.microsoft.com/office/drawing/2014/main" id="{A5AD3FF4-900C-5149-98AC-99128915E120}"/>
              </a:ext>
            </a:extLst>
          </p:cNvPr>
          <p:cNvSpPr>
            <a:spLocks noGrp="1"/>
          </p:cNvSpPr>
          <p:nvPr>
            <p:ph type="body" sz="quarter" idx="10" hasCustomPrompt="1"/>
          </p:nvPr>
        </p:nvSpPr>
        <p:spPr>
          <a:xfrm>
            <a:off x="6741930" y="1725533"/>
            <a:ext cx="9916463" cy="6121198"/>
          </a:xfrm>
          <a:prstGeom prst="rect">
            <a:avLst/>
          </a:prstGeom>
        </p:spPr>
        <p:txBody>
          <a:bodyPr lIns="0" tIns="0" rIns="0" bIns="0" anchor="t"/>
          <a:lstStyle>
            <a:lvl1pPr marL="0" marR="0" indent="0" algn="l" defTabSz="1300460" rtl="0" eaLnBrk="1" fontAlgn="auto" latinLnBrk="0" hangingPunct="1">
              <a:lnSpc>
                <a:spcPts val="8050"/>
              </a:lnSpc>
              <a:spcBef>
                <a:spcPts val="1422"/>
              </a:spcBef>
              <a:spcAft>
                <a:spcPts val="0"/>
              </a:spcAft>
              <a:buClrTx/>
              <a:buSzTx/>
              <a:buFontTx/>
              <a:buNone/>
              <a:tabLst/>
              <a:defRPr>
                <a:latin typeface="FZLanTingHeiS-EB-GB" panose="02000000000000000000" pitchFamily="2" charset="-122"/>
                <a:ea typeface="FZLanTingHeiS-EB-GB" panose="02000000000000000000" pitchFamily="2" charset="-122"/>
              </a:defRPr>
            </a:lvl1pPr>
          </a:lstStyle>
          <a:p>
            <a:pPr lvl="0"/>
            <a:r>
              <a:rPr kumimoji="1" lang="zh-CN" altLang="en-US" dirty="0"/>
              <a:t>章节标题字号</a:t>
            </a:r>
            <a:r>
              <a:rPr kumimoji="1" lang="en-US" altLang="zh-CN" dirty="0"/>
              <a:t>28pt</a:t>
            </a:r>
          </a:p>
          <a:p>
            <a:pPr lvl="0"/>
            <a:r>
              <a:rPr kumimoji="1" lang="zh-CN" altLang="en-US" dirty="0"/>
              <a:t>章节标题字号</a:t>
            </a:r>
            <a:r>
              <a:rPr kumimoji="1" lang="en-US" altLang="zh-CN" dirty="0"/>
              <a:t>28pt</a:t>
            </a:r>
          </a:p>
          <a:p>
            <a:pPr lvl="0"/>
            <a:r>
              <a:rPr kumimoji="1" lang="zh-CN" altLang="en-US" dirty="0"/>
              <a:t>章节标题字号</a:t>
            </a:r>
            <a:r>
              <a:rPr kumimoji="1" lang="en-US" altLang="zh-CN" dirty="0"/>
              <a:t>28pt</a:t>
            </a:r>
          </a:p>
          <a:p>
            <a:pPr lvl="0"/>
            <a:r>
              <a:rPr kumimoji="1" lang="zh-CN" altLang="en-US" dirty="0"/>
              <a:t>章节标题字号</a:t>
            </a:r>
            <a:r>
              <a:rPr kumimoji="1" lang="en-US" altLang="zh-CN" dirty="0"/>
              <a:t>28pt</a:t>
            </a:r>
          </a:p>
          <a:p>
            <a:pPr lvl="0"/>
            <a:r>
              <a:rPr kumimoji="1" lang="zh-CN" altLang="en-US" dirty="0"/>
              <a:t>章节标题字号</a:t>
            </a:r>
            <a:r>
              <a:rPr kumimoji="1" lang="en-US" altLang="zh-CN" dirty="0"/>
              <a:t>28pt</a:t>
            </a:r>
          </a:p>
        </p:txBody>
      </p:sp>
    </p:spTree>
    <p:extLst>
      <p:ext uri="{BB962C8B-B14F-4D97-AF65-F5344CB8AC3E}">
        <p14:creationId xmlns:p14="http://schemas.microsoft.com/office/powerpoint/2010/main" val="2873906942"/>
      </p:ext>
    </p:extLst>
  </p:cSld>
  <p:clrMapOvr>
    <a:masterClrMapping/>
  </p:clrMapOvr>
  <p:extLst>
    <p:ext uri="{DCECCB84-F9BA-43D5-87BE-67443E8EF086}">
      <p15:sldGuideLst xmlns:p15="http://schemas.microsoft.com/office/powerpoint/2012/main">
        <p15:guide id="2" pos="3840">
          <p15:clr>
            <a:srgbClr val="FBAE40"/>
          </p15:clr>
        </p15:guide>
        <p15:guide id="3" orient="horz" pos="890">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sp>
        <p:nvSpPr>
          <p:cNvPr id="6" name="椭圆 5">
            <a:extLst>
              <a:ext uri="{FF2B5EF4-FFF2-40B4-BE49-F238E27FC236}">
                <a16:creationId xmlns:a16="http://schemas.microsoft.com/office/drawing/2014/main" id="{F91A7239-B91B-4C14-B0C9-9271C6A23D79}"/>
              </a:ext>
            </a:extLst>
          </p:cNvPr>
          <p:cNvSpPr/>
          <p:nvPr userDrawn="1"/>
        </p:nvSpPr>
        <p:spPr>
          <a:xfrm rot="19902258">
            <a:off x="1675000" y="398887"/>
            <a:ext cx="271048" cy="271040"/>
          </a:xfrm>
          <a:prstGeom prst="ellipse">
            <a:avLst/>
          </a:prstGeom>
          <a:gradFill>
            <a:gsLst>
              <a:gs pos="0">
                <a:schemeClr val="accent2">
                  <a:alpha val="0"/>
                </a:schemeClr>
              </a:gs>
              <a:gs pos="100000">
                <a:schemeClr val="accent1">
                  <a:alpha val="34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3413" dirty="0">
              <a:latin typeface="+mj-ea"/>
              <a:ea typeface="+mj-ea"/>
            </a:endParaRPr>
          </a:p>
        </p:txBody>
      </p:sp>
      <p:sp>
        <p:nvSpPr>
          <p:cNvPr id="7" name="椭圆 6">
            <a:extLst>
              <a:ext uri="{FF2B5EF4-FFF2-40B4-BE49-F238E27FC236}">
                <a16:creationId xmlns:a16="http://schemas.microsoft.com/office/drawing/2014/main" id="{3397FAA3-980E-4BB2-A448-5CFE8602A7A9}"/>
              </a:ext>
            </a:extLst>
          </p:cNvPr>
          <p:cNvSpPr/>
          <p:nvPr userDrawn="1"/>
        </p:nvSpPr>
        <p:spPr>
          <a:xfrm rot="19902258">
            <a:off x="638802" y="1808539"/>
            <a:ext cx="172487" cy="172481"/>
          </a:xfrm>
          <a:prstGeom prst="ellipse">
            <a:avLst/>
          </a:prstGeom>
          <a:gradFill>
            <a:gsLst>
              <a:gs pos="0">
                <a:schemeClr val="accent2">
                  <a:alpha val="0"/>
                </a:schemeClr>
              </a:gs>
              <a:gs pos="100000">
                <a:schemeClr val="accent1">
                  <a:alpha val="22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a:cs typeface="Arial" pitchFamily="34" charset="0"/>
                <a:sym typeface="Wingdings"/>
              </a:defRPr>
            </a:lvl9pPr>
          </a:lstStyle>
          <a:p>
            <a:pPr algn="ctr"/>
            <a:endParaRPr lang="zh-CN" altLang="en-US" sz="3413" dirty="0">
              <a:latin typeface="+mj-ea"/>
              <a:ea typeface="+mj-ea"/>
            </a:endParaRPr>
          </a:p>
        </p:txBody>
      </p:sp>
      <p:sp>
        <p:nvSpPr>
          <p:cNvPr id="32" name="文本占位符 78">
            <a:extLst>
              <a:ext uri="{FF2B5EF4-FFF2-40B4-BE49-F238E27FC236}">
                <a16:creationId xmlns:a16="http://schemas.microsoft.com/office/drawing/2014/main" id="{7F760C21-423D-49CD-AF52-C42684EC93E3}"/>
              </a:ext>
            </a:extLst>
          </p:cNvPr>
          <p:cNvSpPr>
            <a:spLocks noGrp="1"/>
          </p:cNvSpPr>
          <p:nvPr>
            <p:ph type="body" sz="quarter" idx="15" hasCustomPrompt="1"/>
          </p:nvPr>
        </p:nvSpPr>
        <p:spPr>
          <a:xfrm>
            <a:off x="894107" y="309195"/>
            <a:ext cx="4037030" cy="1352934"/>
          </a:xfrm>
          <a:prstGeom prst="rect">
            <a:avLst/>
          </a:prstGeom>
          <a:noFill/>
        </p:spPr>
        <p:txBody>
          <a:bodyPr wrap="square">
            <a:spAutoFit/>
          </a:bodyPr>
          <a:lstStyle>
            <a:lvl1pPr marL="0" indent="0">
              <a:buNone/>
              <a:defRPr lang="zh-CN" altLang="en-US" sz="4551" dirty="0" smtClean="0">
                <a:latin typeface="+mj-ea"/>
                <a:ea typeface="+mj-ea"/>
              </a:defRPr>
            </a:lvl1pPr>
          </a:lstStyle>
          <a:p>
            <a:pPr marL="0" lvl="0"/>
            <a:r>
              <a:rPr lang="zh-CN" altLang="en-US" dirty="0"/>
              <a:t>在这里添加标题</a:t>
            </a:r>
          </a:p>
        </p:txBody>
      </p:sp>
      <p:sp>
        <p:nvSpPr>
          <p:cNvPr id="33" name="文本占位符 78">
            <a:extLst>
              <a:ext uri="{FF2B5EF4-FFF2-40B4-BE49-F238E27FC236}">
                <a16:creationId xmlns:a16="http://schemas.microsoft.com/office/drawing/2014/main" id="{8FDCEC73-7976-4673-B85F-FF1B25B94E15}"/>
              </a:ext>
            </a:extLst>
          </p:cNvPr>
          <p:cNvSpPr>
            <a:spLocks noGrp="1"/>
          </p:cNvSpPr>
          <p:nvPr>
            <p:ph type="body" sz="quarter" idx="16" hasCustomPrompt="1"/>
          </p:nvPr>
        </p:nvSpPr>
        <p:spPr>
          <a:xfrm>
            <a:off x="850757" y="1299139"/>
            <a:ext cx="3958457" cy="289310"/>
          </a:xfrm>
          <a:prstGeom prst="rect">
            <a:avLst/>
          </a:prstGeom>
          <a:noFill/>
        </p:spPr>
        <p:txBody>
          <a:bodyPr wrap="square">
            <a:spAutoFit/>
          </a:bodyPr>
          <a:lstStyle>
            <a:lvl1pPr marL="0" indent="0" algn="dist">
              <a:buNone/>
              <a:defRPr lang="en-US" altLang="zh-CN" sz="1422" i="1" dirty="0" smtClean="0">
                <a:solidFill>
                  <a:schemeClr val="tx1">
                    <a:lumMod val="75000"/>
                    <a:lumOff val="25000"/>
                  </a:schemeClr>
                </a:solidFill>
              </a:defRPr>
            </a:lvl1pPr>
          </a:lstStyle>
          <a:p>
            <a:pPr marL="0" lvl="0" algn="dist"/>
            <a:r>
              <a:rPr lang="en-US" altLang="zh-CN" dirty="0"/>
              <a:t>Add the title here</a:t>
            </a:r>
          </a:p>
        </p:txBody>
      </p:sp>
    </p:spTree>
    <p:extLst>
      <p:ext uri="{BB962C8B-B14F-4D97-AF65-F5344CB8AC3E}">
        <p14:creationId xmlns:p14="http://schemas.microsoft.com/office/powerpoint/2010/main" val="97019767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323549E2-B0F0-494E-A752-C6FEADC24AF2}"/>
              </a:ext>
            </a:extLst>
          </p:cNvPr>
          <p:cNvGrpSpPr/>
          <p:nvPr userDrawn="1"/>
        </p:nvGrpSpPr>
        <p:grpSpPr>
          <a:xfrm>
            <a:off x="0" y="4571424"/>
            <a:ext cx="17288402" cy="959674"/>
            <a:chOff x="0" y="5570867"/>
            <a:chExt cx="12155536" cy="674771"/>
          </a:xfrm>
        </p:grpSpPr>
        <p:cxnSp>
          <p:nvCxnSpPr>
            <p:cNvPr id="4" name="直接连接符 3">
              <a:extLst>
                <a:ext uri="{FF2B5EF4-FFF2-40B4-BE49-F238E27FC236}">
                  <a16:creationId xmlns:a16="http://schemas.microsoft.com/office/drawing/2014/main" id="{183BD0B0-F9ED-4119-88EC-B3F301EFEABB}"/>
                </a:ext>
              </a:extLst>
            </p:cNvPr>
            <p:cNvCxnSpPr>
              <a:cxnSpLocks/>
            </p:cNvCxnSpPr>
            <p:nvPr/>
          </p:nvCxnSpPr>
          <p:spPr>
            <a:xfrm flipH="1">
              <a:off x="8930328" y="5779737"/>
              <a:ext cx="228083" cy="450850"/>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036757DB-4A06-49FE-9DC1-2807CE1F3F56}"/>
                </a:ext>
              </a:extLst>
            </p:cNvPr>
            <p:cNvCxnSpPr>
              <a:cxnSpLocks/>
            </p:cNvCxnSpPr>
            <p:nvPr/>
          </p:nvCxnSpPr>
          <p:spPr>
            <a:xfrm flipH="1">
              <a:off x="8907585" y="5779737"/>
              <a:ext cx="250825" cy="0"/>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77EB1D84-90AF-4298-A887-33E71585980D}"/>
                </a:ext>
              </a:extLst>
            </p:cNvPr>
            <p:cNvCxnSpPr>
              <a:cxnSpLocks/>
            </p:cNvCxnSpPr>
            <p:nvPr/>
          </p:nvCxnSpPr>
          <p:spPr>
            <a:xfrm flipH="1">
              <a:off x="8907585" y="5586061"/>
              <a:ext cx="95249" cy="193676"/>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425C58DF-5D93-4343-B94B-9668BD117E28}"/>
                </a:ext>
              </a:extLst>
            </p:cNvPr>
            <p:cNvCxnSpPr>
              <a:cxnSpLocks/>
            </p:cNvCxnSpPr>
            <p:nvPr/>
          </p:nvCxnSpPr>
          <p:spPr>
            <a:xfrm flipH="1">
              <a:off x="9006008" y="5586061"/>
              <a:ext cx="558000" cy="0"/>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26D1FCA1-A177-40C9-9949-BFCF908BBFE0}"/>
                </a:ext>
              </a:extLst>
            </p:cNvPr>
            <p:cNvCxnSpPr>
              <a:cxnSpLocks/>
            </p:cNvCxnSpPr>
            <p:nvPr/>
          </p:nvCxnSpPr>
          <p:spPr>
            <a:xfrm flipH="1">
              <a:off x="9824338" y="5585266"/>
              <a:ext cx="396000" cy="0"/>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81C2DDFE-0576-4421-ABC8-AE1682E3EAC3}"/>
                </a:ext>
              </a:extLst>
            </p:cNvPr>
            <p:cNvCxnSpPr>
              <a:cxnSpLocks/>
            </p:cNvCxnSpPr>
            <p:nvPr/>
          </p:nvCxnSpPr>
          <p:spPr>
            <a:xfrm flipH="1" flipV="1">
              <a:off x="10222036" y="5582886"/>
              <a:ext cx="324000" cy="647701"/>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A6712833-C61F-4AC7-8C4B-58EB44F62C9D}"/>
                </a:ext>
              </a:extLst>
            </p:cNvPr>
            <p:cNvCxnSpPr>
              <a:cxnSpLocks/>
            </p:cNvCxnSpPr>
            <p:nvPr/>
          </p:nvCxnSpPr>
          <p:spPr>
            <a:xfrm>
              <a:off x="9564008" y="5582886"/>
              <a:ext cx="128169" cy="244914"/>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0CCC99FF-F1B8-47BC-8DB4-EB0003711DD6}"/>
                </a:ext>
              </a:extLst>
            </p:cNvPr>
            <p:cNvCxnSpPr>
              <a:cxnSpLocks/>
            </p:cNvCxnSpPr>
            <p:nvPr/>
          </p:nvCxnSpPr>
          <p:spPr>
            <a:xfrm flipH="1">
              <a:off x="9696169" y="5582886"/>
              <a:ext cx="128169" cy="244914"/>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sp>
          <p:nvSpPr>
            <p:cNvPr id="12" name="椭圆 11">
              <a:extLst>
                <a:ext uri="{FF2B5EF4-FFF2-40B4-BE49-F238E27FC236}">
                  <a16:creationId xmlns:a16="http://schemas.microsoft.com/office/drawing/2014/main" id="{A8C38220-B5A7-4DBF-9E4E-B039BFB76E9F}"/>
                </a:ext>
              </a:extLst>
            </p:cNvPr>
            <p:cNvSpPr/>
            <p:nvPr/>
          </p:nvSpPr>
          <p:spPr>
            <a:xfrm>
              <a:off x="8892717" y="5764812"/>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
          <p:nvSpPr>
            <p:cNvPr id="13" name="椭圆 12">
              <a:extLst>
                <a:ext uri="{FF2B5EF4-FFF2-40B4-BE49-F238E27FC236}">
                  <a16:creationId xmlns:a16="http://schemas.microsoft.com/office/drawing/2014/main" id="{CDB7C186-13CC-4583-9DA8-26DAE497F190}"/>
                </a:ext>
              </a:extLst>
            </p:cNvPr>
            <p:cNvSpPr/>
            <p:nvPr/>
          </p:nvSpPr>
          <p:spPr>
            <a:xfrm>
              <a:off x="9142040" y="5764812"/>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
          <p:nvSpPr>
            <p:cNvPr id="14" name="椭圆 13">
              <a:extLst>
                <a:ext uri="{FF2B5EF4-FFF2-40B4-BE49-F238E27FC236}">
                  <a16:creationId xmlns:a16="http://schemas.microsoft.com/office/drawing/2014/main" id="{88659E4B-432D-4ADF-8902-978452DBE08F}"/>
                </a:ext>
              </a:extLst>
            </p:cNvPr>
            <p:cNvSpPr/>
            <p:nvPr/>
          </p:nvSpPr>
          <p:spPr>
            <a:xfrm>
              <a:off x="8989283" y="5570867"/>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
          <p:nvSpPr>
            <p:cNvPr id="15" name="椭圆 14">
              <a:extLst>
                <a:ext uri="{FF2B5EF4-FFF2-40B4-BE49-F238E27FC236}">
                  <a16:creationId xmlns:a16="http://schemas.microsoft.com/office/drawing/2014/main" id="{63D23B16-2A92-4973-9B19-F81D7C9778F7}"/>
                </a:ext>
              </a:extLst>
            </p:cNvPr>
            <p:cNvSpPr/>
            <p:nvPr/>
          </p:nvSpPr>
          <p:spPr>
            <a:xfrm>
              <a:off x="9549962" y="5570867"/>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
          <p:nvSpPr>
            <p:cNvPr id="16" name="椭圆 15">
              <a:extLst>
                <a:ext uri="{FF2B5EF4-FFF2-40B4-BE49-F238E27FC236}">
                  <a16:creationId xmlns:a16="http://schemas.microsoft.com/office/drawing/2014/main" id="{EDA06FCF-0D57-4E0D-9D75-C7ADEACE1F24}"/>
                </a:ext>
              </a:extLst>
            </p:cNvPr>
            <p:cNvSpPr/>
            <p:nvPr/>
          </p:nvSpPr>
          <p:spPr>
            <a:xfrm>
              <a:off x="9680592" y="5814625"/>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
          <p:nvSpPr>
            <p:cNvPr id="17" name="椭圆 16">
              <a:extLst>
                <a:ext uri="{FF2B5EF4-FFF2-40B4-BE49-F238E27FC236}">
                  <a16:creationId xmlns:a16="http://schemas.microsoft.com/office/drawing/2014/main" id="{EA1F80C8-C006-4944-B388-66E5548BAB9C}"/>
                </a:ext>
              </a:extLst>
            </p:cNvPr>
            <p:cNvSpPr/>
            <p:nvPr/>
          </p:nvSpPr>
          <p:spPr>
            <a:xfrm>
              <a:off x="9807138" y="5570867"/>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sp>
          <p:nvSpPr>
            <p:cNvPr id="18" name="椭圆 17">
              <a:extLst>
                <a:ext uri="{FF2B5EF4-FFF2-40B4-BE49-F238E27FC236}">
                  <a16:creationId xmlns:a16="http://schemas.microsoft.com/office/drawing/2014/main" id="{28E9CFFD-181B-4FC2-9E1D-14A55F7E6CCA}"/>
                </a:ext>
              </a:extLst>
            </p:cNvPr>
            <p:cNvSpPr/>
            <p:nvPr/>
          </p:nvSpPr>
          <p:spPr>
            <a:xfrm>
              <a:off x="10205938" y="5570867"/>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cxnSp>
          <p:nvCxnSpPr>
            <p:cNvPr id="19" name="直接连接符 18">
              <a:extLst>
                <a:ext uri="{FF2B5EF4-FFF2-40B4-BE49-F238E27FC236}">
                  <a16:creationId xmlns:a16="http://schemas.microsoft.com/office/drawing/2014/main" id="{395AA2E3-4CC0-4476-8363-F452F9EA0034}"/>
                </a:ext>
              </a:extLst>
            </p:cNvPr>
            <p:cNvCxnSpPr>
              <a:cxnSpLocks/>
            </p:cNvCxnSpPr>
            <p:nvPr/>
          </p:nvCxnSpPr>
          <p:spPr>
            <a:xfrm flipH="1">
              <a:off x="0" y="6230587"/>
              <a:ext cx="8921517" cy="0"/>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sp>
          <p:nvSpPr>
            <p:cNvPr id="20" name="椭圆 19">
              <a:extLst>
                <a:ext uri="{FF2B5EF4-FFF2-40B4-BE49-F238E27FC236}">
                  <a16:creationId xmlns:a16="http://schemas.microsoft.com/office/drawing/2014/main" id="{D523C280-1576-4E18-BC50-687173138C2A}"/>
                </a:ext>
              </a:extLst>
            </p:cNvPr>
            <p:cNvSpPr/>
            <p:nvPr/>
          </p:nvSpPr>
          <p:spPr>
            <a:xfrm>
              <a:off x="8913577" y="6216838"/>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cxnSp>
          <p:nvCxnSpPr>
            <p:cNvPr id="21" name="直接连接符 20">
              <a:extLst>
                <a:ext uri="{FF2B5EF4-FFF2-40B4-BE49-F238E27FC236}">
                  <a16:creationId xmlns:a16="http://schemas.microsoft.com/office/drawing/2014/main" id="{6D142209-3968-4D80-A2AF-4014A9CF2783}"/>
                </a:ext>
              </a:extLst>
            </p:cNvPr>
            <p:cNvCxnSpPr>
              <a:cxnSpLocks/>
            </p:cNvCxnSpPr>
            <p:nvPr/>
          </p:nvCxnSpPr>
          <p:spPr>
            <a:xfrm flipH="1">
              <a:off x="10535536" y="6230587"/>
              <a:ext cx="1620000" cy="0"/>
            </a:xfrm>
            <a:prstGeom prst="line">
              <a:avLst/>
            </a:prstGeom>
            <a:ln w="28575">
              <a:solidFill>
                <a:srgbClr val="1672FB"/>
              </a:solidFill>
            </a:ln>
          </p:spPr>
          <p:style>
            <a:lnRef idx="1">
              <a:schemeClr val="accent1"/>
            </a:lnRef>
            <a:fillRef idx="0">
              <a:schemeClr val="accent1"/>
            </a:fillRef>
            <a:effectRef idx="0">
              <a:schemeClr val="accent1"/>
            </a:effectRef>
            <a:fontRef idx="minor">
              <a:schemeClr val="tx1"/>
            </a:fontRef>
          </p:style>
        </p:cxnSp>
        <p:sp>
          <p:nvSpPr>
            <p:cNvPr id="22" name="椭圆 21">
              <a:extLst>
                <a:ext uri="{FF2B5EF4-FFF2-40B4-BE49-F238E27FC236}">
                  <a16:creationId xmlns:a16="http://schemas.microsoft.com/office/drawing/2014/main" id="{A2ACCCA4-3606-4924-BE2F-0757CCA3C977}"/>
                </a:ext>
              </a:extLst>
            </p:cNvPr>
            <p:cNvSpPr/>
            <p:nvPr/>
          </p:nvSpPr>
          <p:spPr>
            <a:xfrm>
              <a:off x="10530760" y="6216838"/>
              <a:ext cx="28800" cy="28800"/>
            </a:xfrm>
            <a:prstGeom prst="ellipse">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grpSp>
      <p:sp>
        <p:nvSpPr>
          <p:cNvPr id="2" name="标题 1">
            <a:extLst>
              <a:ext uri="{FF2B5EF4-FFF2-40B4-BE49-F238E27FC236}">
                <a16:creationId xmlns:a16="http://schemas.microsoft.com/office/drawing/2014/main" id="{90954600-5773-41D9-9A0D-F49FD03875D6}"/>
              </a:ext>
            </a:extLst>
          </p:cNvPr>
          <p:cNvSpPr>
            <a:spLocks noGrp="1"/>
          </p:cNvSpPr>
          <p:nvPr>
            <p:ph type="title"/>
          </p:nvPr>
        </p:nvSpPr>
        <p:spPr>
          <a:xfrm>
            <a:off x="765746" y="4211773"/>
            <a:ext cx="9979536" cy="1270967"/>
          </a:xfrm>
        </p:spPr>
        <p:txBody>
          <a:bodyPr/>
          <a:lstStyle>
            <a:lvl1pPr>
              <a:defRPr sz="4267"/>
            </a:lvl1pPr>
          </a:lstStyle>
          <a:p>
            <a:r>
              <a:rPr lang="zh-CN" altLang="en-US" dirty="0"/>
              <a:t>单击此处编辑母版标题样式</a:t>
            </a:r>
          </a:p>
        </p:txBody>
      </p:sp>
    </p:spTree>
    <p:extLst>
      <p:ext uri="{BB962C8B-B14F-4D97-AF65-F5344CB8AC3E}">
        <p14:creationId xmlns:p14="http://schemas.microsoft.com/office/powerpoint/2010/main" val="83723719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cSld name="标题与副标题">
    <p:spTree>
      <p:nvGrpSpPr>
        <p:cNvPr id="1" name=""/>
        <p:cNvGrpSpPr/>
        <p:nvPr/>
      </p:nvGrpSpPr>
      <p:grpSpPr>
        <a:xfrm>
          <a:off x="0" y="0"/>
          <a:ext cx="0" cy="0"/>
          <a:chOff x="0" y="0"/>
          <a:chExt cx="0" cy="0"/>
        </a:xfrm>
      </p:grpSpPr>
      <p:sp>
        <p:nvSpPr>
          <p:cNvPr id="11" name="标题文本"/>
          <p:cNvSpPr txBox="1">
            <a:spLocks noGrp="1"/>
          </p:cNvSpPr>
          <p:nvPr>
            <p:ph type="title"/>
          </p:nvPr>
        </p:nvSpPr>
        <p:spPr>
          <a:xfrm>
            <a:off x="1693385" y="1638300"/>
            <a:ext cx="13953493" cy="3302000"/>
          </a:xfrm>
          <a:prstGeom prst="rect">
            <a:avLst/>
          </a:prstGeom>
        </p:spPr>
        <p:txBody>
          <a:bodyPr anchor="b"/>
          <a:lstStyle/>
          <a:p>
            <a:r>
              <a:t>标题文本</a:t>
            </a:r>
          </a:p>
        </p:txBody>
      </p:sp>
      <p:sp>
        <p:nvSpPr>
          <p:cNvPr id="12" name="正文级别 1…"/>
          <p:cNvSpPr txBox="1">
            <a:spLocks noGrp="1"/>
          </p:cNvSpPr>
          <p:nvPr>
            <p:ph type="body" sz="quarter" idx="1"/>
          </p:nvPr>
        </p:nvSpPr>
        <p:spPr>
          <a:xfrm>
            <a:off x="1693385" y="5041900"/>
            <a:ext cx="13953493" cy="1130300"/>
          </a:xfrm>
          <a:prstGeom prst="rect">
            <a:avLst/>
          </a:prstGeom>
        </p:spPr>
        <p:txBody>
          <a:bodyPr anchor="t"/>
          <a:lstStyle>
            <a:lvl1pPr marL="0" indent="0" algn="ctr">
              <a:spcBef>
                <a:spcPts val="0"/>
              </a:spcBef>
              <a:buSzTx/>
              <a:buNone/>
              <a:defRPr sz="3700"/>
            </a:lvl1pPr>
            <a:lvl2pPr marL="0" indent="0" algn="ctr">
              <a:spcBef>
                <a:spcPts val="0"/>
              </a:spcBef>
              <a:buSzTx/>
              <a:buNone/>
              <a:defRPr sz="3700"/>
            </a:lvl2pPr>
            <a:lvl3pPr marL="0" indent="0" algn="ctr">
              <a:spcBef>
                <a:spcPts val="0"/>
              </a:spcBef>
              <a:buSzTx/>
              <a:buNone/>
              <a:defRPr sz="3700"/>
            </a:lvl3pPr>
            <a:lvl4pPr marL="0" indent="0" algn="ctr">
              <a:spcBef>
                <a:spcPts val="0"/>
              </a:spcBef>
              <a:buSzTx/>
              <a:buNone/>
              <a:defRPr sz="3700"/>
            </a:lvl4pPr>
            <a:lvl5pPr marL="0" indent="0" algn="ctr">
              <a:spcBef>
                <a:spcPts val="0"/>
              </a:spcBef>
              <a:buSzTx/>
              <a:buNone/>
              <a:defRPr sz="3700"/>
            </a:lvl5pPr>
          </a:lstStyle>
          <a:p>
            <a:r>
              <a:t>正文级别 1</a:t>
            </a:r>
          </a:p>
          <a:p>
            <a:pPr lvl="1"/>
            <a:r>
              <a:t>正文级别 2</a:t>
            </a:r>
          </a:p>
          <a:p>
            <a:pPr lvl="2"/>
            <a:r>
              <a:t>正文级别 3</a:t>
            </a:r>
          </a:p>
          <a:p>
            <a:pPr lvl="3"/>
            <a:r>
              <a:t>正文级别 4</a:t>
            </a:r>
          </a:p>
          <a:p>
            <a:pPr lvl="4"/>
            <a:r>
              <a:t>正文级别 5</a:t>
            </a:r>
          </a:p>
        </p:txBody>
      </p:sp>
      <p:sp>
        <p:nvSpPr>
          <p:cNvPr id="13" name="幻灯片编号"/>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extLst>
      <p:ext uri="{BB962C8B-B14F-4D97-AF65-F5344CB8AC3E}">
        <p14:creationId xmlns:p14="http://schemas.microsoft.com/office/powerpoint/2010/main" val="962470521"/>
      </p:ext>
    </p:extLst>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type="tx">
  <p:cSld name="标题 - 居中">
    <p:spTree>
      <p:nvGrpSpPr>
        <p:cNvPr id="1" name=""/>
        <p:cNvGrpSpPr/>
        <p:nvPr/>
      </p:nvGrpSpPr>
      <p:grpSpPr>
        <a:xfrm>
          <a:off x="0" y="0"/>
          <a:ext cx="0" cy="0"/>
          <a:chOff x="0" y="0"/>
          <a:chExt cx="0" cy="0"/>
        </a:xfrm>
      </p:grpSpPr>
      <p:sp>
        <p:nvSpPr>
          <p:cNvPr id="30" name="标题文本"/>
          <p:cNvSpPr txBox="1">
            <a:spLocks noGrp="1"/>
          </p:cNvSpPr>
          <p:nvPr>
            <p:ph type="title"/>
          </p:nvPr>
        </p:nvSpPr>
        <p:spPr>
          <a:xfrm>
            <a:off x="1693385" y="3225800"/>
            <a:ext cx="13953493" cy="3302000"/>
          </a:xfrm>
          <a:prstGeom prst="rect">
            <a:avLst/>
          </a:prstGeom>
        </p:spPr>
        <p:txBody>
          <a:bodyPr/>
          <a:lstStyle/>
          <a:p>
            <a:r>
              <a:t>标题文本</a:t>
            </a:r>
          </a:p>
        </p:txBody>
      </p:sp>
      <p:sp>
        <p:nvSpPr>
          <p:cNvPr id="31"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491049843"/>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照片 - 3 联">
    <p:spTree>
      <p:nvGrpSpPr>
        <p:cNvPr id="1" name=""/>
        <p:cNvGrpSpPr/>
        <p:nvPr/>
      </p:nvGrpSpPr>
      <p:grpSpPr>
        <a:xfrm>
          <a:off x="0" y="0"/>
          <a:ext cx="0" cy="0"/>
          <a:chOff x="0" y="0"/>
          <a:chExt cx="0" cy="0"/>
        </a:xfrm>
      </p:grpSpPr>
      <p:sp>
        <p:nvSpPr>
          <p:cNvPr id="83" name="图像"/>
          <p:cNvSpPr>
            <a:spLocks noGrp="1"/>
          </p:cNvSpPr>
          <p:nvPr>
            <p:ph type="pic" sz="quarter" idx="13"/>
          </p:nvPr>
        </p:nvSpPr>
        <p:spPr>
          <a:xfrm>
            <a:off x="8958007" y="5092700"/>
            <a:ext cx="7112217" cy="3771900"/>
          </a:xfrm>
          <a:prstGeom prst="rect">
            <a:avLst/>
          </a:prstGeom>
        </p:spPr>
        <p:txBody>
          <a:bodyPr lIns="91439" tIns="45719" rIns="91439" bIns="45719" anchor="t">
            <a:noAutofit/>
          </a:bodyPr>
          <a:lstStyle/>
          <a:p>
            <a:endParaRPr/>
          </a:p>
        </p:txBody>
      </p:sp>
      <p:sp>
        <p:nvSpPr>
          <p:cNvPr id="84" name="图像"/>
          <p:cNvSpPr>
            <a:spLocks noGrp="1"/>
          </p:cNvSpPr>
          <p:nvPr>
            <p:ph type="pic" sz="quarter" idx="14"/>
          </p:nvPr>
        </p:nvSpPr>
        <p:spPr>
          <a:xfrm>
            <a:off x="8958007" y="889000"/>
            <a:ext cx="7112217" cy="3771900"/>
          </a:xfrm>
          <a:prstGeom prst="rect">
            <a:avLst/>
          </a:prstGeom>
        </p:spPr>
        <p:txBody>
          <a:bodyPr lIns="91439" tIns="45719" rIns="91439" bIns="45719" anchor="t">
            <a:noAutofit/>
          </a:bodyPr>
          <a:lstStyle/>
          <a:p>
            <a:endParaRPr/>
          </a:p>
        </p:txBody>
      </p:sp>
      <p:sp>
        <p:nvSpPr>
          <p:cNvPr id="85" name="图像"/>
          <p:cNvSpPr>
            <a:spLocks noGrp="1"/>
          </p:cNvSpPr>
          <p:nvPr>
            <p:ph type="pic" sz="half" idx="15"/>
          </p:nvPr>
        </p:nvSpPr>
        <p:spPr>
          <a:xfrm>
            <a:off x="1270039" y="889000"/>
            <a:ext cx="7112217" cy="7975600"/>
          </a:xfrm>
          <a:prstGeom prst="rect">
            <a:avLst/>
          </a:prstGeom>
        </p:spPr>
        <p:txBody>
          <a:bodyPr lIns="91439" tIns="45719" rIns="91439" bIns="45719" anchor="t">
            <a:noAutofit/>
          </a:bodyPr>
          <a:lstStyle/>
          <a:p>
            <a:endParaRPr/>
          </a:p>
        </p:txBody>
      </p:sp>
      <p:sp>
        <p:nvSpPr>
          <p:cNvPr id="86"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0.xml><?xml version="1.0" encoding="utf-8"?>
<p:sldLayout xmlns:a="http://schemas.openxmlformats.org/drawingml/2006/main" xmlns:r="http://schemas.openxmlformats.org/officeDocument/2006/relationships" xmlns:p="http://schemas.openxmlformats.org/presentationml/2006/main" type="tx">
  <p:cSld name="照片 - 垂直">
    <p:spTree>
      <p:nvGrpSpPr>
        <p:cNvPr id="1" name=""/>
        <p:cNvGrpSpPr/>
        <p:nvPr/>
      </p:nvGrpSpPr>
      <p:grpSpPr>
        <a:xfrm>
          <a:off x="0" y="0"/>
          <a:ext cx="0" cy="0"/>
          <a:chOff x="0" y="0"/>
          <a:chExt cx="0" cy="0"/>
        </a:xfrm>
      </p:grpSpPr>
      <p:sp>
        <p:nvSpPr>
          <p:cNvPr id="38" name="图像"/>
          <p:cNvSpPr>
            <a:spLocks noGrp="1"/>
          </p:cNvSpPr>
          <p:nvPr>
            <p:ph type="pic" sz="half" idx="13"/>
          </p:nvPr>
        </p:nvSpPr>
        <p:spPr>
          <a:xfrm>
            <a:off x="8958007" y="635000"/>
            <a:ext cx="7112217" cy="8216900"/>
          </a:xfrm>
          <a:prstGeom prst="rect">
            <a:avLst/>
          </a:prstGeom>
        </p:spPr>
        <p:txBody>
          <a:bodyPr lIns="91439" tIns="45719" rIns="91439" bIns="45719" anchor="t">
            <a:noAutofit/>
          </a:bodyPr>
          <a:lstStyle/>
          <a:p>
            <a:endParaRPr/>
          </a:p>
        </p:txBody>
      </p:sp>
      <p:sp>
        <p:nvSpPr>
          <p:cNvPr id="39" name="标题文本"/>
          <p:cNvSpPr txBox="1">
            <a:spLocks noGrp="1"/>
          </p:cNvSpPr>
          <p:nvPr>
            <p:ph type="title"/>
          </p:nvPr>
        </p:nvSpPr>
        <p:spPr>
          <a:xfrm>
            <a:off x="1270039" y="635000"/>
            <a:ext cx="7112217" cy="3987800"/>
          </a:xfrm>
          <a:prstGeom prst="rect">
            <a:avLst/>
          </a:prstGeom>
        </p:spPr>
        <p:txBody>
          <a:bodyPr anchor="b"/>
          <a:lstStyle>
            <a:lvl1pPr>
              <a:defRPr sz="6000"/>
            </a:lvl1pPr>
          </a:lstStyle>
          <a:p>
            <a:r>
              <a:t>标题文本</a:t>
            </a:r>
          </a:p>
        </p:txBody>
      </p:sp>
      <p:sp>
        <p:nvSpPr>
          <p:cNvPr id="40" name="正文级别 1…"/>
          <p:cNvSpPr txBox="1">
            <a:spLocks noGrp="1"/>
          </p:cNvSpPr>
          <p:nvPr>
            <p:ph type="body" sz="quarter" idx="1"/>
          </p:nvPr>
        </p:nvSpPr>
        <p:spPr>
          <a:xfrm>
            <a:off x="1270039" y="4724400"/>
            <a:ext cx="7112217" cy="4114800"/>
          </a:xfrm>
          <a:prstGeom prst="rect">
            <a:avLst/>
          </a:prstGeom>
        </p:spPr>
        <p:txBody>
          <a:bodyPr anchor="t"/>
          <a:lstStyle>
            <a:lvl1pPr marL="0" indent="0" algn="ctr">
              <a:spcBef>
                <a:spcPts val="0"/>
              </a:spcBef>
              <a:buSzTx/>
              <a:buNone/>
              <a:defRPr sz="3700"/>
            </a:lvl1pPr>
            <a:lvl2pPr marL="0" indent="0" algn="ctr">
              <a:spcBef>
                <a:spcPts val="0"/>
              </a:spcBef>
              <a:buSzTx/>
              <a:buNone/>
              <a:defRPr sz="3700"/>
            </a:lvl2pPr>
            <a:lvl3pPr marL="0" indent="0" algn="ctr">
              <a:spcBef>
                <a:spcPts val="0"/>
              </a:spcBef>
              <a:buSzTx/>
              <a:buNone/>
              <a:defRPr sz="3700"/>
            </a:lvl3pPr>
            <a:lvl4pPr marL="0" indent="0" algn="ctr">
              <a:spcBef>
                <a:spcPts val="0"/>
              </a:spcBef>
              <a:buSzTx/>
              <a:buNone/>
              <a:defRPr sz="3700"/>
            </a:lvl4pPr>
            <a:lvl5pPr marL="0" indent="0" algn="ctr">
              <a:spcBef>
                <a:spcPts val="0"/>
              </a:spcBef>
              <a:buSzTx/>
              <a:buNone/>
              <a:defRPr sz="3700"/>
            </a:lvl5pPr>
          </a:lstStyle>
          <a:p>
            <a:r>
              <a:t>正文级别 1</a:t>
            </a:r>
          </a:p>
          <a:p>
            <a:pPr lvl="1"/>
            <a:r>
              <a:t>正文级别 2</a:t>
            </a:r>
          </a:p>
          <a:p>
            <a:pPr lvl="2"/>
            <a:r>
              <a:t>正文级别 3</a:t>
            </a:r>
          </a:p>
          <a:p>
            <a:pPr lvl="3"/>
            <a:r>
              <a:t>正文级别 4</a:t>
            </a:r>
          </a:p>
          <a:p>
            <a:pPr lvl="4"/>
            <a:r>
              <a:t>正文级别 5</a:t>
            </a:r>
          </a:p>
        </p:txBody>
      </p:sp>
      <p:sp>
        <p:nvSpPr>
          <p:cNvPr id="41"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967430595"/>
      </p:ext>
    </p:extLst>
  </p:cSld>
  <p:clrMapOvr>
    <a:masterClrMapping/>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type="tx">
  <p:cSld name="标题 - 顶部对齐">
    <p:spTree>
      <p:nvGrpSpPr>
        <p:cNvPr id="1" name=""/>
        <p:cNvGrpSpPr/>
        <p:nvPr/>
      </p:nvGrpSpPr>
      <p:grpSpPr>
        <a:xfrm>
          <a:off x="0" y="0"/>
          <a:ext cx="0" cy="0"/>
          <a:chOff x="0" y="0"/>
          <a:chExt cx="0" cy="0"/>
        </a:xfrm>
      </p:grpSpPr>
      <p:sp>
        <p:nvSpPr>
          <p:cNvPr id="48" name="标题文本"/>
          <p:cNvSpPr txBox="1">
            <a:spLocks noGrp="1"/>
          </p:cNvSpPr>
          <p:nvPr>
            <p:ph type="title"/>
          </p:nvPr>
        </p:nvSpPr>
        <p:spPr>
          <a:prstGeom prst="rect">
            <a:avLst/>
          </a:prstGeom>
        </p:spPr>
        <p:txBody>
          <a:bodyPr/>
          <a:lstStyle/>
          <a:p>
            <a:r>
              <a:t>标题文本</a:t>
            </a:r>
          </a:p>
        </p:txBody>
      </p:sp>
      <p:sp>
        <p:nvSpPr>
          <p:cNvPr id="49"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552359644"/>
      </p:ext>
    </p:extLst>
  </p:cSld>
  <p:clrMapOvr>
    <a:masterClrMapping/>
  </p:clrMapOvr>
  <p:transition spd="med"/>
</p:sldLayout>
</file>

<file path=ppt/slideLayouts/slideLayout62.xml><?xml version="1.0" encoding="utf-8"?>
<p:sldLayout xmlns:a="http://schemas.openxmlformats.org/drawingml/2006/main" xmlns:r="http://schemas.openxmlformats.org/officeDocument/2006/relationships" xmlns:p="http://schemas.openxmlformats.org/presentationml/2006/main" type="tx">
  <p:cSld name="标题与项目符号">
    <p:spTree>
      <p:nvGrpSpPr>
        <p:cNvPr id="1" name=""/>
        <p:cNvGrpSpPr/>
        <p:nvPr/>
      </p:nvGrpSpPr>
      <p:grpSpPr>
        <a:xfrm>
          <a:off x="0" y="0"/>
          <a:ext cx="0" cy="0"/>
          <a:chOff x="0" y="0"/>
          <a:chExt cx="0" cy="0"/>
        </a:xfrm>
      </p:grpSpPr>
      <p:sp>
        <p:nvSpPr>
          <p:cNvPr id="56" name="标题文本"/>
          <p:cNvSpPr txBox="1">
            <a:spLocks noGrp="1"/>
          </p:cNvSpPr>
          <p:nvPr>
            <p:ph type="title"/>
          </p:nvPr>
        </p:nvSpPr>
        <p:spPr>
          <a:prstGeom prst="rect">
            <a:avLst/>
          </a:prstGeom>
        </p:spPr>
        <p:txBody>
          <a:bodyPr/>
          <a:lstStyle/>
          <a:p>
            <a:r>
              <a:t>标题文本</a:t>
            </a:r>
          </a:p>
        </p:txBody>
      </p:sp>
      <p:sp>
        <p:nvSpPr>
          <p:cNvPr id="57" name="正文级别 1…"/>
          <p:cNvSpPr txBox="1">
            <a:spLocks noGrp="1"/>
          </p:cNvSpPr>
          <p:nvPr>
            <p:ph type="body" idx="1"/>
          </p:nvPr>
        </p:nvSpPr>
        <p:spPr>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58"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725530141"/>
      </p:ext>
    </p:extLst>
  </p:cSld>
  <p:clrMapOvr>
    <a:masterClrMapping/>
  </p:clrMapOvr>
  <p:transition spd="med"/>
</p:sldLayout>
</file>

<file path=ppt/slideLayouts/slideLayout63.xml><?xml version="1.0" encoding="utf-8"?>
<p:sldLayout xmlns:a="http://schemas.openxmlformats.org/drawingml/2006/main" xmlns:r="http://schemas.openxmlformats.org/officeDocument/2006/relationships" xmlns:p="http://schemas.openxmlformats.org/presentationml/2006/main" type="tx">
  <p:cSld name="标题、项目符号与照片">
    <p:spTree>
      <p:nvGrpSpPr>
        <p:cNvPr id="1" name=""/>
        <p:cNvGrpSpPr/>
        <p:nvPr/>
      </p:nvGrpSpPr>
      <p:grpSpPr>
        <a:xfrm>
          <a:off x="0" y="0"/>
          <a:ext cx="0" cy="0"/>
          <a:chOff x="0" y="0"/>
          <a:chExt cx="0" cy="0"/>
        </a:xfrm>
      </p:grpSpPr>
      <p:sp>
        <p:nvSpPr>
          <p:cNvPr id="65" name="图像"/>
          <p:cNvSpPr>
            <a:spLocks noGrp="1"/>
          </p:cNvSpPr>
          <p:nvPr>
            <p:ph type="pic" sz="half" idx="13"/>
          </p:nvPr>
        </p:nvSpPr>
        <p:spPr>
          <a:xfrm>
            <a:off x="8958007" y="2590800"/>
            <a:ext cx="7112217" cy="6286500"/>
          </a:xfrm>
          <a:prstGeom prst="rect">
            <a:avLst/>
          </a:prstGeom>
        </p:spPr>
        <p:txBody>
          <a:bodyPr lIns="91439" tIns="45719" rIns="91439" bIns="45719" anchor="t">
            <a:noAutofit/>
          </a:bodyPr>
          <a:lstStyle/>
          <a:p>
            <a:endParaRPr/>
          </a:p>
        </p:txBody>
      </p:sp>
      <p:sp>
        <p:nvSpPr>
          <p:cNvPr id="66" name="标题文本"/>
          <p:cNvSpPr txBox="1">
            <a:spLocks noGrp="1"/>
          </p:cNvSpPr>
          <p:nvPr>
            <p:ph type="title"/>
          </p:nvPr>
        </p:nvSpPr>
        <p:spPr>
          <a:prstGeom prst="rect">
            <a:avLst/>
          </a:prstGeom>
        </p:spPr>
        <p:txBody>
          <a:bodyPr/>
          <a:lstStyle/>
          <a:p>
            <a:r>
              <a:t>标题文本</a:t>
            </a:r>
          </a:p>
        </p:txBody>
      </p:sp>
      <p:sp>
        <p:nvSpPr>
          <p:cNvPr id="67" name="正文级别 1…"/>
          <p:cNvSpPr txBox="1">
            <a:spLocks noGrp="1"/>
          </p:cNvSpPr>
          <p:nvPr>
            <p:ph type="body" sz="half" idx="1"/>
          </p:nvPr>
        </p:nvSpPr>
        <p:spPr>
          <a:xfrm>
            <a:off x="1270039" y="2590800"/>
            <a:ext cx="7112217"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正文级别 1</a:t>
            </a:r>
          </a:p>
          <a:p>
            <a:pPr lvl="1"/>
            <a:r>
              <a:t>正文级别 2</a:t>
            </a:r>
          </a:p>
          <a:p>
            <a:pPr lvl="2"/>
            <a:r>
              <a:t>正文级别 3</a:t>
            </a:r>
          </a:p>
          <a:p>
            <a:pPr lvl="3"/>
            <a:r>
              <a:t>正文级别 4</a:t>
            </a:r>
          </a:p>
          <a:p>
            <a:pPr lvl="4"/>
            <a:r>
              <a:t>正文级别 5</a:t>
            </a:r>
          </a:p>
        </p:txBody>
      </p:sp>
      <p:sp>
        <p:nvSpPr>
          <p:cNvPr id="68" name="幻灯片编号"/>
          <p:cNvSpPr txBox="1">
            <a:spLocks noGrp="1"/>
          </p:cNvSpPr>
          <p:nvPr>
            <p:ph type="sldNum" sz="quarter" idx="2"/>
          </p:nvPr>
        </p:nvSpPr>
        <p:spPr>
          <a:xfrm>
            <a:off x="8477264" y="9296400"/>
            <a:ext cx="376705" cy="348813"/>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t>‹#›</a:t>
            </a:fld>
            <a:endParaRPr/>
          </a:p>
        </p:txBody>
      </p:sp>
    </p:spTree>
    <p:extLst>
      <p:ext uri="{BB962C8B-B14F-4D97-AF65-F5344CB8AC3E}">
        <p14:creationId xmlns:p14="http://schemas.microsoft.com/office/powerpoint/2010/main" val="789310003"/>
      </p:ext>
    </p:extLst>
  </p:cSld>
  <p:clrMapOvr>
    <a:masterClrMapping/>
  </p:clrMapOvr>
  <p:transition spd="med"/>
</p:sldLayout>
</file>

<file path=ppt/slideLayouts/slideLayout64.xml><?xml version="1.0" encoding="utf-8"?>
<p:sldLayout xmlns:a="http://schemas.openxmlformats.org/drawingml/2006/main" xmlns:r="http://schemas.openxmlformats.org/officeDocument/2006/relationships" xmlns:p="http://schemas.openxmlformats.org/presentationml/2006/main" type="tx">
  <p:cSld name="项目符号">
    <p:spTree>
      <p:nvGrpSpPr>
        <p:cNvPr id="1" name=""/>
        <p:cNvGrpSpPr/>
        <p:nvPr/>
      </p:nvGrpSpPr>
      <p:grpSpPr>
        <a:xfrm>
          <a:off x="0" y="0"/>
          <a:ext cx="0" cy="0"/>
          <a:chOff x="0" y="0"/>
          <a:chExt cx="0" cy="0"/>
        </a:xfrm>
      </p:grpSpPr>
      <p:sp>
        <p:nvSpPr>
          <p:cNvPr id="75" name="正文级别 1…"/>
          <p:cNvSpPr txBox="1">
            <a:spLocks noGrp="1"/>
          </p:cNvSpPr>
          <p:nvPr>
            <p:ph type="body" idx="1"/>
          </p:nvPr>
        </p:nvSpPr>
        <p:spPr>
          <a:xfrm>
            <a:off x="1270039" y="1270000"/>
            <a:ext cx="14800185" cy="7213600"/>
          </a:xfrm>
          <a:prstGeom prst="rect">
            <a:avLst/>
          </a:prstGeom>
        </p:spPr>
        <p:txBody>
          <a:bodyPr/>
          <a:lstStyle/>
          <a:p>
            <a:r>
              <a:t>正文级别 1</a:t>
            </a:r>
          </a:p>
          <a:p>
            <a:pPr lvl="1"/>
            <a:r>
              <a:t>正文级别 2</a:t>
            </a:r>
          </a:p>
          <a:p>
            <a:pPr lvl="2"/>
            <a:r>
              <a:t>正文级别 3</a:t>
            </a:r>
          </a:p>
          <a:p>
            <a:pPr lvl="3"/>
            <a:r>
              <a:t>正文级别 4</a:t>
            </a:r>
          </a:p>
          <a:p>
            <a:pPr lvl="4"/>
            <a:r>
              <a:t>正文级别 5</a:t>
            </a:r>
          </a:p>
        </p:txBody>
      </p:sp>
      <p:sp>
        <p:nvSpPr>
          <p:cNvPr id="76"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250294711"/>
      </p:ext>
    </p:extLst>
  </p:cSld>
  <p:clrMapOvr>
    <a:masterClrMapping/>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type="tx">
  <p:cSld name="照片 - 3 联">
    <p:spTree>
      <p:nvGrpSpPr>
        <p:cNvPr id="1" name=""/>
        <p:cNvGrpSpPr/>
        <p:nvPr/>
      </p:nvGrpSpPr>
      <p:grpSpPr>
        <a:xfrm>
          <a:off x="0" y="0"/>
          <a:ext cx="0" cy="0"/>
          <a:chOff x="0" y="0"/>
          <a:chExt cx="0" cy="0"/>
        </a:xfrm>
      </p:grpSpPr>
      <p:sp>
        <p:nvSpPr>
          <p:cNvPr id="83" name="图像"/>
          <p:cNvSpPr>
            <a:spLocks noGrp="1"/>
          </p:cNvSpPr>
          <p:nvPr>
            <p:ph type="pic" sz="quarter" idx="13"/>
          </p:nvPr>
        </p:nvSpPr>
        <p:spPr>
          <a:xfrm>
            <a:off x="8958007" y="5092700"/>
            <a:ext cx="7112217" cy="3771900"/>
          </a:xfrm>
          <a:prstGeom prst="rect">
            <a:avLst/>
          </a:prstGeom>
        </p:spPr>
        <p:txBody>
          <a:bodyPr lIns="91439" tIns="45719" rIns="91439" bIns="45719" anchor="t">
            <a:noAutofit/>
          </a:bodyPr>
          <a:lstStyle/>
          <a:p>
            <a:endParaRPr/>
          </a:p>
        </p:txBody>
      </p:sp>
      <p:sp>
        <p:nvSpPr>
          <p:cNvPr id="84" name="图像"/>
          <p:cNvSpPr>
            <a:spLocks noGrp="1"/>
          </p:cNvSpPr>
          <p:nvPr>
            <p:ph type="pic" sz="quarter" idx="14"/>
          </p:nvPr>
        </p:nvSpPr>
        <p:spPr>
          <a:xfrm>
            <a:off x="8958007" y="889000"/>
            <a:ext cx="7112217" cy="3771900"/>
          </a:xfrm>
          <a:prstGeom prst="rect">
            <a:avLst/>
          </a:prstGeom>
        </p:spPr>
        <p:txBody>
          <a:bodyPr lIns="91439" tIns="45719" rIns="91439" bIns="45719" anchor="t">
            <a:noAutofit/>
          </a:bodyPr>
          <a:lstStyle/>
          <a:p>
            <a:endParaRPr/>
          </a:p>
        </p:txBody>
      </p:sp>
      <p:sp>
        <p:nvSpPr>
          <p:cNvPr id="85" name="图像"/>
          <p:cNvSpPr>
            <a:spLocks noGrp="1"/>
          </p:cNvSpPr>
          <p:nvPr>
            <p:ph type="pic" sz="half" idx="15"/>
          </p:nvPr>
        </p:nvSpPr>
        <p:spPr>
          <a:xfrm>
            <a:off x="1270039" y="889000"/>
            <a:ext cx="7112217" cy="7975600"/>
          </a:xfrm>
          <a:prstGeom prst="rect">
            <a:avLst/>
          </a:prstGeom>
        </p:spPr>
        <p:txBody>
          <a:bodyPr lIns="91439" tIns="45719" rIns="91439" bIns="45719" anchor="t">
            <a:noAutofit/>
          </a:bodyPr>
          <a:lstStyle/>
          <a:p>
            <a:endParaRPr/>
          </a:p>
        </p:txBody>
      </p:sp>
      <p:sp>
        <p:nvSpPr>
          <p:cNvPr id="86"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881972462"/>
      </p:ext>
    </p:extLst>
  </p:cSld>
  <p:clrMapOvr>
    <a:masterClrMapping/>
  </p:clrMapOvr>
  <p:transition spd="med"/>
</p:sldLayout>
</file>

<file path=ppt/slideLayouts/slideLayout66.xml><?xml version="1.0" encoding="utf-8"?>
<p:sldLayout xmlns:a="http://schemas.openxmlformats.org/drawingml/2006/main" xmlns:r="http://schemas.openxmlformats.org/officeDocument/2006/relationships" xmlns:p="http://schemas.openxmlformats.org/presentationml/2006/main" type="tx">
  <p:cSld name="引文">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1693385" y="6362700"/>
            <a:ext cx="13953493" cy="471924"/>
          </a:xfrm>
          <a:prstGeom prst="rect">
            <a:avLst/>
          </a:prstGeom>
        </p:spPr>
        <p:txBody>
          <a:bodyPr anchor="t">
            <a:spAutoFit/>
          </a:bodyPr>
          <a:lstStyle>
            <a:lvl1pPr marL="0" indent="0" algn="ctr">
              <a:spcBef>
                <a:spcPts val="0"/>
              </a:spcBef>
              <a:buSzTx/>
              <a:buNone/>
              <a:defRPr sz="2400" i="1"/>
            </a:lvl1pPr>
          </a:lstStyle>
          <a:p>
            <a:r>
              <a:t>–Johnny Appleseed</a:t>
            </a:r>
          </a:p>
        </p:txBody>
      </p:sp>
      <p:sp>
        <p:nvSpPr>
          <p:cNvPr id="94" name="“在此键入引文。”"/>
          <p:cNvSpPr txBox="1">
            <a:spLocks noGrp="1"/>
          </p:cNvSpPr>
          <p:nvPr>
            <p:ph type="body" sz="quarter" idx="14"/>
          </p:nvPr>
        </p:nvSpPr>
        <p:spPr>
          <a:xfrm>
            <a:off x="1693385" y="4259095"/>
            <a:ext cx="13953493" cy="625812"/>
          </a:xfrm>
          <a:prstGeom prst="rect">
            <a:avLst/>
          </a:prstGeom>
        </p:spPr>
        <p:txBody>
          <a:bodyPr>
            <a:spAutoFit/>
          </a:bodyPr>
          <a:lstStyle>
            <a:lvl1pPr marL="0" indent="0" algn="ctr">
              <a:spcBef>
                <a:spcPts val="0"/>
              </a:spcBef>
              <a:buSzTx/>
              <a:buNone/>
              <a:defRPr sz="3400">
                <a:latin typeface="+mn-lt"/>
                <a:ea typeface="+mn-ea"/>
                <a:cs typeface="+mn-cs"/>
                <a:sym typeface="Helvetica Neue Medium"/>
              </a:defRPr>
            </a:lvl1pPr>
          </a:lstStyle>
          <a:p>
            <a:r>
              <a:t>“在此键入引文。”</a:t>
            </a:r>
          </a:p>
        </p:txBody>
      </p:sp>
      <p:sp>
        <p:nvSpPr>
          <p:cNvPr id="95"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917947473"/>
      </p:ext>
    </p:extLst>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02" name="图像"/>
          <p:cNvSpPr>
            <a:spLocks noGrp="1"/>
          </p:cNvSpPr>
          <p:nvPr>
            <p:ph type="pic" idx="13"/>
          </p:nvPr>
        </p:nvSpPr>
        <p:spPr>
          <a:xfrm>
            <a:off x="0" y="0"/>
            <a:ext cx="17340263" cy="9753600"/>
          </a:xfrm>
          <a:prstGeom prst="rect">
            <a:avLst/>
          </a:prstGeom>
        </p:spPr>
        <p:txBody>
          <a:bodyPr lIns="91439" tIns="45719" rIns="91439" bIns="45719" anchor="t">
            <a:noAutofit/>
          </a:bodyPr>
          <a:lstStyle/>
          <a:p>
            <a:endParaRPr/>
          </a:p>
        </p:txBody>
      </p:sp>
      <p:sp>
        <p:nvSpPr>
          <p:cNvPr id="103"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794849790"/>
      </p:ext>
    </p:extLst>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0"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546901043"/>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引文">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1693385" y="6362700"/>
            <a:ext cx="13953493" cy="595035"/>
          </a:xfrm>
          <a:prstGeom prst="rect">
            <a:avLst/>
          </a:prstGeom>
        </p:spPr>
        <p:txBody>
          <a:bodyPr anchor="t">
            <a:spAutoFit/>
          </a:bodyPr>
          <a:lstStyle>
            <a:lvl1pPr marL="0" indent="0" algn="ctr">
              <a:spcBef>
                <a:spcPts val="0"/>
              </a:spcBef>
              <a:buSzTx/>
              <a:buNone/>
              <a:defRPr sz="3200" i="1"/>
            </a:lvl1pPr>
          </a:lstStyle>
          <a:p>
            <a:r>
              <a:t>–Johnny Appleseed</a:t>
            </a:r>
          </a:p>
        </p:txBody>
      </p:sp>
      <p:sp>
        <p:nvSpPr>
          <p:cNvPr id="94" name="“在此键入引文。”"/>
          <p:cNvSpPr txBox="1">
            <a:spLocks noGrp="1"/>
          </p:cNvSpPr>
          <p:nvPr>
            <p:ph type="body" sz="quarter" idx="14"/>
          </p:nvPr>
        </p:nvSpPr>
        <p:spPr>
          <a:xfrm>
            <a:off x="1693385" y="4171828"/>
            <a:ext cx="13953493" cy="800347"/>
          </a:xfrm>
          <a:prstGeom prst="rect">
            <a:avLst/>
          </a:prstGeom>
        </p:spPr>
        <p:txBody>
          <a:bodyPr>
            <a:spAutoFit/>
          </a:bodyPr>
          <a:lstStyle>
            <a:lvl1pPr marL="0" indent="0" algn="ctr">
              <a:spcBef>
                <a:spcPts val="0"/>
              </a:spcBef>
              <a:buSzTx/>
              <a:buNone/>
              <a:defRPr sz="4534">
                <a:latin typeface="+mn-lt"/>
                <a:ea typeface="+mn-ea"/>
                <a:cs typeface="+mn-cs"/>
                <a:sym typeface="Helvetica Neue Medium"/>
              </a:defRPr>
            </a:lvl1pPr>
          </a:lstStyle>
          <a:p>
            <a:r>
              <a:t>“在此键入引文。”</a:t>
            </a:r>
          </a:p>
        </p:txBody>
      </p:sp>
      <p:sp>
        <p:nvSpPr>
          <p:cNvPr id="95"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标题 - 居中">
    <p:spTree>
      <p:nvGrpSpPr>
        <p:cNvPr id="1" name=""/>
        <p:cNvGrpSpPr/>
        <p:nvPr/>
      </p:nvGrpSpPr>
      <p:grpSpPr>
        <a:xfrm>
          <a:off x="0" y="0"/>
          <a:ext cx="0" cy="0"/>
          <a:chOff x="0" y="0"/>
          <a:chExt cx="0" cy="0"/>
        </a:xfrm>
      </p:grpSpPr>
      <p:sp>
        <p:nvSpPr>
          <p:cNvPr id="30" name="标题文本"/>
          <p:cNvSpPr txBox="1">
            <a:spLocks noGrp="1"/>
          </p:cNvSpPr>
          <p:nvPr>
            <p:ph type="title"/>
          </p:nvPr>
        </p:nvSpPr>
        <p:spPr>
          <a:xfrm>
            <a:off x="1693385" y="3225801"/>
            <a:ext cx="13953493" cy="3302000"/>
          </a:xfrm>
          <a:prstGeom prst="rect">
            <a:avLst/>
          </a:prstGeom>
        </p:spPr>
        <p:txBody>
          <a:bodyPr/>
          <a:lstStyle/>
          <a:p>
            <a:r>
              <a:t>标题文本</a:t>
            </a:r>
          </a:p>
        </p:txBody>
      </p:sp>
      <p:sp>
        <p:nvSpPr>
          <p:cNvPr id="31"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81460277"/>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标题 - 顶部对齐">
    <p:spTree>
      <p:nvGrpSpPr>
        <p:cNvPr id="1" name=""/>
        <p:cNvGrpSpPr/>
        <p:nvPr/>
      </p:nvGrpSpPr>
      <p:grpSpPr>
        <a:xfrm>
          <a:off x="0" y="0"/>
          <a:ext cx="0" cy="0"/>
          <a:chOff x="0" y="0"/>
          <a:chExt cx="0" cy="0"/>
        </a:xfrm>
      </p:grpSpPr>
      <p:sp>
        <p:nvSpPr>
          <p:cNvPr id="48" name="标题文本"/>
          <p:cNvSpPr txBox="1">
            <a:spLocks noGrp="1"/>
          </p:cNvSpPr>
          <p:nvPr>
            <p:ph type="title"/>
          </p:nvPr>
        </p:nvSpPr>
        <p:spPr>
          <a:prstGeom prst="rect">
            <a:avLst/>
          </a:prstGeom>
        </p:spPr>
        <p:txBody>
          <a:bodyPr/>
          <a:lstStyle/>
          <a:p>
            <a:r>
              <a:t>标题文本</a:t>
            </a:r>
          </a:p>
        </p:txBody>
      </p:sp>
      <p:sp>
        <p:nvSpPr>
          <p:cNvPr id="49"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678754255"/>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theme" Target="../theme/theme3.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theme" Target="../theme/theme4.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4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2" Type="http://schemas.openxmlformats.org/officeDocument/2006/relationships/slideLayout" Target="../slideLayouts/slideLayout45.xml"/><Relationship Id="rId16" Type="http://schemas.openxmlformats.org/officeDocument/2006/relationships/image" Target="../media/image2.jpeg"/><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5" Type="http://schemas.openxmlformats.org/officeDocument/2006/relationships/theme" Target="../theme/theme6.xml"/><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7.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文本"/>
          <p:cNvSpPr txBox="1">
            <a:spLocks noGrp="1"/>
          </p:cNvSpPr>
          <p:nvPr>
            <p:ph type="title"/>
          </p:nvPr>
        </p:nvSpPr>
        <p:spPr>
          <a:xfrm>
            <a:off x="1270039" y="254000"/>
            <a:ext cx="14800185"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标题文本</a:t>
            </a:r>
          </a:p>
        </p:txBody>
      </p:sp>
      <p:sp>
        <p:nvSpPr>
          <p:cNvPr id="3" name="正文级别 1…"/>
          <p:cNvSpPr txBox="1">
            <a:spLocks noGrp="1"/>
          </p:cNvSpPr>
          <p:nvPr>
            <p:ph type="body" idx="1"/>
          </p:nvPr>
        </p:nvSpPr>
        <p:spPr>
          <a:xfrm>
            <a:off x="1270039" y="2590800"/>
            <a:ext cx="14800185" cy="62865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正文级别 1</a:t>
            </a:r>
          </a:p>
          <a:p>
            <a:pPr lvl="1"/>
            <a:r>
              <a:t>正文级别 2</a:t>
            </a:r>
          </a:p>
          <a:p>
            <a:pPr lvl="2"/>
            <a:r>
              <a:t>正文级别 3</a:t>
            </a:r>
          </a:p>
          <a:p>
            <a:pPr lvl="3"/>
            <a:r>
              <a:t>正文级别 4</a:t>
            </a:r>
          </a:p>
          <a:p>
            <a:pPr lvl="4"/>
            <a:r>
              <a:t>正文级别 5</a:t>
            </a:r>
          </a:p>
        </p:txBody>
      </p:sp>
      <p:sp>
        <p:nvSpPr>
          <p:cNvPr id="4" name="幻灯片编号"/>
          <p:cNvSpPr txBox="1">
            <a:spLocks noGrp="1"/>
          </p:cNvSpPr>
          <p:nvPr>
            <p:ph type="sldNum" sz="quarter" idx="2"/>
          </p:nvPr>
        </p:nvSpPr>
        <p:spPr>
          <a:xfrm>
            <a:off x="8467646" y="9296400"/>
            <a:ext cx="395941" cy="430824"/>
          </a:xfrm>
          <a:prstGeom prst="rect">
            <a:avLst/>
          </a:prstGeom>
          <a:ln w="12700">
            <a:miter lim="400000"/>
          </a:ln>
        </p:spPr>
        <p:txBody>
          <a:bodyPr wrap="none" lIns="50800" tIns="50800" rIns="50800" bIns="50800">
            <a:spAutoFit/>
          </a:bodyPr>
          <a:lstStyle>
            <a:lvl1pPr>
              <a:defRPr sz="2133"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3" r:id="rId2"/>
    <p:sldLayoutId id="2147483654" r:id="rId3"/>
    <p:sldLayoutId id="2147483655" r:id="rId4"/>
    <p:sldLayoutId id="2147483656" r:id="rId5"/>
    <p:sldLayoutId id="2147483657" r:id="rId6"/>
    <p:sldLayoutId id="2147483658" r:id="rId7"/>
  </p:sldLayoutIdLst>
  <p:transition spd="med"/>
  <p:txStyles>
    <p:titleStyle>
      <a:lvl1pPr marL="0" marR="0" indent="0"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1pPr>
      <a:lvl2pPr marL="0" marR="0" indent="0"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2pPr>
      <a:lvl3pPr marL="0" marR="0" indent="0"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3pPr>
      <a:lvl4pPr marL="0" marR="0" indent="0"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4pPr>
      <a:lvl5pPr marL="0" marR="0" indent="0"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5pPr>
      <a:lvl6pPr marL="0" marR="0" indent="0"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6pPr>
      <a:lvl7pPr marL="0" marR="0" indent="0"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7pPr>
      <a:lvl8pPr marL="0" marR="0" indent="0"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8pPr>
      <a:lvl9pPr marL="0" marR="0" indent="0" algn="ctr" defTabSz="77897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9pPr>
    </p:titleStyle>
    <p:bodyStyle>
      <a:lvl1pPr marL="592696"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1pPr>
      <a:lvl2pPr marL="1185393"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2pPr>
      <a:lvl3pPr marL="1778089"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3pPr>
      <a:lvl4pPr marL="2370785"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4pPr>
      <a:lvl5pPr marL="2963482"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5pPr>
      <a:lvl6pPr marL="3556178"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6pPr>
      <a:lvl7pPr marL="4148874"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7pPr>
      <a:lvl8pPr marL="4741570"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8pPr>
      <a:lvl9pPr marL="5334267"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77897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1pPr>
      <a:lvl2pPr marL="0" marR="0" indent="304815" algn="ctr" defTabSz="77897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2pPr>
      <a:lvl3pPr marL="0" marR="0" indent="609630" algn="ctr" defTabSz="77897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3pPr>
      <a:lvl4pPr marL="0" marR="0" indent="914446" algn="ctr" defTabSz="77897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4pPr>
      <a:lvl5pPr marL="0" marR="0" indent="1219261" algn="ctr" defTabSz="77897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5pPr>
      <a:lvl6pPr marL="0" marR="0" indent="1524076" algn="ctr" defTabSz="77897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6pPr>
      <a:lvl7pPr marL="0" marR="0" indent="1828891" algn="ctr" defTabSz="77897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7pPr>
      <a:lvl8pPr marL="0" marR="0" indent="2133707" algn="ctr" defTabSz="77897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8pPr>
      <a:lvl9pPr marL="0" marR="0" indent="2438522" algn="ctr" defTabSz="77897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文本"/>
          <p:cNvSpPr txBox="1">
            <a:spLocks noGrp="1"/>
          </p:cNvSpPr>
          <p:nvPr>
            <p:ph type="title"/>
          </p:nvPr>
        </p:nvSpPr>
        <p:spPr>
          <a:xfrm>
            <a:off x="1270039" y="254001"/>
            <a:ext cx="14800185"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标题文本</a:t>
            </a:r>
          </a:p>
        </p:txBody>
      </p:sp>
      <p:sp>
        <p:nvSpPr>
          <p:cNvPr id="3" name="正文级别 1…"/>
          <p:cNvSpPr txBox="1">
            <a:spLocks noGrp="1"/>
          </p:cNvSpPr>
          <p:nvPr>
            <p:ph type="body" idx="1"/>
          </p:nvPr>
        </p:nvSpPr>
        <p:spPr>
          <a:xfrm>
            <a:off x="1270039" y="2590800"/>
            <a:ext cx="14800185" cy="62865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正文级别 1</a:t>
            </a:r>
          </a:p>
          <a:p>
            <a:pPr lvl="1"/>
            <a:r>
              <a:t>正文级别 2</a:t>
            </a:r>
          </a:p>
          <a:p>
            <a:pPr lvl="2"/>
            <a:r>
              <a:t>正文级别 3</a:t>
            </a:r>
          </a:p>
          <a:p>
            <a:pPr lvl="3"/>
            <a:r>
              <a:t>正文级别 4</a:t>
            </a:r>
          </a:p>
          <a:p>
            <a:pPr lvl="4"/>
            <a:r>
              <a:t>正文级别 5</a:t>
            </a:r>
          </a:p>
        </p:txBody>
      </p:sp>
      <p:sp>
        <p:nvSpPr>
          <p:cNvPr id="4" name="幻灯片编号"/>
          <p:cNvSpPr txBox="1">
            <a:spLocks noGrp="1"/>
          </p:cNvSpPr>
          <p:nvPr>
            <p:ph type="sldNum" sz="quarter" idx="2"/>
          </p:nvPr>
        </p:nvSpPr>
        <p:spPr>
          <a:xfrm>
            <a:off x="8489686" y="9296401"/>
            <a:ext cx="395941" cy="430824"/>
          </a:xfrm>
          <a:prstGeom prst="rect">
            <a:avLst/>
          </a:prstGeom>
          <a:ln w="12700">
            <a:miter lim="400000"/>
          </a:ln>
        </p:spPr>
        <p:txBody>
          <a:bodyPr wrap="none" lIns="50800" tIns="50800" rIns="50800" bIns="50800">
            <a:spAutoFit/>
          </a:bodyPr>
          <a:lstStyle>
            <a:lvl1pPr>
              <a:defRPr sz="2133" b="0">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2328855969"/>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7" r:id="rId9"/>
    <p:sldLayoutId id="2147483678" r:id="rId10"/>
    <p:sldLayoutId id="2147483756" r:id="rId11"/>
  </p:sldLayoutIdLst>
  <p:transition spd="med"/>
  <p:txStyles>
    <p:titleStyle>
      <a:lvl1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1pPr>
      <a:lvl2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2pPr>
      <a:lvl3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3pPr>
      <a:lvl4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4pPr>
      <a:lvl5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5pPr>
      <a:lvl6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6pPr>
      <a:lvl7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7pPr>
      <a:lvl8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8pPr>
      <a:lvl9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9pPr>
    </p:titleStyle>
    <p:bodyStyle>
      <a:lvl1pPr marL="592666"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1pPr>
      <a:lvl2pPr marL="1185333"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2pPr>
      <a:lvl3pPr marL="1777997"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3pPr>
      <a:lvl4pPr marL="2370664"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4pPr>
      <a:lvl5pPr marL="2963330"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5pPr>
      <a:lvl6pPr marL="3555996"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6pPr>
      <a:lvl7pPr marL="4148661"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7pPr>
      <a:lvl8pPr marL="4741328"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8pPr>
      <a:lvl9pPr marL="5333994"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1pPr>
      <a:lvl2pPr marL="0" marR="0" indent="304799"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2pPr>
      <a:lvl3pPr marL="0" marR="0" indent="609599"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3pPr>
      <a:lvl4pPr marL="0" marR="0" indent="914399"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4pPr>
      <a:lvl5pPr marL="0" marR="0" indent="1219198"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5pPr>
      <a:lvl6pPr marL="0" marR="0" indent="1523998"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6pPr>
      <a:lvl7pPr marL="0" marR="0" indent="1828797"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7pPr>
      <a:lvl8pPr marL="0" marR="0" indent="2133597"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8pPr>
      <a:lvl9pPr marL="0" marR="0" indent="2438397"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文本"/>
          <p:cNvSpPr txBox="1">
            <a:spLocks noGrp="1"/>
          </p:cNvSpPr>
          <p:nvPr>
            <p:ph type="title"/>
          </p:nvPr>
        </p:nvSpPr>
        <p:spPr>
          <a:xfrm>
            <a:off x="1270039" y="254001"/>
            <a:ext cx="14800185"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标题文本</a:t>
            </a:r>
          </a:p>
        </p:txBody>
      </p:sp>
      <p:sp>
        <p:nvSpPr>
          <p:cNvPr id="3" name="正文级别 1…"/>
          <p:cNvSpPr txBox="1">
            <a:spLocks noGrp="1"/>
          </p:cNvSpPr>
          <p:nvPr>
            <p:ph type="body" idx="1"/>
          </p:nvPr>
        </p:nvSpPr>
        <p:spPr>
          <a:xfrm>
            <a:off x="1270039" y="2590800"/>
            <a:ext cx="14800185" cy="6286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正文级别 1</a:t>
            </a:r>
          </a:p>
          <a:p>
            <a:pPr lvl="1"/>
            <a:r>
              <a:t>正文级别 2</a:t>
            </a:r>
          </a:p>
          <a:p>
            <a:pPr lvl="2"/>
            <a:r>
              <a:t>正文级别 3</a:t>
            </a:r>
          </a:p>
          <a:p>
            <a:pPr lvl="3"/>
            <a:r>
              <a:t>正文级别 4</a:t>
            </a:r>
          </a:p>
          <a:p>
            <a:pPr lvl="4"/>
            <a:r>
              <a:t>正文级别 5</a:t>
            </a:r>
          </a:p>
        </p:txBody>
      </p:sp>
      <p:sp>
        <p:nvSpPr>
          <p:cNvPr id="4" name="幻灯片编号"/>
          <p:cNvSpPr txBox="1">
            <a:spLocks noGrp="1"/>
          </p:cNvSpPr>
          <p:nvPr>
            <p:ph type="sldNum" sz="quarter" idx="2"/>
          </p:nvPr>
        </p:nvSpPr>
        <p:spPr>
          <a:xfrm>
            <a:off x="8489686" y="9296401"/>
            <a:ext cx="395941" cy="430824"/>
          </a:xfrm>
          <a:prstGeom prst="rect">
            <a:avLst/>
          </a:prstGeom>
          <a:ln w="12700">
            <a:miter lim="400000"/>
          </a:ln>
        </p:spPr>
        <p:txBody>
          <a:bodyPr wrap="none" lIns="50800" tIns="50800" rIns="50800" bIns="50800">
            <a:spAutoFit/>
          </a:bodyPr>
          <a:lstStyle>
            <a:lvl1pPr>
              <a:defRPr sz="2133" b="0">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2446807347"/>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Lst>
  <p:transition spd="med"/>
  <p:txStyles>
    <p:titleStyle>
      <a:lvl1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1pPr>
      <a:lvl2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2pPr>
      <a:lvl3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3pPr>
      <a:lvl4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4pPr>
      <a:lvl5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5pPr>
      <a:lvl6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6pPr>
      <a:lvl7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7pPr>
      <a:lvl8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8pPr>
      <a:lvl9pPr marL="0" marR="0" indent="0" algn="ctr" defTabSz="778932" rtl="0" latinLnBrk="0">
        <a:lnSpc>
          <a:spcPct val="100000"/>
        </a:lnSpc>
        <a:spcBef>
          <a:spcPts val="0"/>
        </a:spcBef>
        <a:spcAft>
          <a:spcPts val="0"/>
        </a:spcAft>
        <a:buClrTx/>
        <a:buSzTx/>
        <a:buFontTx/>
        <a:buNone/>
        <a:tabLst/>
        <a:defRPr sz="10667" b="0" i="0" u="none" strike="noStrike" cap="none" spc="0" baseline="0">
          <a:ln>
            <a:noFill/>
          </a:ln>
          <a:solidFill>
            <a:srgbClr val="000000"/>
          </a:solidFill>
          <a:uFillTx/>
          <a:latin typeface="+mn-lt"/>
          <a:ea typeface="+mn-ea"/>
          <a:cs typeface="+mn-cs"/>
          <a:sym typeface="Helvetica Neue Medium"/>
        </a:defRPr>
      </a:lvl9pPr>
    </p:titleStyle>
    <p:bodyStyle>
      <a:lvl1pPr marL="592666"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1pPr>
      <a:lvl2pPr marL="1185333"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2pPr>
      <a:lvl3pPr marL="1777997"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3pPr>
      <a:lvl4pPr marL="2370664"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4pPr>
      <a:lvl5pPr marL="2963330"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5pPr>
      <a:lvl6pPr marL="3555996"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6pPr>
      <a:lvl7pPr marL="4148661"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7pPr>
      <a:lvl8pPr marL="4741328"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8pPr>
      <a:lvl9pPr marL="5333994" marR="0" indent="-592666" algn="l" defTabSz="778932" rtl="0" latinLnBrk="0">
        <a:lnSpc>
          <a:spcPct val="100000"/>
        </a:lnSpc>
        <a:spcBef>
          <a:spcPts val="5599"/>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1pPr>
      <a:lvl2pPr marL="0" marR="0" indent="304799"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2pPr>
      <a:lvl3pPr marL="0" marR="0" indent="609599"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3pPr>
      <a:lvl4pPr marL="0" marR="0" indent="914399"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4pPr>
      <a:lvl5pPr marL="0" marR="0" indent="1219198"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5pPr>
      <a:lvl6pPr marL="0" marR="0" indent="1523998"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6pPr>
      <a:lvl7pPr marL="0" marR="0" indent="1828797"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7pPr>
      <a:lvl8pPr marL="0" marR="0" indent="2133597"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8pPr>
      <a:lvl9pPr marL="0" marR="0" indent="2438397" algn="ctr" defTabSz="778932" latinLnBrk="0">
        <a:lnSpc>
          <a:spcPct val="100000"/>
        </a:lnSpc>
        <a:spcBef>
          <a:spcPts val="0"/>
        </a:spcBef>
        <a:spcAft>
          <a:spcPts val="0"/>
        </a:spcAft>
        <a:buClrTx/>
        <a:buSzTx/>
        <a:buFontTx/>
        <a:buNone/>
        <a:tabLst/>
        <a:defRPr sz="2133"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92143" y="519290"/>
            <a:ext cx="14955977" cy="1885245"/>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192143" y="2596444"/>
            <a:ext cx="14955977" cy="618857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1192143" y="9040143"/>
            <a:ext cx="3901559" cy="519289"/>
          </a:xfrm>
          <a:prstGeom prst="rect">
            <a:avLst/>
          </a:prstGeom>
        </p:spPr>
        <p:txBody>
          <a:bodyPr vert="horz" lIns="91440" tIns="45720" rIns="91440" bIns="45720" rtlCol="0" anchor="ctr"/>
          <a:lstStyle>
            <a:lvl1pPr algn="l">
              <a:defRPr sz="1707">
                <a:solidFill>
                  <a:schemeClr val="tx1">
                    <a:tint val="75000"/>
                  </a:schemeClr>
                </a:solidFill>
              </a:defRPr>
            </a:lvl1pPr>
          </a:lstStyle>
          <a:p>
            <a:fld id="{C764DE79-268F-4C1A-8933-263129D2AF90}" type="datetimeFigureOut">
              <a:rPr lang="en-US" smtClean="0"/>
              <a:t>8/4/23</a:t>
            </a:fld>
            <a:endParaRPr lang="en-US" dirty="0"/>
          </a:p>
        </p:txBody>
      </p:sp>
      <p:sp>
        <p:nvSpPr>
          <p:cNvPr id="5" name="Footer Placeholder 4"/>
          <p:cNvSpPr>
            <a:spLocks noGrp="1"/>
          </p:cNvSpPr>
          <p:nvPr>
            <p:ph type="ftr" sz="quarter" idx="3"/>
          </p:nvPr>
        </p:nvSpPr>
        <p:spPr>
          <a:xfrm>
            <a:off x="5743962" y="9040143"/>
            <a:ext cx="5852339" cy="519289"/>
          </a:xfrm>
          <a:prstGeom prst="rect">
            <a:avLst/>
          </a:prstGeom>
        </p:spPr>
        <p:txBody>
          <a:bodyPr vert="horz" lIns="91440" tIns="45720" rIns="91440" bIns="45720" rtlCol="0" anchor="ctr"/>
          <a:lstStyle>
            <a:lvl1pPr algn="ctr">
              <a:defRPr sz="1707">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2246561" y="9040143"/>
            <a:ext cx="3901559" cy="519289"/>
          </a:xfrm>
          <a:prstGeom prst="rect">
            <a:avLst/>
          </a:prstGeom>
        </p:spPr>
        <p:txBody>
          <a:bodyPr vert="horz" lIns="91440" tIns="45720" rIns="91440" bIns="45720" rtlCol="0" anchor="ctr"/>
          <a:lstStyle>
            <a:lvl1pPr algn="r">
              <a:defRPr sz="1707">
                <a:solidFill>
                  <a:schemeClr val="tx1">
                    <a:tint val="75000"/>
                  </a:schemeClr>
                </a:solidFill>
              </a:defRPr>
            </a:lvl1pPr>
          </a:lstStyle>
          <a:p>
            <a:fld id="{48F63A3B-78C7-47BE-AE5E-E10140E04643}" type="slidenum">
              <a:rPr lang="en-US" smtClean="0"/>
              <a:t>‹#›</a:t>
            </a:fld>
            <a:endParaRPr lang="en-US" dirty="0"/>
          </a:p>
        </p:txBody>
      </p:sp>
    </p:spTree>
    <p:extLst>
      <p:ext uri="{BB962C8B-B14F-4D97-AF65-F5344CB8AC3E}">
        <p14:creationId xmlns:p14="http://schemas.microsoft.com/office/powerpoint/2010/main" val="495933312"/>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Lst>
  <p:txStyles>
    <p:titleStyle>
      <a:lvl1pPr algn="l" defTabSz="1300460" rtl="0" eaLnBrk="1" latinLnBrk="0" hangingPunct="1">
        <a:lnSpc>
          <a:spcPct val="90000"/>
        </a:lnSpc>
        <a:spcBef>
          <a:spcPct val="0"/>
        </a:spcBef>
        <a:buNone/>
        <a:defRPr sz="6258" kern="1200">
          <a:solidFill>
            <a:schemeClr val="tx1"/>
          </a:solidFill>
          <a:latin typeface="+mj-lt"/>
          <a:ea typeface="+mj-ea"/>
          <a:cs typeface="+mj-cs"/>
        </a:defRPr>
      </a:lvl1pPr>
    </p:titleStyle>
    <p:bodyStyle>
      <a:lvl1pPr marL="325115" indent="-325115" algn="l" defTabSz="1300460" rtl="0" eaLnBrk="1" latinLnBrk="0" hangingPunct="1">
        <a:lnSpc>
          <a:spcPct val="90000"/>
        </a:lnSpc>
        <a:spcBef>
          <a:spcPts val="1422"/>
        </a:spcBef>
        <a:buFont typeface="Arial" panose="020B0604020202020204" pitchFamily="34" charset="0"/>
        <a:buChar char="•"/>
        <a:defRPr sz="3982" kern="1200">
          <a:solidFill>
            <a:schemeClr val="tx1"/>
          </a:solidFill>
          <a:latin typeface="+mn-lt"/>
          <a:ea typeface="+mn-ea"/>
          <a:cs typeface="+mn-cs"/>
        </a:defRPr>
      </a:lvl1pPr>
      <a:lvl2pPr marL="975345" indent="-325115" algn="l" defTabSz="1300460" rtl="0" eaLnBrk="1" latinLnBrk="0" hangingPunct="1">
        <a:lnSpc>
          <a:spcPct val="90000"/>
        </a:lnSpc>
        <a:spcBef>
          <a:spcPts val="711"/>
        </a:spcBef>
        <a:buFont typeface="Arial" panose="020B0604020202020204" pitchFamily="34" charset="0"/>
        <a:buChar char="•"/>
        <a:defRPr sz="3413" kern="1200">
          <a:solidFill>
            <a:schemeClr val="tx1"/>
          </a:solidFill>
          <a:latin typeface="+mn-lt"/>
          <a:ea typeface="+mn-ea"/>
          <a:cs typeface="+mn-cs"/>
        </a:defRPr>
      </a:lvl2pPr>
      <a:lvl3pPr marL="1625575" indent="-325115" algn="l" defTabSz="1300460" rtl="0" eaLnBrk="1" latinLnBrk="0" hangingPunct="1">
        <a:lnSpc>
          <a:spcPct val="90000"/>
        </a:lnSpc>
        <a:spcBef>
          <a:spcPts val="711"/>
        </a:spcBef>
        <a:buFont typeface="Arial" panose="020B0604020202020204" pitchFamily="34" charset="0"/>
        <a:buChar char="•"/>
        <a:defRPr sz="2844" kern="1200">
          <a:solidFill>
            <a:schemeClr val="tx1"/>
          </a:solidFill>
          <a:latin typeface="+mn-lt"/>
          <a:ea typeface="+mn-ea"/>
          <a:cs typeface="+mn-cs"/>
        </a:defRPr>
      </a:lvl3pPr>
      <a:lvl4pPr marL="227580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4pPr>
      <a:lvl5pPr marL="292603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5pPr>
      <a:lvl6pPr marL="357626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6pPr>
      <a:lvl7pPr marL="422649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7pPr>
      <a:lvl8pPr marL="487672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8pPr>
      <a:lvl9pPr marL="552695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9pPr>
    </p:bodyStyle>
    <p:otherStyle>
      <a:defPPr>
        <a:defRPr lang="en-US"/>
      </a:defPPr>
      <a:lvl1pPr marL="0" algn="l" defTabSz="1300460" rtl="0" eaLnBrk="1" latinLnBrk="0" hangingPunct="1">
        <a:defRPr sz="2560" kern="1200">
          <a:solidFill>
            <a:schemeClr val="tx1"/>
          </a:solidFill>
          <a:latin typeface="+mn-lt"/>
          <a:ea typeface="+mn-ea"/>
          <a:cs typeface="+mn-cs"/>
        </a:defRPr>
      </a:lvl1pPr>
      <a:lvl2pPr marL="650230" algn="l" defTabSz="1300460" rtl="0" eaLnBrk="1" latinLnBrk="0" hangingPunct="1">
        <a:defRPr sz="2560" kern="1200">
          <a:solidFill>
            <a:schemeClr val="tx1"/>
          </a:solidFill>
          <a:latin typeface="+mn-lt"/>
          <a:ea typeface="+mn-ea"/>
          <a:cs typeface="+mn-cs"/>
        </a:defRPr>
      </a:lvl2pPr>
      <a:lvl3pPr marL="1300460" algn="l" defTabSz="1300460" rtl="0" eaLnBrk="1" latinLnBrk="0" hangingPunct="1">
        <a:defRPr sz="2560" kern="1200">
          <a:solidFill>
            <a:schemeClr val="tx1"/>
          </a:solidFill>
          <a:latin typeface="+mn-lt"/>
          <a:ea typeface="+mn-ea"/>
          <a:cs typeface="+mn-cs"/>
        </a:defRPr>
      </a:lvl3pPr>
      <a:lvl4pPr marL="1950690" algn="l" defTabSz="1300460" rtl="0" eaLnBrk="1" latinLnBrk="0" hangingPunct="1">
        <a:defRPr sz="2560" kern="1200">
          <a:solidFill>
            <a:schemeClr val="tx1"/>
          </a:solidFill>
          <a:latin typeface="+mn-lt"/>
          <a:ea typeface="+mn-ea"/>
          <a:cs typeface="+mn-cs"/>
        </a:defRPr>
      </a:lvl4pPr>
      <a:lvl5pPr marL="2600919" algn="l" defTabSz="1300460" rtl="0" eaLnBrk="1" latinLnBrk="0" hangingPunct="1">
        <a:defRPr sz="2560" kern="1200">
          <a:solidFill>
            <a:schemeClr val="tx1"/>
          </a:solidFill>
          <a:latin typeface="+mn-lt"/>
          <a:ea typeface="+mn-ea"/>
          <a:cs typeface="+mn-cs"/>
        </a:defRPr>
      </a:lvl5pPr>
      <a:lvl6pPr marL="3251149" algn="l" defTabSz="1300460" rtl="0" eaLnBrk="1" latinLnBrk="0" hangingPunct="1">
        <a:defRPr sz="2560" kern="1200">
          <a:solidFill>
            <a:schemeClr val="tx1"/>
          </a:solidFill>
          <a:latin typeface="+mn-lt"/>
          <a:ea typeface="+mn-ea"/>
          <a:cs typeface="+mn-cs"/>
        </a:defRPr>
      </a:lvl6pPr>
      <a:lvl7pPr marL="3901379" algn="l" defTabSz="1300460" rtl="0" eaLnBrk="1" latinLnBrk="0" hangingPunct="1">
        <a:defRPr sz="2560" kern="1200">
          <a:solidFill>
            <a:schemeClr val="tx1"/>
          </a:solidFill>
          <a:latin typeface="+mn-lt"/>
          <a:ea typeface="+mn-ea"/>
          <a:cs typeface="+mn-cs"/>
        </a:defRPr>
      </a:lvl7pPr>
      <a:lvl8pPr marL="4551609" algn="l" defTabSz="1300460" rtl="0" eaLnBrk="1" latinLnBrk="0" hangingPunct="1">
        <a:defRPr sz="2560" kern="1200">
          <a:solidFill>
            <a:schemeClr val="tx1"/>
          </a:solidFill>
          <a:latin typeface="+mn-lt"/>
          <a:ea typeface="+mn-ea"/>
          <a:cs typeface="+mn-cs"/>
        </a:defRPr>
      </a:lvl8pPr>
      <a:lvl9pPr marL="5201839" algn="l" defTabSz="1300460" rtl="0" eaLnBrk="1" latinLnBrk="0" hangingPunct="1">
        <a:defRPr sz="256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9090362"/>
      </p:ext>
    </p:extLst>
  </p:cSld>
  <p:clrMap bg1="lt1" tx1="dk1" bg2="lt2" tx2="dk2" accent1="accent1" accent2="accent2" accent3="accent3" accent4="accent4" accent5="accent5" accent6="accent6" hlink="hlink" folHlink="folHlink"/>
  <p:sldLayoutIdLst>
    <p:sldLayoutId id="2147483740" r:id="rId1"/>
  </p:sldLayoutIdLst>
  <p:txStyles>
    <p:titleStyle>
      <a:lvl1pPr algn="l" defTabSz="1300460" rtl="0" eaLnBrk="1" latinLnBrk="0" hangingPunct="1">
        <a:lnSpc>
          <a:spcPct val="90000"/>
        </a:lnSpc>
        <a:spcBef>
          <a:spcPct val="0"/>
        </a:spcBef>
        <a:buNone/>
        <a:defRPr sz="6258" kern="1200">
          <a:solidFill>
            <a:schemeClr val="tx1"/>
          </a:solidFill>
          <a:latin typeface="+mj-lt"/>
          <a:ea typeface="+mj-ea"/>
          <a:cs typeface="+mj-cs"/>
        </a:defRPr>
      </a:lvl1pPr>
    </p:titleStyle>
    <p:bodyStyle>
      <a:lvl1pPr marL="325115" indent="-325115" algn="l" defTabSz="1300460" rtl="0" eaLnBrk="1" latinLnBrk="0" hangingPunct="1">
        <a:lnSpc>
          <a:spcPct val="90000"/>
        </a:lnSpc>
        <a:spcBef>
          <a:spcPts val="1422"/>
        </a:spcBef>
        <a:buFont typeface="Arial" panose="020B0604020202020204" pitchFamily="34" charset="0"/>
        <a:buChar char="•"/>
        <a:defRPr sz="3982" kern="1200">
          <a:solidFill>
            <a:schemeClr val="tx1"/>
          </a:solidFill>
          <a:latin typeface="+mn-lt"/>
          <a:ea typeface="+mn-ea"/>
          <a:cs typeface="+mn-cs"/>
        </a:defRPr>
      </a:lvl1pPr>
      <a:lvl2pPr marL="975345" indent="-325115" algn="l" defTabSz="1300460" rtl="0" eaLnBrk="1" latinLnBrk="0" hangingPunct="1">
        <a:lnSpc>
          <a:spcPct val="90000"/>
        </a:lnSpc>
        <a:spcBef>
          <a:spcPts val="711"/>
        </a:spcBef>
        <a:buFont typeface="Arial" panose="020B0604020202020204" pitchFamily="34" charset="0"/>
        <a:buChar char="•"/>
        <a:defRPr sz="3413" kern="1200">
          <a:solidFill>
            <a:schemeClr val="tx1"/>
          </a:solidFill>
          <a:latin typeface="+mn-lt"/>
          <a:ea typeface="+mn-ea"/>
          <a:cs typeface="+mn-cs"/>
        </a:defRPr>
      </a:lvl2pPr>
      <a:lvl3pPr marL="1625575" indent="-325115" algn="l" defTabSz="1300460" rtl="0" eaLnBrk="1" latinLnBrk="0" hangingPunct="1">
        <a:lnSpc>
          <a:spcPct val="90000"/>
        </a:lnSpc>
        <a:spcBef>
          <a:spcPts val="711"/>
        </a:spcBef>
        <a:buFont typeface="Arial" panose="020B0604020202020204" pitchFamily="34" charset="0"/>
        <a:buChar char="•"/>
        <a:defRPr sz="2844" kern="1200">
          <a:solidFill>
            <a:schemeClr val="tx1"/>
          </a:solidFill>
          <a:latin typeface="+mn-lt"/>
          <a:ea typeface="+mn-ea"/>
          <a:cs typeface="+mn-cs"/>
        </a:defRPr>
      </a:lvl3pPr>
      <a:lvl4pPr marL="227580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4pPr>
      <a:lvl5pPr marL="292603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5pPr>
      <a:lvl6pPr marL="357626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6pPr>
      <a:lvl7pPr marL="422649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7pPr>
      <a:lvl8pPr marL="487672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8pPr>
      <a:lvl9pPr marL="552695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9pPr>
    </p:bodyStyle>
    <p:otherStyle>
      <a:defPPr>
        <a:defRPr lang="zh-CN"/>
      </a:defPPr>
      <a:lvl1pPr marL="0" algn="l" defTabSz="1300460" rtl="0" eaLnBrk="1" latinLnBrk="0" hangingPunct="1">
        <a:defRPr sz="2560" kern="1200">
          <a:solidFill>
            <a:schemeClr val="tx1"/>
          </a:solidFill>
          <a:latin typeface="+mn-lt"/>
          <a:ea typeface="+mn-ea"/>
          <a:cs typeface="+mn-cs"/>
        </a:defRPr>
      </a:lvl1pPr>
      <a:lvl2pPr marL="650230" algn="l" defTabSz="1300460" rtl="0" eaLnBrk="1" latinLnBrk="0" hangingPunct="1">
        <a:defRPr sz="2560" kern="1200">
          <a:solidFill>
            <a:schemeClr val="tx1"/>
          </a:solidFill>
          <a:latin typeface="+mn-lt"/>
          <a:ea typeface="+mn-ea"/>
          <a:cs typeface="+mn-cs"/>
        </a:defRPr>
      </a:lvl2pPr>
      <a:lvl3pPr marL="1300460" algn="l" defTabSz="1300460" rtl="0" eaLnBrk="1" latinLnBrk="0" hangingPunct="1">
        <a:defRPr sz="2560" kern="1200">
          <a:solidFill>
            <a:schemeClr val="tx1"/>
          </a:solidFill>
          <a:latin typeface="+mn-lt"/>
          <a:ea typeface="+mn-ea"/>
          <a:cs typeface="+mn-cs"/>
        </a:defRPr>
      </a:lvl3pPr>
      <a:lvl4pPr marL="1950690" algn="l" defTabSz="1300460" rtl="0" eaLnBrk="1" latinLnBrk="0" hangingPunct="1">
        <a:defRPr sz="2560" kern="1200">
          <a:solidFill>
            <a:schemeClr val="tx1"/>
          </a:solidFill>
          <a:latin typeface="+mn-lt"/>
          <a:ea typeface="+mn-ea"/>
          <a:cs typeface="+mn-cs"/>
        </a:defRPr>
      </a:lvl4pPr>
      <a:lvl5pPr marL="2600919" algn="l" defTabSz="1300460" rtl="0" eaLnBrk="1" latinLnBrk="0" hangingPunct="1">
        <a:defRPr sz="2560" kern="1200">
          <a:solidFill>
            <a:schemeClr val="tx1"/>
          </a:solidFill>
          <a:latin typeface="+mn-lt"/>
          <a:ea typeface="+mn-ea"/>
          <a:cs typeface="+mn-cs"/>
        </a:defRPr>
      </a:lvl5pPr>
      <a:lvl6pPr marL="3251149" algn="l" defTabSz="1300460" rtl="0" eaLnBrk="1" latinLnBrk="0" hangingPunct="1">
        <a:defRPr sz="2560" kern="1200">
          <a:solidFill>
            <a:schemeClr val="tx1"/>
          </a:solidFill>
          <a:latin typeface="+mn-lt"/>
          <a:ea typeface="+mn-ea"/>
          <a:cs typeface="+mn-cs"/>
        </a:defRPr>
      </a:lvl6pPr>
      <a:lvl7pPr marL="3901379" algn="l" defTabSz="1300460" rtl="0" eaLnBrk="1" latinLnBrk="0" hangingPunct="1">
        <a:defRPr sz="2560" kern="1200">
          <a:solidFill>
            <a:schemeClr val="tx1"/>
          </a:solidFill>
          <a:latin typeface="+mn-lt"/>
          <a:ea typeface="+mn-ea"/>
          <a:cs typeface="+mn-cs"/>
        </a:defRPr>
      </a:lvl7pPr>
      <a:lvl8pPr marL="4551609" algn="l" defTabSz="1300460" rtl="0" eaLnBrk="1" latinLnBrk="0" hangingPunct="1">
        <a:defRPr sz="2560" kern="1200">
          <a:solidFill>
            <a:schemeClr val="tx1"/>
          </a:solidFill>
          <a:latin typeface="+mn-lt"/>
          <a:ea typeface="+mn-ea"/>
          <a:cs typeface="+mn-cs"/>
        </a:defRPr>
      </a:lvl8pPr>
      <a:lvl9pPr marL="5201839" algn="l" defTabSz="1300460" rtl="0" eaLnBrk="1" latinLnBrk="0" hangingPunct="1">
        <a:defRPr sz="256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7BDCDB5-24BF-A844-830F-D6BA1DAC0927}"/>
              </a:ext>
            </a:extLst>
          </p:cNvPr>
          <p:cNvSpPr>
            <a:spLocks noGrp="1"/>
          </p:cNvSpPr>
          <p:nvPr>
            <p:ph type="title"/>
          </p:nvPr>
        </p:nvSpPr>
        <p:spPr>
          <a:xfrm>
            <a:off x="1192143" y="519290"/>
            <a:ext cx="14955977" cy="1885245"/>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79524D97-903D-F04E-8713-FE5678E158A3}"/>
              </a:ext>
            </a:extLst>
          </p:cNvPr>
          <p:cNvSpPr>
            <a:spLocks noGrp="1"/>
          </p:cNvSpPr>
          <p:nvPr>
            <p:ph type="body" idx="1"/>
          </p:nvPr>
        </p:nvSpPr>
        <p:spPr>
          <a:xfrm>
            <a:off x="1192143" y="2596444"/>
            <a:ext cx="14955977" cy="6188570"/>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E1ED70F1-BB10-374C-8510-0C53D40C7ADA}"/>
              </a:ext>
            </a:extLst>
          </p:cNvPr>
          <p:cNvSpPr>
            <a:spLocks noGrp="1"/>
          </p:cNvSpPr>
          <p:nvPr>
            <p:ph type="dt" sz="half" idx="2"/>
          </p:nvPr>
        </p:nvSpPr>
        <p:spPr>
          <a:xfrm>
            <a:off x="1192143" y="9040143"/>
            <a:ext cx="3901559" cy="519289"/>
          </a:xfrm>
          <a:prstGeom prst="rect">
            <a:avLst/>
          </a:prstGeom>
        </p:spPr>
        <p:txBody>
          <a:bodyPr vert="horz" lIns="91440" tIns="45720" rIns="91440" bIns="45720" rtlCol="0" anchor="ctr"/>
          <a:lstStyle>
            <a:lvl1pPr algn="l">
              <a:defRPr sz="1707">
                <a:solidFill>
                  <a:schemeClr val="tx1">
                    <a:tint val="75000"/>
                  </a:schemeClr>
                </a:solidFill>
              </a:defRPr>
            </a:lvl1pPr>
          </a:lstStyle>
          <a:p>
            <a:fld id="{C764DE79-268F-4C1A-8933-263129D2AF90}" type="datetimeFigureOut">
              <a:rPr lang="en-US" smtClean="0"/>
              <a:t>8/4/23</a:t>
            </a:fld>
            <a:endParaRPr lang="en-US" dirty="0"/>
          </a:p>
        </p:txBody>
      </p:sp>
      <p:sp>
        <p:nvSpPr>
          <p:cNvPr id="5" name="页脚占位符 4">
            <a:extLst>
              <a:ext uri="{FF2B5EF4-FFF2-40B4-BE49-F238E27FC236}">
                <a16:creationId xmlns:a16="http://schemas.microsoft.com/office/drawing/2014/main" id="{2447F205-3294-4E40-A0C4-0DFC662171BC}"/>
              </a:ext>
            </a:extLst>
          </p:cNvPr>
          <p:cNvSpPr>
            <a:spLocks noGrp="1"/>
          </p:cNvSpPr>
          <p:nvPr>
            <p:ph type="ftr" sz="quarter" idx="3"/>
          </p:nvPr>
        </p:nvSpPr>
        <p:spPr>
          <a:xfrm>
            <a:off x="5743962" y="9040143"/>
            <a:ext cx="5852339" cy="519289"/>
          </a:xfrm>
          <a:prstGeom prst="rect">
            <a:avLst/>
          </a:prstGeom>
        </p:spPr>
        <p:txBody>
          <a:bodyPr vert="horz" lIns="91440" tIns="45720" rIns="91440" bIns="45720" rtlCol="0" anchor="ctr"/>
          <a:lstStyle>
            <a:lvl1pPr algn="ctr">
              <a:defRPr sz="1707">
                <a:solidFill>
                  <a:schemeClr val="tx1">
                    <a:tint val="75000"/>
                  </a:schemeClr>
                </a:solidFill>
              </a:defRPr>
            </a:lvl1pPr>
          </a:lstStyle>
          <a:p>
            <a:endParaRPr lang="en-US" dirty="0"/>
          </a:p>
        </p:txBody>
      </p:sp>
      <p:sp>
        <p:nvSpPr>
          <p:cNvPr id="6" name="灯片编号占位符 5">
            <a:extLst>
              <a:ext uri="{FF2B5EF4-FFF2-40B4-BE49-F238E27FC236}">
                <a16:creationId xmlns:a16="http://schemas.microsoft.com/office/drawing/2014/main" id="{9D871A58-0417-B947-9663-16B44A63905D}"/>
              </a:ext>
            </a:extLst>
          </p:cNvPr>
          <p:cNvSpPr>
            <a:spLocks noGrp="1"/>
          </p:cNvSpPr>
          <p:nvPr>
            <p:ph type="sldNum" sz="quarter" idx="4"/>
          </p:nvPr>
        </p:nvSpPr>
        <p:spPr>
          <a:xfrm>
            <a:off x="12246561" y="9040143"/>
            <a:ext cx="3901559" cy="519289"/>
          </a:xfrm>
          <a:prstGeom prst="rect">
            <a:avLst/>
          </a:prstGeom>
        </p:spPr>
        <p:txBody>
          <a:bodyPr vert="horz" lIns="91440" tIns="45720" rIns="91440" bIns="45720" rtlCol="0" anchor="ctr"/>
          <a:lstStyle>
            <a:lvl1pPr algn="r">
              <a:defRPr sz="1707">
                <a:solidFill>
                  <a:schemeClr val="tx1">
                    <a:tint val="75000"/>
                  </a:schemeClr>
                </a:solidFill>
              </a:defRPr>
            </a:lvl1pPr>
          </a:lstStyle>
          <a:p>
            <a:fld id="{48F63A3B-78C7-47BE-AE5E-E10140E04643}" type="slidenum">
              <a:rPr lang="en-US" smtClean="0"/>
              <a:t>‹#›</a:t>
            </a:fld>
            <a:endParaRPr lang="en-US" dirty="0"/>
          </a:p>
        </p:txBody>
      </p:sp>
      <p:sp>
        <p:nvSpPr>
          <p:cNvPr id="7" name="矩形 6">
            <a:extLst>
              <a:ext uri="{FF2B5EF4-FFF2-40B4-BE49-F238E27FC236}">
                <a16:creationId xmlns:a16="http://schemas.microsoft.com/office/drawing/2014/main" id="{934A94C2-10ED-7B4F-94FC-F32FB1FDA3CD}"/>
              </a:ext>
            </a:extLst>
          </p:cNvPr>
          <p:cNvSpPr/>
          <p:nvPr userDrawn="1"/>
        </p:nvSpPr>
        <p:spPr>
          <a:xfrm>
            <a:off x="745887" y="379755"/>
            <a:ext cx="204806" cy="768000"/>
          </a:xfrm>
          <a:prstGeom prst="rect">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20"/>
          </a:p>
        </p:txBody>
      </p:sp>
      <p:pic>
        <p:nvPicPr>
          <p:cNvPr id="8" name="Picture 2" descr="https://gss2.bdstatic.com/-fo3dSag_xI4khGkpoWK1HF6hhy/baike/c0%3Dbaike80%2C5%2C5%2C80%2C26/sign=3a7eacadc7ef7609280691cd4fb4c8a9/5366d0160924ab18a1a1490739fae6cd7b890b4e.jpg">
            <a:extLst>
              <a:ext uri="{FF2B5EF4-FFF2-40B4-BE49-F238E27FC236}">
                <a16:creationId xmlns:a16="http://schemas.microsoft.com/office/drawing/2014/main" id="{F594311F-2E01-504F-B89D-3C2A75969A3B}"/>
              </a:ext>
            </a:extLst>
          </p:cNvPr>
          <p:cNvPicPr>
            <a:picLocks noChangeAspect="1" noChangeArrowheads="1"/>
          </p:cNvPicPr>
          <p:nvPr userDrawn="1"/>
        </p:nvPicPr>
        <p:blipFill rotWithShape="1">
          <a:blip r:embed="rId16">
            <a:extLst>
              <a:ext uri="{28A0092B-C50C-407E-A947-70E740481C1C}">
                <a14:useLocalDpi xmlns:a14="http://schemas.microsoft.com/office/drawing/2010/main" val="0"/>
              </a:ext>
            </a:extLst>
          </a:blip>
          <a:srcRect t="11814" b="32982"/>
          <a:stretch/>
        </p:blipFill>
        <p:spPr bwMode="auto">
          <a:xfrm>
            <a:off x="14435423" y="8660495"/>
            <a:ext cx="1671071" cy="6698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5687225"/>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 id="2147483755" r:id="rId14"/>
  </p:sldLayoutIdLst>
  <p:txStyles>
    <p:titleStyle>
      <a:lvl1pPr algn="l" defTabSz="1300460" rtl="0" eaLnBrk="1" latinLnBrk="0" hangingPunct="1">
        <a:lnSpc>
          <a:spcPct val="90000"/>
        </a:lnSpc>
        <a:spcBef>
          <a:spcPct val="0"/>
        </a:spcBef>
        <a:buNone/>
        <a:defRPr sz="6258" kern="1200">
          <a:solidFill>
            <a:schemeClr val="tx1"/>
          </a:solidFill>
          <a:latin typeface="+mj-lt"/>
          <a:ea typeface="+mj-ea"/>
          <a:cs typeface="+mj-cs"/>
        </a:defRPr>
      </a:lvl1pPr>
    </p:titleStyle>
    <p:bodyStyle>
      <a:lvl1pPr marL="325115" indent="-325115" algn="l" defTabSz="1300460" rtl="0" eaLnBrk="1" latinLnBrk="0" hangingPunct="1">
        <a:lnSpc>
          <a:spcPct val="90000"/>
        </a:lnSpc>
        <a:spcBef>
          <a:spcPts val="1422"/>
        </a:spcBef>
        <a:buFont typeface="Arial" panose="020B0604020202020204" pitchFamily="34" charset="0"/>
        <a:buChar char="•"/>
        <a:defRPr sz="3982" kern="1200">
          <a:solidFill>
            <a:schemeClr val="tx1"/>
          </a:solidFill>
          <a:latin typeface="+mn-lt"/>
          <a:ea typeface="+mn-ea"/>
          <a:cs typeface="+mn-cs"/>
        </a:defRPr>
      </a:lvl1pPr>
      <a:lvl2pPr marL="975345" indent="-325115" algn="l" defTabSz="1300460" rtl="0" eaLnBrk="1" latinLnBrk="0" hangingPunct="1">
        <a:lnSpc>
          <a:spcPct val="90000"/>
        </a:lnSpc>
        <a:spcBef>
          <a:spcPts val="711"/>
        </a:spcBef>
        <a:buFont typeface="Arial" panose="020B0604020202020204" pitchFamily="34" charset="0"/>
        <a:buChar char="•"/>
        <a:defRPr sz="3413" kern="1200">
          <a:solidFill>
            <a:schemeClr val="tx1"/>
          </a:solidFill>
          <a:latin typeface="+mn-lt"/>
          <a:ea typeface="+mn-ea"/>
          <a:cs typeface="+mn-cs"/>
        </a:defRPr>
      </a:lvl2pPr>
      <a:lvl3pPr marL="1625575" indent="-325115" algn="l" defTabSz="1300460" rtl="0" eaLnBrk="1" latinLnBrk="0" hangingPunct="1">
        <a:lnSpc>
          <a:spcPct val="90000"/>
        </a:lnSpc>
        <a:spcBef>
          <a:spcPts val="711"/>
        </a:spcBef>
        <a:buFont typeface="Arial" panose="020B0604020202020204" pitchFamily="34" charset="0"/>
        <a:buChar char="•"/>
        <a:defRPr sz="2844" kern="1200">
          <a:solidFill>
            <a:schemeClr val="tx1"/>
          </a:solidFill>
          <a:latin typeface="+mn-lt"/>
          <a:ea typeface="+mn-ea"/>
          <a:cs typeface="+mn-cs"/>
        </a:defRPr>
      </a:lvl3pPr>
      <a:lvl4pPr marL="227580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4pPr>
      <a:lvl5pPr marL="292603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5pPr>
      <a:lvl6pPr marL="357626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6pPr>
      <a:lvl7pPr marL="422649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7pPr>
      <a:lvl8pPr marL="487672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8pPr>
      <a:lvl9pPr marL="5526954" indent="-325115" algn="l" defTabSz="1300460"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9pPr>
    </p:bodyStyle>
    <p:otherStyle>
      <a:defPPr>
        <a:defRPr lang="zh-CN"/>
      </a:defPPr>
      <a:lvl1pPr marL="0" algn="l" defTabSz="1300460" rtl="0" eaLnBrk="1" latinLnBrk="0" hangingPunct="1">
        <a:defRPr sz="2560" kern="1200">
          <a:solidFill>
            <a:schemeClr val="tx1"/>
          </a:solidFill>
          <a:latin typeface="+mn-lt"/>
          <a:ea typeface="+mn-ea"/>
          <a:cs typeface="+mn-cs"/>
        </a:defRPr>
      </a:lvl1pPr>
      <a:lvl2pPr marL="650230" algn="l" defTabSz="1300460" rtl="0" eaLnBrk="1" latinLnBrk="0" hangingPunct="1">
        <a:defRPr sz="2560" kern="1200">
          <a:solidFill>
            <a:schemeClr val="tx1"/>
          </a:solidFill>
          <a:latin typeface="+mn-lt"/>
          <a:ea typeface="+mn-ea"/>
          <a:cs typeface="+mn-cs"/>
        </a:defRPr>
      </a:lvl2pPr>
      <a:lvl3pPr marL="1300460" algn="l" defTabSz="1300460" rtl="0" eaLnBrk="1" latinLnBrk="0" hangingPunct="1">
        <a:defRPr sz="2560" kern="1200">
          <a:solidFill>
            <a:schemeClr val="tx1"/>
          </a:solidFill>
          <a:latin typeface="+mn-lt"/>
          <a:ea typeface="+mn-ea"/>
          <a:cs typeface="+mn-cs"/>
        </a:defRPr>
      </a:lvl3pPr>
      <a:lvl4pPr marL="1950690" algn="l" defTabSz="1300460" rtl="0" eaLnBrk="1" latinLnBrk="0" hangingPunct="1">
        <a:defRPr sz="2560" kern="1200">
          <a:solidFill>
            <a:schemeClr val="tx1"/>
          </a:solidFill>
          <a:latin typeface="+mn-lt"/>
          <a:ea typeface="+mn-ea"/>
          <a:cs typeface="+mn-cs"/>
        </a:defRPr>
      </a:lvl4pPr>
      <a:lvl5pPr marL="2600919" algn="l" defTabSz="1300460" rtl="0" eaLnBrk="1" latinLnBrk="0" hangingPunct="1">
        <a:defRPr sz="2560" kern="1200">
          <a:solidFill>
            <a:schemeClr val="tx1"/>
          </a:solidFill>
          <a:latin typeface="+mn-lt"/>
          <a:ea typeface="+mn-ea"/>
          <a:cs typeface="+mn-cs"/>
        </a:defRPr>
      </a:lvl5pPr>
      <a:lvl6pPr marL="3251149" algn="l" defTabSz="1300460" rtl="0" eaLnBrk="1" latinLnBrk="0" hangingPunct="1">
        <a:defRPr sz="2560" kern="1200">
          <a:solidFill>
            <a:schemeClr val="tx1"/>
          </a:solidFill>
          <a:latin typeface="+mn-lt"/>
          <a:ea typeface="+mn-ea"/>
          <a:cs typeface="+mn-cs"/>
        </a:defRPr>
      </a:lvl6pPr>
      <a:lvl7pPr marL="3901379" algn="l" defTabSz="1300460" rtl="0" eaLnBrk="1" latinLnBrk="0" hangingPunct="1">
        <a:defRPr sz="2560" kern="1200">
          <a:solidFill>
            <a:schemeClr val="tx1"/>
          </a:solidFill>
          <a:latin typeface="+mn-lt"/>
          <a:ea typeface="+mn-ea"/>
          <a:cs typeface="+mn-cs"/>
        </a:defRPr>
      </a:lvl7pPr>
      <a:lvl8pPr marL="4551609" algn="l" defTabSz="1300460" rtl="0" eaLnBrk="1" latinLnBrk="0" hangingPunct="1">
        <a:defRPr sz="2560" kern="1200">
          <a:solidFill>
            <a:schemeClr val="tx1"/>
          </a:solidFill>
          <a:latin typeface="+mn-lt"/>
          <a:ea typeface="+mn-ea"/>
          <a:cs typeface="+mn-cs"/>
        </a:defRPr>
      </a:lvl8pPr>
      <a:lvl9pPr marL="5201839" algn="l" defTabSz="1300460" rtl="0" eaLnBrk="1" latinLnBrk="0" hangingPunct="1">
        <a:defRPr sz="256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文本"/>
          <p:cNvSpPr txBox="1">
            <a:spLocks noGrp="1"/>
          </p:cNvSpPr>
          <p:nvPr>
            <p:ph type="title"/>
          </p:nvPr>
        </p:nvSpPr>
        <p:spPr>
          <a:xfrm>
            <a:off x="1270039" y="254000"/>
            <a:ext cx="14800185"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标题文本</a:t>
            </a:r>
          </a:p>
        </p:txBody>
      </p:sp>
      <p:sp>
        <p:nvSpPr>
          <p:cNvPr id="3" name="正文级别 1…"/>
          <p:cNvSpPr txBox="1">
            <a:spLocks noGrp="1"/>
          </p:cNvSpPr>
          <p:nvPr>
            <p:ph type="body" idx="1"/>
          </p:nvPr>
        </p:nvSpPr>
        <p:spPr>
          <a:xfrm>
            <a:off x="1270039" y="2590800"/>
            <a:ext cx="14800185" cy="6286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正文级别 1</a:t>
            </a:r>
          </a:p>
          <a:p>
            <a:pPr lvl="1"/>
            <a:r>
              <a:t>正文级别 2</a:t>
            </a:r>
          </a:p>
          <a:p>
            <a:pPr lvl="2"/>
            <a:r>
              <a:t>正文级别 3</a:t>
            </a:r>
          </a:p>
          <a:p>
            <a:pPr lvl="3"/>
            <a:r>
              <a:t>正文级别 4</a:t>
            </a:r>
          </a:p>
          <a:p>
            <a:pPr lvl="4"/>
            <a:r>
              <a:t>正文级别 5</a:t>
            </a:r>
          </a:p>
        </p:txBody>
      </p:sp>
      <p:sp>
        <p:nvSpPr>
          <p:cNvPr id="4" name="幻灯片编号"/>
          <p:cNvSpPr txBox="1">
            <a:spLocks noGrp="1"/>
          </p:cNvSpPr>
          <p:nvPr>
            <p:ph type="sldNum" sz="quarter" idx="2"/>
          </p:nvPr>
        </p:nvSpPr>
        <p:spPr>
          <a:xfrm>
            <a:off x="8504514" y="9296400"/>
            <a:ext cx="322204" cy="348813"/>
          </a:xfrm>
          <a:prstGeom prst="rect">
            <a:avLst/>
          </a:prstGeom>
          <a:ln w="12700">
            <a:miter lim="400000"/>
          </a:ln>
        </p:spPr>
        <p:txBody>
          <a:bodyPr wrap="none" lIns="50800" tIns="50800" rIns="50800" bIns="50800">
            <a:spAutoFit/>
          </a:bodyPr>
          <a:lstStyle>
            <a:lvl1pPr>
              <a:defRPr sz="1600" b="0">
                <a:latin typeface="Helvetica Neue Light"/>
                <a:ea typeface="Helvetica Neue Light"/>
                <a:cs typeface="Helvetica Neue Light"/>
                <a:sym typeface="Helvetica Neue Light"/>
              </a:defRPr>
            </a:lvl1pPr>
          </a:lstStyle>
          <a:p>
            <a:fld id="{86CB4B4D-7CA3-9044-876B-883B54F8677D}" type="slidenum">
              <a:t>‹#›</a:t>
            </a:fld>
            <a:endParaRPr/>
          </a:p>
        </p:txBody>
      </p:sp>
    </p:spTree>
    <p:extLst>
      <p:ext uri="{BB962C8B-B14F-4D97-AF65-F5344CB8AC3E}">
        <p14:creationId xmlns:p14="http://schemas.microsoft.com/office/powerpoint/2010/main" val="1578500970"/>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Neue Medium"/>
        </a:defRPr>
      </a:lvl1pPr>
      <a:lvl2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Neue Medium"/>
        </a:defRPr>
      </a:lvl2pPr>
      <a:lvl3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Neue Medium"/>
        </a:defRPr>
      </a:lvl3pPr>
      <a:lvl4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Neue Medium"/>
        </a:defRPr>
      </a:lvl4pPr>
      <a:lvl5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Neue Medium"/>
        </a:defRPr>
      </a:lvl5pPr>
      <a:lvl6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Neue Medium"/>
        </a:defRPr>
      </a:lvl6pPr>
      <a:lvl7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Neue Medium"/>
        </a:defRPr>
      </a:lvl7pPr>
      <a:lvl8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Neue Medium"/>
        </a:defRPr>
      </a:lvl8pPr>
      <a:lvl9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Neue Medium"/>
        </a:defRPr>
      </a:lvl9pPr>
    </p:titleStyle>
    <p:bodyStyle>
      <a:lvl1pPr marL="4445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1pPr>
      <a:lvl2pPr marL="8890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2pPr>
      <a:lvl3pPr marL="13335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3pPr>
      <a:lvl4pPr marL="17780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4pPr>
      <a:lvl5pPr marL="22225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5pPr>
      <a:lvl6pPr marL="26670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6pPr>
      <a:lvl7pPr marL="31115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7pPr>
      <a:lvl8pPr marL="35560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8pPr>
      <a:lvl9pPr marL="4000500" marR="0" indent="-444500" algn="l" defTabSz="584200" rtl="0" latinLnBrk="0">
        <a:lnSpc>
          <a:spcPct val="100000"/>
        </a:lnSpc>
        <a:spcBef>
          <a:spcPts val="4200"/>
        </a:spcBef>
        <a:spcAft>
          <a:spcPts val="0"/>
        </a:spcAft>
        <a:buClrTx/>
        <a:buSzPct val="145000"/>
        <a:buFontTx/>
        <a:buChar char="•"/>
        <a:tabLst/>
        <a:defRPr sz="3200"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1pPr>
      <a:lvl2pPr marL="0" marR="0" indent="2286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2pPr>
      <a:lvl3pPr marL="0" marR="0" indent="4572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3pPr>
      <a:lvl4pPr marL="0" marR="0" indent="6858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4pPr>
      <a:lvl5pPr marL="0" marR="0" indent="9144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5pPr>
      <a:lvl6pPr marL="0" marR="0" indent="11430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6pPr>
      <a:lvl7pPr marL="0" marR="0" indent="13716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7pPr>
      <a:lvl8pPr marL="0" marR="0" indent="16002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8pPr>
      <a:lvl9pPr marL="0" marR="0" indent="1828800" algn="ctr" defTabSz="584200" latinLnBrk="0">
        <a:lnSpc>
          <a:spcPct val="100000"/>
        </a:lnSpc>
        <a:spcBef>
          <a:spcPts val="0"/>
        </a:spcBef>
        <a:spcAft>
          <a:spcPts val="0"/>
        </a:spcAft>
        <a:buClrTx/>
        <a:buSzTx/>
        <a:buFontTx/>
        <a:buNone/>
        <a:tabLst/>
        <a:defRPr sz="16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km.oa.com/group/50708"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notesSlide" Target="../notesSlides/notesSlide11.xml"/><Relationship Id="rId5" Type="http://schemas.openxmlformats.org/officeDocument/2006/relationships/tags" Target="../tags/tag5.xml"/><Relationship Id="rId10" Type="http://schemas.openxmlformats.org/officeDocument/2006/relationships/slideLayout" Target="../slideLayouts/slideLayout50.xml"/><Relationship Id="rId4" Type="http://schemas.openxmlformats.org/officeDocument/2006/relationships/tags" Target="../tags/tag4.xml"/><Relationship Id="rId9" Type="http://schemas.openxmlformats.org/officeDocument/2006/relationships/tags" Target="../tags/tag9.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56.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50.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8" Type="http://schemas.openxmlformats.org/officeDocument/2006/relationships/image" Target="../media/image22.svg"/><Relationship Id="rId13" Type="http://schemas.openxmlformats.org/officeDocument/2006/relationships/image" Target="../media/image27.png"/><Relationship Id="rId18" Type="http://schemas.openxmlformats.org/officeDocument/2006/relationships/image" Target="../media/image32.sv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svg"/><Relationship Id="rId17" Type="http://schemas.openxmlformats.org/officeDocument/2006/relationships/image" Target="../media/image31.png"/><Relationship Id="rId2" Type="http://schemas.openxmlformats.org/officeDocument/2006/relationships/notesSlide" Target="../notesSlides/notesSlide14.xml"/><Relationship Id="rId16" Type="http://schemas.openxmlformats.org/officeDocument/2006/relationships/image" Target="../media/image30.svg"/><Relationship Id="rId1" Type="http://schemas.openxmlformats.org/officeDocument/2006/relationships/slideLayout" Target="../slideLayouts/slideLayout50.xml"/><Relationship Id="rId6" Type="http://schemas.openxmlformats.org/officeDocument/2006/relationships/image" Target="../media/image20.svg"/><Relationship Id="rId11" Type="http://schemas.openxmlformats.org/officeDocument/2006/relationships/image" Target="../media/image25.png"/><Relationship Id="rId5" Type="http://schemas.openxmlformats.org/officeDocument/2006/relationships/image" Target="../media/image19.png"/><Relationship Id="rId15" Type="http://schemas.openxmlformats.org/officeDocument/2006/relationships/image" Target="../media/image29.png"/><Relationship Id="rId10" Type="http://schemas.openxmlformats.org/officeDocument/2006/relationships/image" Target="../media/image24.svg"/><Relationship Id="rId4" Type="http://schemas.openxmlformats.org/officeDocument/2006/relationships/image" Target="../media/image18.svg"/><Relationship Id="rId9" Type="http://schemas.openxmlformats.org/officeDocument/2006/relationships/image" Target="../media/image23.png"/><Relationship Id="rId14" Type="http://schemas.openxmlformats.org/officeDocument/2006/relationships/image" Target="../media/image28.svg"/></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56.xml"/><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56.xml"/><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50.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32.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0.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18.xml"/><Relationship Id="rId5" Type="http://schemas.openxmlformats.org/officeDocument/2006/relationships/image" Target="../media/image2.jpe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notesSlide" Target="../notesSlides/notesSlide22.xml"/><Relationship Id="rId4"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17.xml"/><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7.xml"/><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7.xml"/><Relationship Id="rId4" Type="http://schemas.openxmlformats.org/officeDocument/2006/relationships/image" Target="../media/image40.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7.xml"/><Relationship Id="rId4" Type="http://schemas.openxmlformats.org/officeDocument/2006/relationships/image" Target="../media/image41.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7.xml"/><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58.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58.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58.xml"/></Relationships>
</file>

<file path=ppt/slides/_rels/slide6.xml.rels><?xml version="1.0" encoding="UTF-8" standalone="yes"?>
<Relationships xmlns="http://schemas.openxmlformats.org/package/2006/relationships"><Relationship Id="rId3" Type="http://schemas.openxmlformats.org/officeDocument/2006/relationships/hyperlink" Target="https://github.com/tencentmusic/cube-studio/wiki/%E5%B9%B3%E5%8F%B0%E6%9E%B6%E6%9E%84-%E4%BA%91%E5%8E%9F%E7%94%9F%E4%BE%9D%E8%B5%96" TargetMode="External"/><Relationship Id="rId2" Type="http://schemas.openxmlformats.org/officeDocument/2006/relationships/notesSlide" Target="../notesSlides/notesSlide5.xml"/><Relationship Id="rId1" Type="http://schemas.openxmlformats.org/officeDocument/2006/relationships/slideLayout" Target="../slideLayouts/slideLayout17.xml"/><Relationship Id="rId5" Type="http://schemas.openxmlformats.org/officeDocument/2006/relationships/image" Target="../media/image4.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7.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7.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0491006-6E42-274E-B614-873208602D9C}"/>
              </a:ext>
            </a:extLst>
          </p:cNvPr>
          <p:cNvSpPr txBox="1"/>
          <p:nvPr/>
        </p:nvSpPr>
        <p:spPr>
          <a:xfrm>
            <a:off x="-216316" y="5708415"/>
            <a:ext cx="17993580" cy="309144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5" tIns="67735" rIns="67735" bIns="67735" numCol="1" spcCol="38100" rtlCol="0" anchor="ctr">
            <a:spAutoFit/>
          </a:bodyPr>
          <a:lstStyle/>
          <a:p>
            <a:r>
              <a:rPr lang="en-US" altLang="zh-CN" sz="9600" b="0" dirty="0">
                <a:solidFill>
                  <a:schemeClr val="tx1"/>
                </a:solidFill>
                <a:latin typeface="FangSong" panose="02010609060101010101" pitchFamily="49" charset="-122"/>
                <a:ea typeface="FangSong" panose="02010609060101010101" pitchFamily="49" charset="-122"/>
                <a:hlinkClick r:id="rId2">
                  <a:extLst>
                    <a:ext uri="{A12FA001-AC4F-418D-AE19-62706E023703}">
                      <ahyp:hlinkClr xmlns:ahyp="http://schemas.microsoft.com/office/drawing/2018/hyperlinkcolor" val="tx"/>
                    </a:ext>
                  </a:extLst>
                </a:hlinkClick>
              </a:rPr>
              <a:t>cube-studio</a:t>
            </a:r>
            <a:r>
              <a:rPr lang="zh-CN" altLang="en-US" sz="9600" b="0" dirty="0">
                <a:solidFill>
                  <a:schemeClr val="tx1"/>
                </a:solidFill>
                <a:latin typeface="FangSong" panose="02010609060101010101" pitchFamily="49" charset="-122"/>
                <a:ea typeface="FangSong" panose="02010609060101010101" pitchFamily="49" charset="-122"/>
                <a:hlinkClick r:id="rId2">
                  <a:extLst>
                    <a:ext uri="{A12FA001-AC4F-418D-AE19-62706E023703}">
                      <ahyp:hlinkClr xmlns:ahyp="http://schemas.microsoft.com/office/drawing/2018/hyperlinkcolor" val="tx"/>
                    </a:ext>
                  </a:extLst>
                </a:hlinkClick>
              </a:rPr>
              <a:t>机器学习平台</a:t>
            </a:r>
            <a:endParaRPr lang="en-US" altLang="zh-CN" sz="9600" b="0" dirty="0">
              <a:solidFill>
                <a:schemeClr val="tx1"/>
              </a:solidFill>
              <a:latin typeface="FangSong" panose="02010609060101010101" pitchFamily="49" charset="-122"/>
              <a:ea typeface="FangSong" panose="02010609060101010101" pitchFamily="49" charset="-122"/>
            </a:endParaRPr>
          </a:p>
          <a:p>
            <a:pPr defTabSz="778972"/>
            <a:endParaRPr lang="en-US" altLang="zh-CN" sz="3200" b="0" dirty="0">
              <a:latin typeface="FangSong" panose="02010609060101010101" pitchFamily="49" charset="-122"/>
              <a:ea typeface="FangSong" panose="02010609060101010101" pitchFamily="49" charset="-122"/>
            </a:endParaRPr>
          </a:p>
          <a:p>
            <a:pPr defTabSz="778972"/>
            <a:endParaRPr lang="en-US" altLang="zh-CN" sz="3200" b="0" dirty="0">
              <a:latin typeface="FangSong" panose="02010609060101010101" pitchFamily="49" charset="-122"/>
              <a:ea typeface="FangSong" panose="02010609060101010101" pitchFamily="49" charset="-122"/>
            </a:endParaRPr>
          </a:p>
          <a:p>
            <a:pPr defTabSz="778972"/>
            <a:r>
              <a:rPr lang="zh-CN" altLang="en-US" sz="3200" b="0" dirty="0">
                <a:latin typeface="FangSong" panose="02010609060101010101" pitchFamily="49" charset="-122"/>
                <a:ea typeface="FangSong" panose="02010609060101010101" pitchFamily="49" charset="-122"/>
              </a:rPr>
              <a:t>开源：</a:t>
            </a:r>
            <a:r>
              <a:rPr lang="en" altLang="zh-CN" sz="3200" b="0" dirty="0">
                <a:latin typeface="FangSong" panose="02010609060101010101" pitchFamily="49" charset="-122"/>
                <a:ea typeface="FangSong" panose="02010609060101010101" pitchFamily="49" charset="-122"/>
              </a:rPr>
              <a:t>https://</a:t>
            </a:r>
            <a:r>
              <a:rPr lang="en" altLang="zh-CN" sz="3200" b="0" dirty="0" err="1">
                <a:latin typeface="FangSong" panose="02010609060101010101" pitchFamily="49" charset="-122"/>
                <a:ea typeface="FangSong" panose="02010609060101010101" pitchFamily="49" charset="-122"/>
              </a:rPr>
              <a:t>github.com</a:t>
            </a:r>
            <a:r>
              <a:rPr lang="en" altLang="zh-CN" sz="3200" b="0" dirty="0">
                <a:latin typeface="FangSong" panose="02010609060101010101" pitchFamily="49" charset="-122"/>
                <a:ea typeface="FangSong" panose="02010609060101010101" pitchFamily="49" charset="-122"/>
              </a:rPr>
              <a:t>/</a:t>
            </a:r>
            <a:r>
              <a:rPr lang="en" altLang="zh-CN" sz="3200" b="0" dirty="0" err="1">
                <a:latin typeface="FangSong" panose="02010609060101010101" pitchFamily="49" charset="-122"/>
                <a:ea typeface="FangSong" panose="02010609060101010101" pitchFamily="49" charset="-122"/>
              </a:rPr>
              <a:t>tencentmusic</a:t>
            </a:r>
            <a:r>
              <a:rPr lang="en" altLang="zh-CN" sz="3200" b="0" dirty="0">
                <a:latin typeface="FangSong" panose="02010609060101010101" pitchFamily="49" charset="-122"/>
                <a:ea typeface="FangSong" panose="02010609060101010101" pitchFamily="49" charset="-122"/>
              </a:rPr>
              <a:t>/cube-studio</a:t>
            </a:r>
            <a:endParaRPr lang="en-US" altLang="zh-CN" sz="3200" b="0" dirty="0">
              <a:latin typeface="FangSong" panose="02010609060101010101" pitchFamily="49" charset="-122"/>
              <a:ea typeface="FangSong" panose="02010609060101010101" pitchFamily="49" charset="-122"/>
            </a:endParaRPr>
          </a:p>
        </p:txBody>
      </p:sp>
      <p:pic>
        <p:nvPicPr>
          <p:cNvPr id="6" name="Picture 2" descr="Kubeflow">
            <a:extLst>
              <a:ext uri="{FF2B5EF4-FFF2-40B4-BE49-F238E27FC236}">
                <a16:creationId xmlns:a16="http://schemas.microsoft.com/office/drawing/2014/main" id="{95190016-629C-3145-9969-D89C2D0B12A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79115"/>
          <a:stretch/>
        </p:blipFill>
        <p:spPr bwMode="auto">
          <a:xfrm>
            <a:off x="7002783" y="2741382"/>
            <a:ext cx="3116578" cy="3213253"/>
          </a:xfrm>
          <a:prstGeom prst="rect">
            <a:avLst/>
          </a:prstGeom>
          <a:noFill/>
          <a:extLst>
            <a:ext uri="{909E8E84-426E-40DD-AFC4-6F175D3DCCD1}">
              <a14:hiddenFill xmlns:a14="http://schemas.microsoft.com/office/drawing/2010/main">
                <a:solidFill>
                  <a:srgbClr val="FFFFFF"/>
                </a:solidFill>
              </a14:hiddenFill>
            </a:ext>
          </a:extLst>
        </p:spPr>
      </p:pic>
      <p:sp>
        <p:nvSpPr>
          <p:cNvPr id="4" name="文本占位符 2">
            <a:extLst>
              <a:ext uri="{FF2B5EF4-FFF2-40B4-BE49-F238E27FC236}">
                <a16:creationId xmlns:a16="http://schemas.microsoft.com/office/drawing/2014/main" id="{1C5F643C-20FC-2A4E-9BB9-8F88C5AA0DDE}"/>
              </a:ext>
            </a:extLst>
          </p:cNvPr>
          <p:cNvSpPr txBox="1">
            <a:spLocks/>
          </p:cNvSpPr>
          <p:nvPr/>
        </p:nvSpPr>
        <p:spPr>
          <a:xfrm>
            <a:off x="6914400" y="7499100"/>
            <a:ext cx="3511461" cy="795457"/>
          </a:xfrm>
          <a:prstGeom prst="rect">
            <a:avLst/>
          </a:prstGeom>
        </p:spPr>
        <p:txBody>
          <a:bodyPr/>
          <a:lstStyle>
            <a:lvl1pPr marL="592696"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1pPr>
            <a:lvl2pPr marL="1185393"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2pPr>
            <a:lvl3pPr marL="1778089"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3pPr>
            <a:lvl4pPr marL="2370785"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4pPr>
            <a:lvl5pPr marL="2963482"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5pPr>
            <a:lvl6pPr marL="3556178"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6pPr>
            <a:lvl7pPr marL="4148874"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7pPr>
            <a:lvl8pPr marL="4741570"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8pPr>
            <a:lvl9pPr marL="5334267" marR="0" indent="-592696" algn="l" defTabSz="778972" rtl="0" latinLnBrk="0">
              <a:lnSpc>
                <a:spcPct val="100000"/>
              </a:lnSpc>
              <a:spcBef>
                <a:spcPts val="5600"/>
              </a:spcBef>
              <a:spcAft>
                <a:spcPts val="0"/>
              </a:spcAft>
              <a:buClrTx/>
              <a:buSzPct val="145000"/>
              <a:buFontTx/>
              <a:buChar char="•"/>
              <a:tabLst/>
              <a:defRPr sz="4267" b="0" i="0" u="none" strike="noStrike" cap="none" spc="0" baseline="0">
                <a:ln>
                  <a:noFill/>
                </a:ln>
                <a:solidFill>
                  <a:srgbClr val="000000"/>
                </a:solidFill>
                <a:uFillTx/>
                <a:latin typeface="Helvetica Neue"/>
                <a:ea typeface="Helvetica Neue"/>
                <a:cs typeface="Helvetica Neue"/>
                <a:sym typeface="Helvetica Neue"/>
              </a:defRPr>
            </a:lvl9pPr>
          </a:lstStyle>
          <a:p>
            <a:pPr marL="0" indent="0" hangingPunct="1">
              <a:buNone/>
            </a:pPr>
            <a:r>
              <a:rPr lang="zh-CN" altLang="en-US" sz="3600" dirty="0">
                <a:solidFill>
                  <a:schemeClr val="bg2">
                    <a:lumMod val="50000"/>
                  </a:schemeClr>
                </a:solidFill>
              </a:rPr>
              <a:t>架构和功能设计</a:t>
            </a:r>
            <a:endParaRPr lang="en-US" altLang="zh-CN" sz="3600" dirty="0">
              <a:solidFill>
                <a:schemeClr val="bg2">
                  <a:lumMod val="50000"/>
                </a:schemeClr>
              </a:solidFill>
            </a:endParaRPr>
          </a:p>
        </p:txBody>
      </p:sp>
    </p:spTree>
    <p:extLst>
      <p:ext uri="{BB962C8B-B14F-4D97-AF65-F5344CB8AC3E}">
        <p14:creationId xmlns:p14="http://schemas.microsoft.com/office/powerpoint/2010/main" val="1230911084"/>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组合 57">
            <a:extLst>
              <a:ext uri="{FF2B5EF4-FFF2-40B4-BE49-F238E27FC236}">
                <a16:creationId xmlns:a16="http://schemas.microsoft.com/office/drawing/2014/main" id="{65BA701E-F9E3-6F4B-A509-6B005DC280A6}"/>
              </a:ext>
            </a:extLst>
          </p:cNvPr>
          <p:cNvGrpSpPr/>
          <p:nvPr/>
        </p:nvGrpSpPr>
        <p:grpSpPr>
          <a:xfrm>
            <a:off x="3573052" y="3952832"/>
            <a:ext cx="2592864" cy="3421470"/>
            <a:chOff x="9489408" y="1455330"/>
            <a:chExt cx="2592864" cy="3421470"/>
          </a:xfrm>
        </p:grpSpPr>
        <p:sp>
          <p:nvSpPr>
            <p:cNvPr id="62" name="矩形 61">
              <a:extLst>
                <a:ext uri="{FF2B5EF4-FFF2-40B4-BE49-F238E27FC236}">
                  <a16:creationId xmlns:a16="http://schemas.microsoft.com/office/drawing/2014/main" id="{3917F700-312F-9A48-9169-297EFCA2D5D0}"/>
                </a:ext>
              </a:extLst>
            </p:cNvPr>
            <p:cNvSpPr/>
            <p:nvPr/>
          </p:nvSpPr>
          <p:spPr>
            <a:xfrm>
              <a:off x="9521952" y="1840992"/>
              <a:ext cx="2560320" cy="3035808"/>
            </a:xfrm>
            <a:prstGeom prst="rect">
              <a:avLst/>
            </a:prstGeom>
            <a:noFill/>
            <a:ln w="25400" cap="flat">
              <a:solidFill>
                <a:schemeClr val="tx1">
                  <a:lumMod val="75000"/>
                  <a:lumOff val="2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63" name="矩形 62">
              <a:extLst>
                <a:ext uri="{FF2B5EF4-FFF2-40B4-BE49-F238E27FC236}">
                  <a16:creationId xmlns:a16="http://schemas.microsoft.com/office/drawing/2014/main" id="{902739A6-A21E-3444-8068-8AC8E0A0F1C0}"/>
                </a:ext>
              </a:extLst>
            </p:cNvPr>
            <p:cNvSpPr/>
            <p:nvPr/>
          </p:nvSpPr>
          <p:spPr>
            <a:xfrm>
              <a:off x="10887456" y="2042161"/>
              <a:ext cx="1024128" cy="530352"/>
            </a:xfrm>
            <a:prstGeom prst="rect">
              <a:avLst/>
            </a:prstGeom>
            <a:solidFill>
              <a:schemeClr val="accent3">
                <a:lumMod val="75000"/>
              </a:schemeClr>
            </a:solidFill>
            <a:ln w="25400" cap="flat">
              <a:solidFill>
                <a:schemeClr val="accent3">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1600" b="0" i="0" u="none" strike="noStrike" cap="none" spc="0" normalizeH="0" baseline="0" dirty="0">
                  <a:ln>
                    <a:noFill/>
                  </a:ln>
                  <a:solidFill>
                    <a:schemeClr val="tx1"/>
                  </a:solidFill>
                  <a:effectLst/>
                  <a:uFillTx/>
                  <a:latin typeface="FangSong" panose="02010609060101010101" pitchFamily="49" charset="-122"/>
                  <a:ea typeface="FangSong" panose="02010609060101010101" pitchFamily="49" charset="-122"/>
                  <a:cs typeface="+mn-cs"/>
                  <a:sym typeface="Helvetica Neue Medium"/>
                </a:rPr>
                <a:t>GPU0</a:t>
              </a:r>
              <a:endParaRPr kumimoji="0" lang="zh-CN" altLang="en-US" sz="1600" b="0" i="0" u="none" strike="noStrike" cap="none" spc="0" normalizeH="0" baseline="0" dirty="0">
                <a:ln>
                  <a:noFill/>
                </a:ln>
                <a:solidFill>
                  <a:schemeClr val="tx1"/>
                </a:solidFill>
                <a:effectLst/>
                <a:uFillTx/>
                <a:latin typeface="FangSong" panose="02010609060101010101" pitchFamily="49" charset="-122"/>
                <a:ea typeface="FangSong" panose="02010609060101010101" pitchFamily="49" charset="-122"/>
                <a:cs typeface="+mn-cs"/>
                <a:sym typeface="Helvetica Neue Medium"/>
              </a:endParaRPr>
            </a:p>
          </p:txBody>
        </p:sp>
        <p:sp>
          <p:nvSpPr>
            <p:cNvPr id="64" name="矩形 63">
              <a:extLst>
                <a:ext uri="{FF2B5EF4-FFF2-40B4-BE49-F238E27FC236}">
                  <a16:creationId xmlns:a16="http://schemas.microsoft.com/office/drawing/2014/main" id="{35287B5F-121E-144B-A510-77DD6B59AF23}"/>
                </a:ext>
              </a:extLst>
            </p:cNvPr>
            <p:cNvSpPr/>
            <p:nvPr/>
          </p:nvSpPr>
          <p:spPr>
            <a:xfrm>
              <a:off x="10887456" y="2712722"/>
              <a:ext cx="1024128" cy="530352"/>
            </a:xfrm>
            <a:prstGeom prst="rect">
              <a:avLst/>
            </a:prstGeom>
            <a:solidFill>
              <a:schemeClr val="accent3">
                <a:lumMod val="75000"/>
              </a:schemeClr>
            </a:solidFill>
            <a:ln w="25400" cap="flat">
              <a:solidFill>
                <a:schemeClr val="accent3">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r>
                <a:rPr lang="en-US" altLang="zh-CN" sz="1600" b="0" dirty="0">
                  <a:solidFill>
                    <a:schemeClr val="tx1"/>
                  </a:solidFill>
                  <a:latin typeface="FangSong" panose="02010609060101010101" pitchFamily="49" charset="-122"/>
                  <a:ea typeface="FangSong" panose="02010609060101010101" pitchFamily="49" charset="-122"/>
                  <a:cs typeface="+mn-cs"/>
                  <a:sym typeface="Helvetica Neue Medium"/>
                </a:rPr>
                <a:t>GPU1</a:t>
              </a:r>
              <a:endParaRPr lang="zh-CN" altLang="en-US" sz="1600" b="0" dirty="0">
                <a:solidFill>
                  <a:schemeClr val="tx1"/>
                </a:solidFill>
                <a:latin typeface="FangSong" panose="02010609060101010101" pitchFamily="49" charset="-122"/>
                <a:ea typeface="FangSong" panose="02010609060101010101" pitchFamily="49" charset="-122"/>
                <a:cs typeface="+mn-cs"/>
                <a:sym typeface="Helvetica Neue Medium"/>
              </a:endParaRPr>
            </a:p>
          </p:txBody>
        </p:sp>
        <p:sp>
          <p:nvSpPr>
            <p:cNvPr id="65" name="矩形 64">
              <a:extLst>
                <a:ext uri="{FF2B5EF4-FFF2-40B4-BE49-F238E27FC236}">
                  <a16:creationId xmlns:a16="http://schemas.microsoft.com/office/drawing/2014/main" id="{83FE34C3-75A2-484E-8AC1-36233B920ABF}"/>
                </a:ext>
              </a:extLst>
            </p:cNvPr>
            <p:cNvSpPr/>
            <p:nvPr/>
          </p:nvSpPr>
          <p:spPr>
            <a:xfrm>
              <a:off x="10887456" y="3422480"/>
              <a:ext cx="1024128" cy="530352"/>
            </a:xfrm>
            <a:prstGeom prst="rect">
              <a:avLst/>
            </a:prstGeom>
            <a:solidFill>
              <a:schemeClr val="accent3">
                <a:lumMod val="75000"/>
              </a:schemeClr>
            </a:solidFill>
            <a:ln w="25400" cap="flat">
              <a:solidFill>
                <a:schemeClr val="accent3">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r>
                <a:rPr lang="en-US" altLang="zh-CN" sz="1600" b="0" dirty="0">
                  <a:solidFill>
                    <a:schemeClr val="tx1"/>
                  </a:solidFill>
                  <a:latin typeface="FangSong" panose="02010609060101010101" pitchFamily="49" charset="-122"/>
                  <a:ea typeface="FangSong" panose="02010609060101010101" pitchFamily="49" charset="-122"/>
                  <a:cs typeface="+mn-cs"/>
                  <a:sym typeface="Helvetica Neue Medium"/>
                </a:rPr>
                <a:t>GPU2</a:t>
              </a:r>
              <a:endParaRPr lang="zh-CN" altLang="en-US" sz="1600" b="0" dirty="0">
                <a:solidFill>
                  <a:schemeClr val="tx1"/>
                </a:solidFill>
                <a:latin typeface="FangSong" panose="02010609060101010101" pitchFamily="49" charset="-122"/>
                <a:ea typeface="FangSong" panose="02010609060101010101" pitchFamily="49" charset="-122"/>
                <a:cs typeface="+mn-cs"/>
                <a:sym typeface="Helvetica Neue Medium"/>
              </a:endParaRPr>
            </a:p>
          </p:txBody>
        </p:sp>
        <p:sp>
          <p:nvSpPr>
            <p:cNvPr id="66" name="矩形 65">
              <a:extLst>
                <a:ext uri="{FF2B5EF4-FFF2-40B4-BE49-F238E27FC236}">
                  <a16:creationId xmlns:a16="http://schemas.microsoft.com/office/drawing/2014/main" id="{38A65B9A-D4A8-0946-BA5E-343BEC2AB9A3}"/>
                </a:ext>
              </a:extLst>
            </p:cNvPr>
            <p:cNvSpPr/>
            <p:nvPr/>
          </p:nvSpPr>
          <p:spPr>
            <a:xfrm>
              <a:off x="10887456" y="4132238"/>
              <a:ext cx="1024128" cy="530352"/>
            </a:xfrm>
            <a:prstGeom prst="rect">
              <a:avLst/>
            </a:prstGeom>
            <a:solidFill>
              <a:schemeClr val="accent6"/>
            </a:solidFill>
            <a:ln w="25400" cap="flat">
              <a:solidFill>
                <a:schemeClr val="accent6"/>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r>
                <a:rPr lang="en-US" altLang="zh-CN" sz="1600" b="0" dirty="0">
                  <a:solidFill>
                    <a:schemeClr val="tx1"/>
                  </a:solidFill>
                  <a:latin typeface="FangSong" panose="02010609060101010101" pitchFamily="49" charset="-122"/>
                  <a:ea typeface="FangSong" panose="02010609060101010101" pitchFamily="49" charset="-122"/>
                  <a:cs typeface="+mn-cs"/>
                  <a:sym typeface="Helvetica Neue Medium"/>
                </a:rPr>
                <a:t>GPU3</a:t>
              </a:r>
              <a:endParaRPr lang="zh-CN" altLang="en-US" sz="1600" b="0" dirty="0">
                <a:solidFill>
                  <a:schemeClr val="tx1"/>
                </a:solidFill>
                <a:latin typeface="FangSong" panose="02010609060101010101" pitchFamily="49" charset="-122"/>
                <a:ea typeface="FangSong" panose="02010609060101010101" pitchFamily="49" charset="-122"/>
                <a:cs typeface="+mn-cs"/>
                <a:sym typeface="Helvetica Neue Medium"/>
              </a:endParaRPr>
            </a:p>
          </p:txBody>
        </p:sp>
        <p:sp>
          <p:nvSpPr>
            <p:cNvPr id="67" name="文本框 66">
              <a:extLst>
                <a:ext uri="{FF2B5EF4-FFF2-40B4-BE49-F238E27FC236}">
                  <a16:creationId xmlns:a16="http://schemas.microsoft.com/office/drawing/2014/main" id="{998846D4-B448-B346-99AF-88A397EBB243}"/>
                </a:ext>
              </a:extLst>
            </p:cNvPr>
            <p:cNvSpPr txBox="1"/>
            <p:nvPr/>
          </p:nvSpPr>
          <p:spPr>
            <a:xfrm>
              <a:off x="9692640" y="3422480"/>
              <a:ext cx="102412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task:</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lang="en-US" altLang="zh-CN" sz="1200" b="0" dirty="0"/>
                <a:t>0</a:t>
              </a:r>
              <a:endPar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worker:</a:t>
              </a:r>
              <a:r>
                <a:rPr lang="zh-CN" altLang="en-US" sz="1200" b="0" dirty="0"/>
                <a:t> </a:t>
              </a:r>
              <a:r>
                <a:rPr lang="en-US" altLang="zh-CN" sz="1200" b="0" dirty="0"/>
                <a:t>2</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68" name="文本框 67">
              <a:extLst>
                <a:ext uri="{FF2B5EF4-FFF2-40B4-BE49-F238E27FC236}">
                  <a16:creationId xmlns:a16="http://schemas.microsoft.com/office/drawing/2014/main" id="{E48A30FE-5456-EA44-836C-00CCFD8BE0AC}"/>
                </a:ext>
              </a:extLst>
            </p:cNvPr>
            <p:cNvSpPr txBox="1"/>
            <p:nvPr/>
          </p:nvSpPr>
          <p:spPr>
            <a:xfrm>
              <a:off x="9692640" y="2771150"/>
              <a:ext cx="102412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task:</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lang="en-US" altLang="zh-CN" sz="1200" b="0" dirty="0"/>
                <a:t>0</a:t>
              </a:r>
              <a:endPar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worker:</a:t>
              </a:r>
              <a:r>
                <a:rPr lang="zh-CN" altLang="en-US" sz="1200" b="0" dirty="0"/>
                <a:t> </a:t>
              </a:r>
              <a:r>
                <a:rPr lang="en-US" altLang="zh-CN" sz="1200" b="0" dirty="0"/>
                <a:t>1</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69" name="文本框 68">
              <a:extLst>
                <a:ext uri="{FF2B5EF4-FFF2-40B4-BE49-F238E27FC236}">
                  <a16:creationId xmlns:a16="http://schemas.microsoft.com/office/drawing/2014/main" id="{07A04493-FFCD-624D-95DE-99DFA33914F8}"/>
                </a:ext>
              </a:extLst>
            </p:cNvPr>
            <p:cNvSpPr txBox="1"/>
            <p:nvPr/>
          </p:nvSpPr>
          <p:spPr>
            <a:xfrm>
              <a:off x="9710928" y="2100589"/>
              <a:ext cx="102412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task</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lang="en-US" altLang="zh-CN" sz="1200" b="0" dirty="0"/>
                <a:t>0</a:t>
              </a:r>
              <a:endPar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worker:</a:t>
              </a:r>
              <a:r>
                <a:rPr lang="zh-CN" altLang="en-US" sz="1200" b="0" dirty="0"/>
                <a:t> </a:t>
              </a:r>
              <a:r>
                <a:rPr lang="en-US" altLang="zh-CN" sz="1200" b="0" dirty="0"/>
                <a:t>0</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70" name="文本框 69">
              <a:extLst>
                <a:ext uri="{FF2B5EF4-FFF2-40B4-BE49-F238E27FC236}">
                  <a16:creationId xmlns:a16="http://schemas.microsoft.com/office/drawing/2014/main" id="{57E2658D-BBCD-3643-B779-97CA06173FD7}"/>
                </a:ext>
              </a:extLst>
            </p:cNvPr>
            <p:cNvSpPr txBox="1"/>
            <p:nvPr/>
          </p:nvSpPr>
          <p:spPr>
            <a:xfrm>
              <a:off x="9710928" y="4129618"/>
              <a:ext cx="102412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task:</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lang="en-US" altLang="zh-CN" sz="1200" b="0" dirty="0"/>
                <a:t>1</a:t>
              </a:r>
              <a:endPar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worker:</a:t>
              </a:r>
              <a:r>
                <a:rPr lang="zh-CN" altLang="en-US" sz="1200" b="0" dirty="0"/>
                <a:t> </a:t>
              </a:r>
              <a:r>
                <a:rPr lang="en-US" altLang="zh-CN" sz="1200" b="0" dirty="0"/>
                <a:t>0</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71" name="文本框 70">
              <a:extLst>
                <a:ext uri="{FF2B5EF4-FFF2-40B4-BE49-F238E27FC236}">
                  <a16:creationId xmlns:a16="http://schemas.microsoft.com/office/drawing/2014/main" id="{6C259A83-BFA9-4D4D-AE6D-92DEAFFC6033}"/>
                </a:ext>
              </a:extLst>
            </p:cNvPr>
            <p:cNvSpPr txBox="1"/>
            <p:nvPr/>
          </p:nvSpPr>
          <p:spPr>
            <a:xfrm>
              <a:off x="9489408" y="1455330"/>
              <a:ext cx="795089"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600" b="0" dirty="0"/>
                <a:t>node:</a:t>
              </a:r>
              <a:r>
                <a:rPr lang="zh-CN" altLang="en-US" sz="1600" b="0" dirty="0"/>
                <a:t> </a:t>
              </a:r>
              <a:r>
                <a:rPr lang="en-US" altLang="zh-CN" sz="1600" b="0" dirty="0"/>
                <a:t>0</a:t>
              </a:r>
              <a:endParaRPr kumimoji="0" lang="zh-CN" altLang="en-US" sz="16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grpSp>
      <p:grpSp>
        <p:nvGrpSpPr>
          <p:cNvPr id="72" name="组合 71">
            <a:extLst>
              <a:ext uri="{FF2B5EF4-FFF2-40B4-BE49-F238E27FC236}">
                <a16:creationId xmlns:a16="http://schemas.microsoft.com/office/drawing/2014/main" id="{1DD7C7A2-D461-CB48-A19E-34BF7EDAF71E}"/>
              </a:ext>
            </a:extLst>
          </p:cNvPr>
          <p:cNvGrpSpPr/>
          <p:nvPr/>
        </p:nvGrpSpPr>
        <p:grpSpPr>
          <a:xfrm>
            <a:off x="6880718" y="661747"/>
            <a:ext cx="2592864" cy="3421470"/>
            <a:chOff x="9489408" y="1455330"/>
            <a:chExt cx="2592864" cy="3421470"/>
          </a:xfrm>
        </p:grpSpPr>
        <p:sp>
          <p:nvSpPr>
            <p:cNvPr id="73" name="矩形 72">
              <a:extLst>
                <a:ext uri="{FF2B5EF4-FFF2-40B4-BE49-F238E27FC236}">
                  <a16:creationId xmlns:a16="http://schemas.microsoft.com/office/drawing/2014/main" id="{A7677B4E-73B2-424D-A080-EDE903E3B24E}"/>
                </a:ext>
              </a:extLst>
            </p:cNvPr>
            <p:cNvSpPr/>
            <p:nvPr/>
          </p:nvSpPr>
          <p:spPr>
            <a:xfrm>
              <a:off x="9521952" y="1840992"/>
              <a:ext cx="2560320" cy="3035808"/>
            </a:xfrm>
            <a:prstGeom prst="rect">
              <a:avLst/>
            </a:prstGeom>
            <a:noFill/>
            <a:ln w="25400" cap="flat">
              <a:solidFill>
                <a:schemeClr val="tx1">
                  <a:lumMod val="75000"/>
                  <a:lumOff val="2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74" name="矩形 73">
              <a:extLst>
                <a:ext uri="{FF2B5EF4-FFF2-40B4-BE49-F238E27FC236}">
                  <a16:creationId xmlns:a16="http://schemas.microsoft.com/office/drawing/2014/main" id="{CF792610-19C1-D948-A64B-48583B3FBFE2}"/>
                </a:ext>
              </a:extLst>
            </p:cNvPr>
            <p:cNvSpPr/>
            <p:nvPr/>
          </p:nvSpPr>
          <p:spPr>
            <a:xfrm>
              <a:off x="10887456" y="2042161"/>
              <a:ext cx="1024128" cy="530352"/>
            </a:xfrm>
            <a:prstGeom prst="rect">
              <a:avLst/>
            </a:prstGeom>
            <a:solidFill>
              <a:srgbClr val="FF0000"/>
            </a:solidFill>
            <a:ln w="254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1600" b="0" i="0" u="none" strike="noStrike" cap="none" spc="0" normalizeH="0" baseline="0" dirty="0">
                  <a:ln>
                    <a:noFill/>
                  </a:ln>
                  <a:solidFill>
                    <a:schemeClr val="tx1"/>
                  </a:solidFill>
                  <a:effectLst/>
                  <a:uFillTx/>
                  <a:latin typeface="FangSong" panose="02010609060101010101" pitchFamily="49" charset="-122"/>
                  <a:ea typeface="FangSong" panose="02010609060101010101" pitchFamily="49" charset="-122"/>
                  <a:cs typeface="+mn-cs"/>
                  <a:sym typeface="Helvetica Neue Medium"/>
                </a:rPr>
                <a:t>GPU0</a:t>
              </a:r>
              <a:endParaRPr kumimoji="0" lang="zh-CN" altLang="en-US" sz="1600" b="0" i="0" u="none" strike="noStrike" cap="none" spc="0" normalizeH="0" baseline="0" dirty="0">
                <a:ln>
                  <a:noFill/>
                </a:ln>
                <a:solidFill>
                  <a:schemeClr val="tx1"/>
                </a:solidFill>
                <a:effectLst/>
                <a:uFillTx/>
                <a:latin typeface="FangSong" panose="02010609060101010101" pitchFamily="49" charset="-122"/>
                <a:ea typeface="FangSong" panose="02010609060101010101" pitchFamily="49" charset="-122"/>
                <a:cs typeface="+mn-cs"/>
                <a:sym typeface="Helvetica Neue Medium"/>
              </a:endParaRPr>
            </a:p>
          </p:txBody>
        </p:sp>
        <p:sp>
          <p:nvSpPr>
            <p:cNvPr id="75" name="矩形 74">
              <a:extLst>
                <a:ext uri="{FF2B5EF4-FFF2-40B4-BE49-F238E27FC236}">
                  <a16:creationId xmlns:a16="http://schemas.microsoft.com/office/drawing/2014/main" id="{DCADA316-C484-B44D-84F6-95B75A729F2A}"/>
                </a:ext>
              </a:extLst>
            </p:cNvPr>
            <p:cNvSpPr/>
            <p:nvPr/>
          </p:nvSpPr>
          <p:spPr>
            <a:xfrm>
              <a:off x="10887456" y="2712722"/>
              <a:ext cx="1024128" cy="530352"/>
            </a:xfrm>
            <a:prstGeom prst="rect">
              <a:avLst/>
            </a:prstGeom>
            <a:solidFill>
              <a:schemeClr val="accent1">
                <a:lumMod val="75000"/>
              </a:schemeClr>
            </a:solidFill>
            <a:ln w="25400" cap="flat">
              <a:solidFill>
                <a:schemeClr val="accent1">
                  <a:lumMod val="7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r>
                <a:rPr lang="en-US" altLang="zh-CN" sz="1600" b="0" dirty="0">
                  <a:solidFill>
                    <a:schemeClr val="tx1"/>
                  </a:solidFill>
                  <a:latin typeface="FangSong" panose="02010609060101010101" pitchFamily="49" charset="-122"/>
                  <a:ea typeface="FangSong" panose="02010609060101010101" pitchFamily="49" charset="-122"/>
                  <a:cs typeface="+mn-cs"/>
                  <a:sym typeface="Helvetica Neue Medium"/>
                </a:rPr>
                <a:t>GPU1</a:t>
              </a:r>
              <a:endParaRPr lang="zh-CN" altLang="en-US" sz="1600" b="0" dirty="0">
                <a:solidFill>
                  <a:schemeClr val="tx1"/>
                </a:solidFill>
                <a:latin typeface="FangSong" panose="02010609060101010101" pitchFamily="49" charset="-122"/>
                <a:ea typeface="FangSong" panose="02010609060101010101" pitchFamily="49" charset="-122"/>
                <a:cs typeface="+mn-cs"/>
                <a:sym typeface="Helvetica Neue Medium"/>
              </a:endParaRPr>
            </a:p>
          </p:txBody>
        </p:sp>
        <p:sp>
          <p:nvSpPr>
            <p:cNvPr id="76" name="矩形 75">
              <a:extLst>
                <a:ext uri="{FF2B5EF4-FFF2-40B4-BE49-F238E27FC236}">
                  <a16:creationId xmlns:a16="http://schemas.microsoft.com/office/drawing/2014/main" id="{A5788315-0816-654C-8C5B-A90C8E0F3F58}"/>
                </a:ext>
              </a:extLst>
            </p:cNvPr>
            <p:cNvSpPr/>
            <p:nvPr/>
          </p:nvSpPr>
          <p:spPr>
            <a:xfrm>
              <a:off x="10887456" y="3422480"/>
              <a:ext cx="1024128" cy="530352"/>
            </a:xfrm>
            <a:prstGeom prst="rect">
              <a:avLst/>
            </a:prstGeom>
            <a:solidFill>
              <a:schemeClr val="accent1">
                <a:lumMod val="75000"/>
              </a:schemeClr>
            </a:solidFill>
            <a:ln w="25400" cap="flat">
              <a:solidFill>
                <a:schemeClr val="accent1">
                  <a:lumMod val="7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r>
                <a:rPr lang="en-US" altLang="zh-CN" sz="1600" b="0" dirty="0">
                  <a:solidFill>
                    <a:schemeClr val="tx1"/>
                  </a:solidFill>
                  <a:latin typeface="FangSong" panose="02010609060101010101" pitchFamily="49" charset="-122"/>
                  <a:ea typeface="FangSong" panose="02010609060101010101" pitchFamily="49" charset="-122"/>
                  <a:cs typeface="+mn-cs"/>
                  <a:sym typeface="Helvetica Neue Medium"/>
                </a:rPr>
                <a:t>GPU2</a:t>
              </a:r>
              <a:endParaRPr lang="zh-CN" altLang="en-US" sz="1600" b="0" dirty="0">
                <a:solidFill>
                  <a:schemeClr val="tx1"/>
                </a:solidFill>
                <a:latin typeface="FangSong" panose="02010609060101010101" pitchFamily="49" charset="-122"/>
                <a:ea typeface="FangSong" panose="02010609060101010101" pitchFamily="49" charset="-122"/>
                <a:cs typeface="+mn-cs"/>
                <a:sym typeface="Helvetica Neue Medium"/>
              </a:endParaRPr>
            </a:p>
          </p:txBody>
        </p:sp>
        <p:sp>
          <p:nvSpPr>
            <p:cNvPr id="77" name="矩形 76">
              <a:extLst>
                <a:ext uri="{FF2B5EF4-FFF2-40B4-BE49-F238E27FC236}">
                  <a16:creationId xmlns:a16="http://schemas.microsoft.com/office/drawing/2014/main" id="{4F4CAFDF-6915-7C49-BE24-570E2858A4B4}"/>
                </a:ext>
              </a:extLst>
            </p:cNvPr>
            <p:cNvSpPr/>
            <p:nvPr/>
          </p:nvSpPr>
          <p:spPr>
            <a:xfrm>
              <a:off x="10887456" y="4132238"/>
              <a:ext cx="1024128" cy="530352"/>
            </a:xfrm>
            <a:prstGeom prst="rect">
              <a:avLst/>
            </a:prstGeom>
            <a:solidFill>
              <a:schemeClr val="accent1">
                <a:lumMod val="75000"/>
              </a:schemeClr>
            </a:solidFill>
            <a:ln w="25400" cap="flat">
              <a:solidFill>
                <a:schemeClr val="accent1">
                  <a:lumMod val="7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r>
                <a:rPr lang="en-US" altLang="zh-CN" sz="1600" b="0" dirty="0">
                  <a:solidFill>
                    <a:schemeClr val="tx1"/>
                  </a:solidFill>
                  <a:latin typeface="FangSong" panose="02010609060101010101" pitchFamily="49" charset="-122"/>
                  <a:ea typeface="FangSong" panose="02010609060101010101" pitchFamily="49" charset="-122"/>
                  <a:cs typeface="+mn-cs"/>
                  <a:sym typeface="Helvetica Neue Medium"/>
                </a:rPr>
                <a:t>GPU3</a:t>
              </a:r>
              <a:endParaRPr lang="zh-CN" altLang="en-US" sz="1600" b="0" dirty="0">
                <a:solidFill>
                  <a:schemeClr val="tx1"/>
                </a:solidFill>
                <a:latin typeface="FangSong" panose="02010609060101010101" pitchFamily="49" charset="-122"/>
                <a:ea typeface="FangSong" panose="02010609060101010101" pitchFamily="49" charset="-122"/>
                <a:cs typeface="+mn-cs"/>
                <a:sym typeface="Helvetica Neue Medium"/>
              </a:endParaRPr>
            </a:p>
          </p:txBody>
        </p:sp>
        <p:sp>
          <p:nvSpPr>
            <p:cNvPr id="78" name="文本框 77">
              <a:extLst>
                <a:ext uri="{FF2B5EF4-FFF2-40B4-BE49-F238E27FC236}">
                  <a16:creationId xmlns:a16="http://schemas.microsoft.com/office/drawing/2014/main" id="{352C1124-2C8A-754E-A1AC-2A5035708E6A}"/>
                </a:ext>
              </a:extLst>
            </p:cNvPr>
            <p:cNvSpPr txBox="1"/>
            <p:nvPr/>
          </p:nvSpPr>
          <p:spPr>
            <a:xfrm>
              <a:off x="9692640" y="3422480"/>
              <a:ext cx="102412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task</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lang="en-US" altLang="zh-CN" sz="1200" b="0" dirty="0"/>
                <a:t>3</a:t>
              </a:r>
              <a:endPar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worker:</a:t>
              </a:r>
              <a:r>
                <a:rPr lang="zh-CN" altLang="en-US" sz="1200" b="0" dirty="0"/>
                <a:t> </a:t>
              </a:r>
              <a:r>
                <a:rPr lang="en-US" altLang="zh-CN" sz="1200" b="0" dirty="0"/>
                <a:t>1</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79" name="文本框 78">
              <a:extLst>
                <a:ext uri="{FF2B5EF4-FFF2-40B4-BE49-F238E27FC236}">
                  <a16:creationId xmlns:a16="http://schemas.microsoft.com/office/drawing/2014/main" id="{43ADD342-1034-9142-8CAB-EBA697154DA5}"/>
                </a:ext>
              </a:extLst>
            </p:cNvPr>
            <p:cNvSpPr txBox="1"/>
            <p:nvPr/>
          </p:nvSpPr>
          <p:spPr>
            <a:xfrm>
              <a:off x="9692640" y="2771150"/>
              <a:ext cx="102412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task</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lang="en-US" altLang="zh-CN" sz="1200" b="0" dirty="0"/>
                <a:t>3</a:t>
              </a:r>
              <a:endPar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worker:</a:t>
              </a:r>
              <a:r>
                <a:rPr lang="zh-CN" altLang="en-US" sz="1200" b="0" dirty="0"/>
                <a:t> </a:t>
              </a:r>
              <a:r>
                <a:rPr lang="en-US" altLang="zh-CN" sz="1200" b="0" dirty="0"/>
                <a:t>0</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80" name="文本框 79">
              <a:extLst>
                <a:ext uri="{FF2B5EF4-FFF2-40B4-BE49-F238E27FC236}">
                  <a16:creationId xmlns:a16="http://schemas.microsoft.com/office/drawing/2014/main" id="{C149C912-1ACC-4242-9FE8-953270D3350C}"/>
                </a:ext>
              </a:extLst>
            </p:cNvPr>
            <p:cNvSpPr txBox="1"/>
            <p:nvPr/>
          </p:nvSpPr>
          <p:spPr>
            <a:xfrm>
              <a:off x="9710928" y="2100589"/>
              <a:ext cx="102412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task</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lang="en-US" altLang="zh-CN" sz="1200" b="0" dirty="0"/>
                <a:t>2</a:t>
              </a:r>
              <a:endPar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worker:</a:t>
              </a:r>
              <a:r>
                <a:rPr lang="zh-CN" altLang="en-US" sz="1200" b="0" dirty="0"/>
                <a:t> </a:t>
              </a:r>
              <a:r>
                <a:rPr lang="en-US" altLang="zh-CN" sz="1200" b="0" dirty="0"/>
                <a:t>2</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81" name="文本框 80">
              <a:extLst>
                <a:ext uri="{FF2B5EF4-FFF2-40B4-BE49-F238E27FC236}">
                  <a16:creationId xmlns:a16="http://schemas.microsoft.com/office/drawing/2014/main" id="{E51C4339-6197-674D-9917-C86CA4D571C7}"/>
                </a:ext>
              </a:extLst>
            </p:cNvPr>
            <p:cNvSpPr txBox="1"/>
            <p:nvPr/>
          </p:nvSpPr>
          <p:spPr>
            <a:xfrm>
              <a:off x="9710928" y="4129618"/>
              <a:ext cx="102412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task</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3</a:t>
              </a: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worker:</a:t>
              </a:r>
              <a:r>
                <a:rPr lang="zh-CN" altLang="en-US" sz="1200" b="0" dirty="0"/>
                <a:t> </a:t>
              </a:r>
              <a:r>
                <a:rPr lang="en-US" altLang="zh-CN" sz="1200" b="0" dirty="0"/>
                <a:t>2</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82" name="文本框 81">
              <a:extLst>
                <a:ext uri="{FF2B5EF4-FFF2-40B4-BE49-F238E27FC236}">
                  <a16:creationId xmlns:a16="http://schemas.microsoft.com/office/drawing/2014/main" id="{71806E53-987F-6B49-BE65-F2D8313DA987}"/>
                </a:ext>
              </a:extLst>
            </p:cNvPr>
            <p:cNvSpPr txBox="1"/>
            <p:nvPr/>
          </p:nvSpPr>
          <p:spPr>
            <a:xfrm>
              <a:off x="9489408" y="1455330"/>
              <a:ext cx="795089"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600" b="0" dirty="0"/>
                <a:t>node:</a:t>
              </a:r>
              <a:r>
                <a:rPr lang="zh-CN" altLang="en-US" sz="1600" b="0" dirty="0"/>
                <a:t> </a:t>
              </a:r>
              <a:r>
                <a:rPr lang="en-US" altLang="zh-CN" sz="1600" b="0" dirty="0"/>
                <a:t>1</a:t>
              </a:r>
              <a:endParaRPr kumimoji="0" lang="zh-CN" altLang="en-US" sz="16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grpSp>
      <p:grpSp>
        <p:nvGrpSpPr>
          <p:cNvPr id="83" name="组合 82">
            <a:extLst>
              <a:ext uri="{FF2B5EF4-FFF2-40B4-BE49-F238E27FC236}">
                <a16:creationId xmlns:a16="http://schemas.microsoft.com/office/drawing/2014/main" id="{2754F958-6D00-D144-B925-C7FD427E2204}"/>
              </a:ext>
            </a:extLst>
          </p:cNvPr>
          <p:cNvGrpSpPr/>
          <p:nvPr/>
        </p:nvGrpSpPr>
        <p:grpSpPr>
          <a:xfrm>
            <a:off x="10220530" y="3934022"/>
            <a:ext cx="2592864" cy="3421470"/>
            <a:chOff x="9489408" y="1455330"/>
            <a:chExt cx="2592864" cy="3421470"/>
          </a:xfrm>
        </p:grpSpPr>
        <p:sp>
          <p:nvSpPr>
            <p:cNvPr id="84" name="矩形 83">
              <a:extLst>
                <a:ext uri="{FF2B5EF4-FFF2-40B4-BE49-F238E27FC236}">
                  <a16:creationId xmlns:a16="http://schemas.microsoft.com/office/drawing/2014/main" id="{03C70E78-0450-E440-B999-5B57185FF87C}"/>
                </a:ext>
              </a:extLst>
            </p:cNvPr>
            <p:cNvSpPr/>
            <p:nvPr/>
          </p:nvSpPr>
          <p:spPr>
            <a:xfrm>
              <a:off x="9521952" y="1840992"/>
              <a:ext cx="2560320" cy="3035808"/>
            </a:xfrm>
            <a:prstGeom prst="rect">
              <a:avLst/>
            </a:prstGeom>
            <a:noFill/>
            <a:ln w="25400" cap="flat">
              <a:solidFill>
                <a:schemeClr val="tx1">
                  <a:lumMod val="75000"/>
                  <a:lumOff val="2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2D82D0B7-6AED-2648-9F91-2C1E5610223C}"/>
                </a:ext>
              </a:extLst>
            </p:cNvPr>
            <p:cNvSpPr/>
            <p:nvPr/>
          </p:nvSpPr>
          <p:spPr>
            <a:xfrm>
              <a:off x="10887456" y="2042161"/>
              <a:ext cx="1024128" cy="530352"/>
            </a:xfrm>
            <a:prstGeom prst="rect">
              <a:avLst/>
            </a:prstGeom>
            <a:solidFill>
              <a:schemeClr val="accent6"/>
            </a:solidFill>
            <a:ln w="25400" cap="flat">
              <a:solidFill>
                <a:schemeClr val="accent6"/>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1600" b="0" i="0" u="none" strike="noStrike" cap="none" spc="0" normalizeH="0" baseline="0" dirty="0">
                  <a:ln>
                    <a:noFill/>
                  </a:ln>
                  <a:solidFill>
                    <a:schemeClr val="tx1"/>
                  </a:solidFill>
                  <a:effectLst/>
                  <a:uFillTx/>
                  <a:latin typeface="FangSong" panose="02010609060101010101" pitchFamily="49" charset="-122"/>
                  <a:ea typeface="FangSong" panose="02010609060101010101" pitchFamily="49" charset="-122"/>
                  <a:cs typeface="+mn-cs"/>
                  <a:sym typeface="Helvetica Neue Medium"/>
                </a:rPr>
                <a:t>GPU0</a:t>
              </a:r>
              <a:endParaRPr kumimoji="0" lang="zh-CN" altLang="en-US" sz="1600" b="0" i="0" u="none" strike="noStrike" cap="none" spc="0" normalizeH="0" baseline="0" dirty="0">
                <a:ln>
                  <a:noFill/>
                </a:ln>
                <a:solidFill>
                  <a:schemeClr val="tx1"/>
                </a:solidFill>
                <a:effectLst/>
                <a:uFillTx/>
                <a:latin typeface="FangSong" panose="02010609060101010101" pitchFamily="49" charset="-122"/>
                <a:ea typeface="FangSong" panose="02010609060101010101" pitchFamily="49" charset="-122"/>
                <a:cs typeface="+mn-cs"/>
                <a:sym typeface="Helvetica Neue Medium"/>
              </a:endParaRPr>
            </a:p>
          </p:txBody>
        </p:sp>
        <p:sp>
          <p:nvSpPr>
            <p:cNvPr id="86" name="矩形 85">
              <a:extLst>
                <a:ext uri="{FF2B5EF4-FFF2-40B4-BE49-F238E27FC236}">
                  <a16:creationId xmlns:a16="http://schemas.microsoft.com/office/drawing/2014/main" id="{74AB6134-CDB8-0946-B49C-A2F269450BEC}"/>
                </a:ext>
              </a:extLst>
            </p:cNvPr>
            <p:cNvSpPr/>
            <p:nvPr/>
          </p:nvSpPr>
          <p:spPr>
            <a:xfrm>
              <a:off x="10887456" y="2712722"/>
              <a:ext cx="1024128" cy="530352"/>
            </a:xfrm>
            <a:prstGeom prst="rect">
              <a:avLst/>
            </a:prstGeom>
            <a:solidFill>
              <a:schemeClr val="accent6"/>
            </a:solidFill>
            <a:ln w="25400" cap="flat">
              <a:solidFill>
                <a:schemeClr val="accent6"/>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r>
                <a:rPr lang="en-US" altLang="zh-CN" sz="1600" b="0" dirty="0">
                  <a:solidFill>
                    <a:schemeClr val="tx1"/>
                  </a:solidFill>
                  <a:latin typeface="FangSong" panose="02010609060101010101" pitchFamily="49" charset="-122"/>
                  <a:ea typeface="FangSong" panose="02010609060101010101" pitchFamily="49" charset="-122"/>
                  <a:cs typeface="+mn-cs"/>
                  <a:sym typeface="Helvetica Neue Medium"/>
                </a:rPr>
                <a:t>GPU1</a:t>
              </a:r>
              <a:endParaRPr lang="zh-CN" altLang="en-US" sz="1600" b="0" dirty="0">
                <a:solidFill>
                  <a:schemeClr val="tx1"/>
                </a:solidFill>
                <a:latin typeface="FangSong" panose="02010609060101010101" pitchFamily="49" charset="-122"/>
                <a:ea typeface="FangSong" panose="02010609060101010101" pitchFamily="49" charset="-122"/>
                <a:cs typeface="+mn-cs"/>
                <a:sym typeface="Helvetica Neue Medium"/>
              </a:endParaRPr>
            </a:p>
          </p:txBody>
        </p:sp>
        <p:sp>
          <p:nvSpPr>
            <p:cNvPr id="87" name="矩形 86">
              <a:extLst>
                <a:ext uri="{FF2B5EF4-FFF2-40B4-BE49-F238E27FC236}">
                  <a16:creationId xmlns:a16="http://schemas.microsoft.com/office/drawing/2014/main" id="{F04890F5-DDF0-CE42-A683-C092CF5CC45F}"/>
                </a:ext>
              </a:extLst>
            </p:cNvPr>
            <p:cNvSpPr/>
            <p:nvPr/>
          </p:nvSpPr>
          <p:spPr>
            <a:xfrm>
              <a:off x="10887456" y="3422480"/>
              <a:ext cx="1024128" cy="530352"/>
            </a:xfrm>
            <a:prstGeom prst="rect">
              <a:avLst/>
            </a:prstGeom>
            <a:solidFill>
              <a:schemeClr val="accent5">
                <a:lumMod val="75000"/>
              </a:schemeClr>
            </a:solidFill>
            <a:ln w="254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r>
                <a:rPr lang="en-US" altLang="zh-CN" sz="1600" b="0" dirty="0">
                  <a:solidFill>
                    <a:schemeClr val="tx1"/>
                  </a:solidFill>
                  <a:latin typeface="FangSong" panose="02010609060101010101" pitchFamily="49" charset="-122"/>
                  <a:ea typeface="FangSong" panose="02010609060101010101" pitchFamily="49" charset="-122"/>
                  <a:cs typeface="+mn-cs"/>
                  <a:sym typeface="Helvetica Neue Medium"/>
                </a:rPr>
                <a:t>GPU2</a:t>
              </a:r>
              <a:endParaRPr lang="zh-CN" altLang="en-US" sz="1600" b="0" dirty="0">
                <a:solidFill>
                  <a:schemeClr val="tx1"/>
                </a:solidFill>
                <a:latin typeface="FangSong" panose="02010609060101010101" pitchFamily="49" charset="-122"/>
                <a:ea typeface="FangSong" panose="02010609060101010101" pitchFamily="49" charset="-122"/>
                <a:cs typeface="+mn-cs"/>
                <a:sym typeface="Helvetica Neue Medium"/>
              </a:endParaRPr>
            </a:p>
          </p:txBody>
        </p:sp>
        <p:sp>
          <p:nvSpPr>
            <p:cNvPr id="88" name="矩形 87">
              <a:extLst>
                <a:ext uri="{FF2B5EF4-FFF2-40B4-BE49-F238E27FC236}">
                  <a16:creationId xmlns:a16="http://schemas.microsoft.com/office/drawing/2014/main" id="{EFD0CF8C-09F0-1D4D-A5FB-32C7DB1105D7}"/>
                </a:ext>
              </a:extLst>
            </p:cNvPr>
            <p:cNvSpPr/>
            <p:nvPr/>
          </p:nvSpPr>
          <p:spPr>
            <a:xfrm>
              <a:off x="10887456" y="4132238"/>
              <a:ext cx="1024128" cy="530352"/>
            </a:xfrm>
            <a:prstGeom prst="rect">
              <a:avLst/>
            </a:prstGeom>
            <a:solidFill>
              <a:srgbClr val="FF0000"/>
            </a:solidFill>
            <a:ln w="254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r>
                <a:rPr lang="en-US" altLang="zh-CN" sz="1600" b="0" dirty="0">
                  <a:solidFill>
                    <a:schemeClr val="tx1"/>
                  </a:solidFill>
                  <a:latin typeface="FangSong" panose="02010609060101010101" pitchFamily="49" charset="-122"/>
                  <a:ea typeface="FangSong" panose="02010609060101010101" pitchFamily="49" charset="-122"/>
                  <a:cs typeface="+mn-cs"/>
                  <a:sym typeface="Helvetica Neue Medium"/>
                </a:rPr>
                <a:t>GPU3</a:t>
              </a:r>
              <a:endParaRPr lang="zh-CN" altLang="en-US" sz="1600" b="0" dirty="0">
                <a:solidFill>
                  <a:schemeClr val="tx1"/>
                </a:solidFill>
                <a:latin typeface="FangSong" panose="02010609060101010101" pitchFamily="49" charset="-122"/>
                <a:ea typeface="FangSong" panose="02010609060101010101" pitchFamily="49" charset="-122"/>
                <a:cs typeface="+mn-cs"/>
                <a:sym typeface="Helvetica Neue Medium"/>
              </a:endParaRPr>
            </a:p>
          </p:txBody>
        </p:sp>
        <p:sp>
          <p:nvSpPr>
            <p:cNvPr id="89" name="文本框 88">
              <a:extLst>
                <a:ext uri="{FF2B5EF4-FFF2-40B4-BE49-F238E27FC236}">
                  <a16:creationId xmlns:a16="http://schemas.microsoft.com/office/drawing/2014/main" id="{F5B22F45-ECEC-6B4A-A59B-D4F545593724}"/>
                </a:ext>
              </a:extLst>
            </p:cNvPr>
            <p:cNvSpPr txBox="1"/>
            <p:nvPr/>
          </p:nvSpPr>
          <p:spPr>
            <a:xfrm>
              <a:off x="9692640" y="3422480"/>
              <a:ext cx="102412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task</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2</a:t>
              </a: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worker:</a:t>
              </a:r>
              <a:r>
                <a:rPr lang="zh-CN" altLang="en-US" sz="1200" b="0" dirty="0"/>
                <a:t> </a:t>
              </a:r>
              <a:r>
                <a:rPr lang="en-US" altLang="zh-CN" sz="1200" b="0" dirty="0"/>
                <a:t>0</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90" name="文本框 89">
              <a:extLst>
                <a:ext uri="{FF2B5EF4-FFF2-40B4-BE49-F238E27FC236}">
                  <a16:creationId xmlns:a16="http://schemas.microsoft.com/office/drawing/2014/main" id="{CF252FA2-6373-774E-B520-01E581416312}"/>
                </a:ext>
              </a:extLst>
            </p:cNvPr>
            <p:cNvSpPr txBox="1"/>
            <p:nvPr/>
          </p:nvSpPr>
          <p:spPr>
            <a:xfrm>
              <a:off x="9692640" y="2771150"/>
              <a:ext cx="102412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task</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1</a:t>
              </a: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worker:</a:t>
              </a:r>
              <a:r>
                <a:rPr lang="zh-CN" altLang="en-US" sz="1200" b="0" dirty="0"/>
                <a:t> </a:t>
              </a:r>
              <a:r>
                <a:rPr lang="en-US" altLang="zh-CN" sz="1200" b="0" dirty="0"/>
                <a:t>2</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91" name="文本框 90">
              <a:extLst>
                <a:ext uri="{FF2B5EF4-FFF2-40B4-BE49-F238E27FC236}">
                  <a16:creationId xmlns:a16="http://schemas.microsoft.com/office/drawing/2014/main" id="{0B09F69F-D98D-CB4D-88E8-BC74788562A3}"/>
                </a:ext>
              </a:extLst>
            </p:cNvPr>
            <p:cNvSpPr txBox="1"/>
            <p:nvPr/>
          </p:nvSpPr>
          <p:spPr>
            <a:xfrm>
              <a:off x="9710928" y="2100589"/>
              <a:ext cx="102412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task</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lang="en-US" altLang="zh-CN" sz="1200" b="0" dirty="0"/>
                <a:t>1</a:t>
              </a:r>
              <a:endPar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worker:</a:t>
              </a:r>
              <a:r>
                <a:rPr lang="zh-CN" altLang="en-US" sz="1200" b="0" dirty="0"/>
                <a:t> </a:t>
              </a:r>
              <a:r>
                <a:rPr lang="en-US" altLang="zh-CN" sz="1200" b="0" dirty="0"/>
                <a:t>1</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92" name="文本框 91">
              <a:extLst>
                <a:ext uri="{FF2B5EF4-FFF2-40B4-BE49-F238E27FC236}">
                  <a16:creationId xmlns:a16="http://schemas.microsoft.com/office/drawing/2014/main" id="{74DC2FB4-E413-B145-A0E5-9A6FC352C60C}"/>
                </a:ext>
              </a:extLst>
            </p:cNvPr>
            <p:cNvSpPr txBox="1"/>
            <p:nvPr/>
          </p:nvSpPr>
          <p:spPr>
            <a:xfrm>
              <a:off x="9710928" y="4129618"/>
              <a:ext cx="102412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task</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lang="en-US" altLang="zh-CN" sz="1200" b="0" dirty="0"/>
                <a:t>2</a:t>
              </a:r>
              <a:endPar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worker:</a:t>
              </a:r>
              <a:r>
                <a:rPr lang="zh-CN" altLang="en-US" sz="1200" b="0" dirty="0"/>
                <a:t> </a:t>
              </a:r>
              <a:r>
                <a:rPr lang="en-US" altLang="zh-CN" sz="1200" b="0" dirty="0"/>
                <a:t>1</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93" name="文本框 92">
              <a:extLst>
                <a:ext uri="{FF2B5EF4-FFF2-40B4-BE49-F238E27FC236}">
                  <a16:creationId xmlns:a16="http://schemas.microsoft.com/office/drawing/2014/main" id="{9475502B-F2E3-D44C-9275-25BE324D97CE}"/>
                </a:ext>
              </a:extLst>
            </p:cNvPr>
            <p:cNvSpPr txBox="1"/>
            <p:nvPr/>
          </p:nvSpPr>
          <p:spPr>
            <a:xfrm>
              <a:off x="9489408" y="1455330"/>
              <a:ext cx="795089"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600" b="0" dirty="0"/>
                <a:t>node:</a:t>
              </a:r>
              <a:r>
                <a:rPr lang="zh-CN" altLang="en-US" sz="1600" b="0" dirty="0"/>
                <a:t> </a:t>
              </a:r>
              <a:r>
                <a:rPr lang="en-US" altLang="zh-CN" sz="1600" b="0" dirty="0"/>
                <a:t>2</a:t>
              </a:r>
              <a:endParaRPr kumimoji="0" lang="zh-CN" altLang="en-US" sz="16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grpSp>
      <p:sp>
        <p:nvSpPr>
          <p:cNvPr id="97" name="矩形 96">
            <a:extLst>
              <a:ext uri="{FF2B5EF4-FFF2-40B4-BE49-F238E27FC236}">
                <a16:creationId xmlns:a16="http://schemas.microsoft.com/office/drawing/2014/main" id="{E6C62BA7-0444-5447-80AB-B3A826AB9F56}"/>
              </a:ext>
            </a:extLst>
          </p:cNvPr>
          <p:cNvSpPr/>
          <p:nvPr/>
        </p:nvSpPr>
        <p:spPr>
          <a:xfrm>
            <a:off x="2354241" y="6648885"/>
            <a:ext cx="1024128" cy="530352"/>
          </a:xfrm>
          <a:prstGeom prst="rect">
            <a:avLst/>
          </a:prstGeom>
          <a:solidFill>
            <a:schemeClr val="bg1"/>
          </a:solidFill>
          <a:ln w="50800" cap="flat">
            <a:solidFill>
              <a:schemeClr val="accent3">
                <a:lumMod val="50000"/>
              </a:schemeClr>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r>
              <a:rPr lang="en-US" altLang="zh-CN" sz="1600" b="0" dirty="0">
                <a:solidFill>
                  <a:schemeClr val="tx1"/>
                </a:solidFill>
                <a:latin typeface="FangSong" panose="02010609060101010101" pitchFamily="49" charset="-122"/>
                <a:ea typeface="FangSong" panose="02010609060101010101" pitchFamily="49" charset="-122"/>
                <a:cs typeface="+mn-cs"/>
                <a:sym typeface="Helvetica Neue Medium"/>
              </a:rPr>
              <a:t>GPU3</a:t>
            </a:r>
            <a:endParaRPr lang="zh-CN" altLang="en-US" sz="1600" b="0" dirty="0">
              <a:solidFill>
                <a:schemeClr val="tx1"/>
              </a:solidFill>
              <a:latin typeface="FangSong" panose="02010609060101010101" pitchFamily="49" charset="-122"/>
              <a:ea typeface="FangSong" panose="02010609060101010101" pitchFamily="49" charset="-122"/>
              <a:cs typeface="+mn-cs"/>
              <a:sym typeface="Helvetica Neue Medium"/>
            </a:endParaRPr>
          </a:p>
        </p:txBody>
      </p:sp>
      <p:sp>
        <p:nvSpPr>
          <p:cNvPr id="98" name="文本框 97">
            <a:extLst>
              <a:ext uri="{FF2B5EF4-FFF2-40B4-BE49-F238E27FC236}">
                <a16:creationId xmlns:a16="http://schemas.microsoft.com/office/drawing/2014/main" id="{3D318514-A2C5-7B44-9CAD-8D1B6D8B3DD6}"/>
              </a:ext>
            </a:extLst>
          </p:cNvPr>
          <p:cNvSpPr txBox="1"/>
          <p:nvPr/>
        </p:nvSpPr>
        <p:spPr>
          <a:xfrm>
            <a:off x="1177713" y="6707313"/>
            <a:ext cx="102412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task:</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lang="en-US" altLang="zh-CN" sz="1200" b="0" dirty="0"/>
              <a:t>0</a:t>
            </a:r>
            <a:endPar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worker:</a:t>
            </a:r>
            <a:r>
              <a:rPr lang="zh-CN" altLang="en-US" sz="1200" b="0" dirty="0"/>
              <a:t> </a:t>
            </a:r>
            <a:r>
              <a:rPr lang="en-US" altLang="zh-CN" sz="1200" b="0" dirty="0"/>
              <a:t>3</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99" name="矩形 98">
            <a:extLst>
              <a:ext uri="{FF2B5EF4-FFF2-40B4-BE49-F238E27FC236}">
                <a16:creationId xmlns:a16="http://schemas.microsoft.com/office/drawing/2014/main" id="{DEE7F483-13AB-4E45-9E63-D7674C7D4B96}"/>
              </a:ext>
            </a:extLst>
          </p:cNvPr>
          <p:cNvSpPr/>
          <p:nvPr/>
        </p:nvSpPr>
        <p:spPr>
          <a:xfrm>
            <a:off x="9022982" y="5871958"/>
            <a:ext cx="1024128" cy="530352"/>
          </a:xfrm>
          <a:prstGeom prst="rect">
            <a:avLst/>
          </a:prstGeom>
          <a:solidFill>
            <a:schemeClr val="bg1"/>
          </a:solidFill>
          <a:ln w="50800" cap="flat">
            <a:solidFill>
              <a:schemeClr val="accent6"/>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r>
              <a:rPr lang="en-US" altLang="zh-CN" sz="1600" b="0" dirty="0">
                <a:solidFill>
                  <a:schemeClr val="tx1"/>
                </a:solidFill>
                <a:latin typeface="FangSong" panose="02010609060101010101" pitchFamily="49" charset="-122"/>
                <a:ea typeface="FangSong" panose="02010609060101010101" pitchFamily="49" charset="-122"/>
                <a:cs typeface="+mn-cs"/>
                <a:sym typeface="Helvetica Neue Medium"/>
              </a:rPr>
              <a:t>GPU2</a:t>
            </a:r>
            <a:endParaRPr lang="zh-CN" altLang="en-US" sz="1600" b="0" dirty="0">
              <a:solidFill>
                <a:schemeClr val="tx1"/>
              </a:solidFill>
              <a:latin typeface="FangSong" panose="02010609060101010101" pitchFamily="49" charset="-122"/>
              <a:ea typeface="FangSong" panose="02010609060101010101" pitchFamily="49" charset="-122"/>
              <a:cs typeface="+mn-cs"/>
              <a:sym typeface="Helvetica Neue Medium"/>
            </a:endParaRPr>
          </a:p>
        </p:txBody>
      </p:sp>
      <p:sp>
        <p:nvSpPr>
          <p:cNvPr id="100" name="文本框 99">
            <a:extLst>
              <a:ext uri="{FF2B5EF4-FFF2-40B4-BE49-F238E27FC236}">
                <a16:creationId xmlns:a16="http://schemas.microsoft.com/office/drawing/2014/main" id="{A782E7AC-4F0D-584F-A201-84D3AB4F8C81}"/>
              </a:ext>
            </a:extLst>
          </p:cNvPr>
          <p:cNvSpPr txBox="1"/>
          <p:nvPr/>
        </p:nvSpPr>
        <p:spPr>
          <a:xfrm>
            <a:off x="8158067" y="5896739"/>
            <a:ext cx="102412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task</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1</a:t>
            </a: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worker:</a:t>
            </a:r>
            <a:r>
              <a:rPr lang="zh-CN" altLang="en-US" sz="1200" b="0" dirty="0"/>
              <a:t> </a:t>
            </a:r>
            <a:r>
              <a:rPr lang="en-US" altLang="zh-CN" sz="1200" b="0" dirty="0"/>
              <a:t>3</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01" name="矩形 100">
            <a:extLst>
              <a:ext uri="{FF2B5EF4-FFF2-40B4-BE49-F238E27FC236}">
                <a16:creationId xmlns:a16="http://schemas.microsoft.com/office/drawing/2014/main" id="{07F74F79-73D7-B544-934D-CA08743BF537}"/>
              </a:ext>
            </a:extLst>
          </p:cNvPr>
          <p:cNvSpPr/>
          <p:nvPr/>
        </p:nvSpPr>
        <p:spPr>
          <a:xfrm>
            <a:off x="5582539" y="1977567"/>
            <a:ext cx="1024128" cy="530352"/>
          </a:xfrm>
          <a:prstGeom prst="rect">
            <a:avLst/>
          </a:prstGeom>
          <a:solidFill>
            <a:schemeClr val="bg1"/>
          </a:solidFill>
          <a:ln w="50800" cap="flat">
            <a:solidFill>
              <a:srgbClr val="FF0000"/>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1600" b="0" i="0" u="none" strike="noStrike" cap="none" spc="0" normalizeH="0" baseline="0" dirty="0">
                <a:ln>
                  <a:noFill/>
                </a:ln>
                <a:solidFill>
                  <a:schemeClr val="tx1"/>
                </a:solidFill>
                <a:effectLst/>
                <a:uFillTx/>
                <a:latin typeface="FangSong" panose="02010609060101010101" pitchFamily="49" charset="-122"/>
                <a:ea typeface="FangSong" panose="02010609060101010101" pitchFamily="49" charset="-122"/>
                <a:cs typeface="+mn-cs"/>
                <a:sym typeface="Helvetica Neue Medium"/>
              </a:rPr>
              <a:t>GPU1</a:t>
            </a:r>
            <a:endParaRPr kumimoji="0" lang="zh-CN" altLang="en-US" sz="1600" b="0" i="0" u="none" strike="noStrike" cap="none" spc="0" normalizeH="0" baseline="0" dirty="0">
              <a:ln>
                <a:noFill/>
              </a:ln>
              <a:solidFill>
                <a:schemeClr val="tx1"/>
              </a:solidFill>
              <a:effectLst/>
              <a:uFillTx/>
              <a:latin typeface="FangSong" panose="02010609060101010101" pitchFamily="49" charset="-122"/>
              <a:ea typeface="FangSong" panose="02010609060101010101" pitchFamily="49" charset="-122"/>
              <a:cs typeface="+mn-cs"/>
              <a:sym typeface="Helvetica Neue Medium"/>
            </a:endParaRPr>
          </a:p>
        </p:txBody>
      </p:sp>
      <p:sp>
        <p:nvSpPr>
          <p:cNvPr id="102" name="文本框 101">
            <a:extLst>
              <a:ext uri="{FF2B5EF4-FFF2-40B4-BE49-F238E27FC236}">
                <a16:creationId xmlns:a16="http://schemas.microsoft.com/office/drawing/2014/main" id="{02D2C390-5CF6-BE4F-B9D0-85DEB69FA744}"/>
              </a:ext>
            </a:extLst>
          </p:cNvPr>
          <p:cNvSpPr txBox="1"/>
          <p:nvPr/>
        </p:nvSpPr>
        <p:spPr>
          <a:xfrm>
            <a:off x="4406011" y="2035995"/>
            <a:ext cx="102412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task</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lang="en-US" altLang="zh-CN" sz="1200" b="0" dirty="0"/>
              <a:t>2</a:t>
            </a:r>
            <a:endPar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worker:</a:t>
            </a:r>
            <a:r>
              <a:rPr lang="zh-CN" altLang="en-US" sz="1200" b="0" dirty="0"/>
              <a:t> </a:t>
            </a:r>
            <a:r>
              <a:rPr lang="en-US" altLang="zh-CN" sz="1200" b="0" dirty="0"/>
              <a:t>3</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03" name="矩形 102">
            <a:extLst>
              <a:ext uri="{FF2B5EF4-FFF2-40B4-BE49-F238E27FC236}">
                <a16:creationId xmlns:a16="http://schemas.microsoft.com/office/drawing/2014/main" id="{FD94FAC5-7BF7-9449-9962-DA3D3D9F1B46}"/>
              </a:ext>
            </a:extLst>
          </p:cNvPr>
          <p:cNvSpPr/>
          <p:nvPr/>
        </p:nvSpPr>
        <p:spPr>
          <a:xfrm>
            <a:off x="2354241" y="4539663"/>
            <a:ext cx="1024128" cy="530352"/>
          </a:xfrm>
          <a:prstGeom prst="rect">
            <a:avLst/>
          </a:prstGeom>
          <a:solidFill>
            <a:schemeClr val="bg1"/>
          </a:solidFill>
          <a:ln w="50800" cap="flat">
            <a:solidFill>
              <a:schemeClr val="accent1">
                <a:lumMod val="75000"/>
              </a:schemeClr>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r>
              <a:rPr lang="en-US" altLang="zh-CN" sz="1600" b="0" dirty="0">
                <a:solidFill>
                  <a:schemeClr val="tx1"/>
                </a:solidFill>
                <a:latin typeface="FangSong" panose="02010609060101010101" pitchFamily="49" charset="-122"/>
                <a:ea typeface="FangSong" panose="02010609060101010101" pitchFamily="49" charset="-122"/>
                <a:cs typeface="+mn-cs"/>
                <a:sym typeface="Helvetica Neue Medium"/>
              </a:rPr>
              <a:t>GPU1</a:t>
            </a:r>
            <a:endParaRPr lang="zh-CN" altLang="en-US" sz="1600" b="0" dirty="0">
              <a:solidFill>
                <a:schemeClr val="tx1"/>
              </a:solidFill>
              <a:latin typeface="FangSong" panose="02010609060101010101" pitchFamily="49" charset="-122"/>
              <a:ea typeface="FangSong" panose="02010609060101010101" pitchFamily="49" charset="-122"/>
              <a:cs typeface="+mn-cs"/>
              <a:sym typeface="Helvetica Neue Medium"/>
            </a:endParaRPr>
          </a:p>
        </p:txBody>
      </p:sp>
      <p:sp>
        <p:nvSpPr>
          <p:cNvPr id="104" name="文本框 103">
            <a:extLst>
              <a:ext uri="{FF2B5EF4-FFF2-40B4-BE49-F238E27FC236}">
                <a16:creationId xmlns:a16="http://schemas.microsoft.com/office/drawing/2014/main" id="{6807052D-495C-7F4F-8A0C-3B46762FB2A6}"/>
              </a:ext>
            </a:extLst>
          </p:cNvPr>
          <p:cNvSpPr txBox="1"/>
          <p:nvPr/>
        </p:nvSpPr>
        <p:spPr>
          <a:xfrm>
            <a:off x="1177713" y="4537043"/>
            <a:ext cx="102412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task</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3</a:t>
            </a: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worker:</a:t>
            </a:r>
            <a:r>
              <a:rPr lang="zh-CN" altLang="en-US" sz="1200" b="0" dirty="0"/>
              <a:t> </a:t>
            </a:r>
            <a:r>
              <a:rPr lang="en-US" altLang="zh-CN" sz="1200" b="0" dirty="0"/>
              <a:t>3</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45" name="文本框 44">
            <a:extLst>
              <a:ext uri="{FF2B5EF4-FFF2-40B4-BE49-F238E27FC236}">
                <a16:creationId xmlns:a16="http://schemas.microsoft.com/office/drawing/2014/main" id="{117A6483-3AA4-F94F-8B80-45FF267597EA}"/>
              </a:ext>
            </a:extLst>
          </p:cNvPr>
          <p:cNvSpPr txBox="1"/>
          <p:nvPr/>
        </p:nvSpPr>
        <p:spPr>
          <a:xfrm>
            <a:off x="176948" y="490454"/>
            <a:ext cx="6583913"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中台：分布式训练</a:t>
            </a:r>
            <a:r>
              <a:rPr lang="en-US" altLang="zh-CN" sz="3413" kern="1200" dirty="0">
                <a:gradFill>
                  <a:gsLst>
                    <a:gs pos="43000">
                      <a:schemeClr val="accent1"/>
                    </a:gs>
                    <a:gs pos="100000">
                      <a:schemeClr val="accent2"/>
                    </a:gs>
                  </a:gsLst>
                  <a:lin ang="2700000" scaled="0"/>
                </a:gradFill>
                <a:latin typeface="+mj-ea"/>
              </a:rPr>
              <a:t>-gang</a:t>
            </a:r>
            <a:r>
              <a:rPr lang="zh-CN" altLang="en-US" sz="3413" kern="1200" dirty="0">
                <a:gradFill>
                  <a:gsLst>
                    <a:gs pos="43000">
                      <a:schemeClr val="accent1"/>
                    </a:gs>
                    <a:gs pos="100000">
                      <a:schemeClr val="accent2"/>
                    </a:gs>
                  </a:gsLst>
                  <a:lin ang="2700000" scaled="0"/>
                </a:gradFill>
                <a:latin typeface="+mj-ea"/>
              </a:rPr>
              <a:t>调度</a:t>
            </a:r>
            <a:endParaRPr lang="en-US" altLang="zh-CN" sz="3413" kern="1200" dirty="0">
              <a:gradFill>
                <a:gsLst>
                  <a:gs pos="43000">
                    <a:schemeClr val="accent1"/>
                  </a:gs>
                  <a:gs pos="100000">
                    <a:schemeClr val="accent2"/>
                  </a:gs>
                </a:gsLst>
                <a:lin ang="2700000" scaled="0"/>
              </a:gradFill>
              <a:latin typeface="+mj-ea"/>
            </a:endParaRPr>
          </a:p>
        </p:txBody>
      </p:sp>
      <p:pic>
        <p:nvPicPr>
          <p:cNvPr id="46" name="图片 45" descr="卡通人物&#10;&#10;低可信度描述已自动生成">
            <a:extLst>
              <a:ext uri="{FF2B5EF4-FFF2-40B4-BE49-F238E27FC236}">
                <a16:creationId xmlns:a16="http://schemas.microsoft.com/office/drawing/2014/main" id="{C8B037F1-F275-E249-887C-78BA9651CFA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
        <p:nvSpPr>
          <p:cNvPr id="3" name="椭圆 2">
            <a:extLst>
              <a:ext uri="{FF2B5EF4-FFF2-40B4-BE49-F238E27FC236}">
                <a16:creationId xmlns:a16="http://schemas.microsoft.com/office/drawing/2014/main" id="{14CE05F7-CBE3-2F48-A5C1-7E1A33CF5A73}"/>
              </a:ext>
            </a:extLst>
          </p:cNvPr>
          <p:cNvSpPr/>
          <p:nvPr/>
        </p:nvSpPr>
        <p:spPr>
          <a:xfrm rot="20121677">
            <a:off x="1658486" y="4575026"/>
            <a:ext cx="5353186" cy="2525120"/>
          </a:xfrm>
          <a:prstGeom prst="ellipse">
            <a:avLst/>
          </a:prstGeom>
          <a:noFill/>
          <a:ln w="44450" cap="flat">
            <a:solidFill>
              <a:srgbClr val="00B050"/>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Tree>
    <p:extLst>
      <p:ext uri="{BB962C8B-B14F-4D97-AF65-F5344CB8AC3E}">
        <p14:creationId xmlns:p14="http://schemas.microsoft.com/office/powerpoint/2010/main" val="3565661109"/>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a:extLst>
              <a:ext uri="{FF2B5EF4-FFF2-40B4-BE49-F238E27FC236}">
                <a16:creationId xmlns:a16="http://schemas.microsoft.com/office/drawing/2014/main" id="{407BF641-1689-964D-AFBB-0A7302D26004}"/>
              </a:ext>
            </a:extLst>
          </p:cNvPr>
          <p:cNvGrpSpPr/>
          <p:nvPr/>
        </p:nvGrpSpPr>
        <p:grpSpPr>
          <a:xfrm>
            <a:off x="177135" y="4691363"/>
            <a:ext cx="2592864" cy="3421470"/>
            <a:chOff x="9489408" y="1455330"/>
            <a:chExt cx="2592864" cy="3421470"/>
          </a:xfrm>
        </p:grpSpPr>
        <p:sp>
          <p:nvSpPr>
            <p:cNvPr id="46" name="矩形 45">
              <a:extLst>
                <a:ext uri="{FF2B5EF4-FFF2-40B4-BE49-F238E27FC236}">
                  <a16:creationId xmlns:a16="http://schemas.microsoft.com/office/drawing/2014/main" id="{DA890C0C-237E-774A-9CBA-B589A5B76B30}"/>
                </a:ext>
              </a:extLst>
            </p:cNvPr>
            <p:cNvSpPr/>
            <p:nvPr/>
          </p:nvSpPr>
          <p:spPr>
            <a:xfrm>
              <a:off x="9521952" y="1840992"/>
              <a:ext cx="2560320" cy="3035808"/>
            </a:xfrm>
            <a:prstGeom prst="rect">
              <a:avLst/>
            </a:prstGeom>
            <a:noFill/>
            <a:ln w="25400" cap="flat">
              <a:solidFill>
                <a:schemeClr val="tx1">
                  <a:lumMod val="75000"/>
                  <a:lumOff val="2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47" name="矩形 46">
              <a:extLst>
                <a:ext uri="{FF2B5EF4-FFF2-40B4-BE49-F238E27FC236}">
                  <a16:creationId xmlns:a16="http://schemas.microsoft.com/office/drawing/2014/main" id="{785C31E9-EF98-D640-A053-E9D1D021DFE3}"/>
                </a:ext>
              </a:extLst>
            </p:cNvPr>
            <p:cNvSpPr/>
            <p:nvPr/>
          </p:nvSpPr>
          <p:spPr>
            <a:xfrm>
              <a:off x="10887456" y="2042161"/>
              <a:ext cx="1024128" cy="530352"/>
            </a:xfrm>
            <a:prstGeom prst="rect">
              <a:avLst/>
            </a:prstGeom>
            <a:solidFill>
              <a:srgbClr val="FF0000"/>
            </a:solidFill>
            <a:ln w="254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1600" b="0" i="0" u="none" strike="noStrike" cap="none" spc="0" normalizeH="0" baseline="0" dirty="0">
                  <a:ln>
                    <a:noFill/>
                  </a:ln>
                  <a:solidFill>
                    <a:schemeClr val="tx1"/>
                  </a:solidFill>
                  <a:effectLst/>
                  <a:uFillTx/>
                  <a:latin typeface="FangSong" panose="02010609060101010101" pitchFamily="49" charset="-122"/>
                  <a:ea typeface="FangSong" panose="02010609060101010101" pitchFamily="49" charset="-122"/>
                  <a:cs typeface="+mn-cs"/>
                  <a:sym typeface="Helvetica Neue Medium"/>
                </a:rPr>
                <a:t>GPU0</a:t>
              </a:r>
              <a:endParaRPr kumimoji="0" lang="zh-CN" altLang="en-US" sz="1600" b="0" i="0" u="none" strike="noStrike" cap="none" spc="0" normalizeH="0" baseline="0" dirty="0">
                <a:ln>
                  <a:noFill/>
                </a:ln>
                <a:solidFill>
                  <a:schemeClr val="tx1"/>
                </a:solidFill>
                <a:effectLst/>
                <a:uFillTx/>
                <a:latin typeface="FangSong" panose="02010609060101010101" pitchFamily="49" charset="-122"/>
                <a:ea typeface="FangSong" panose="02010609060101010101" pitchFamily="49" charset="-122"/>
                <a:cs typeface="+mn-cs"/>
                <a:sym typeface="Helvetica Neue Medium"/>
              </a:endParaRPr>
            </a:p>
          </p:txBody>
        </p:sp>
        <p:sp>
          <p:nvSpPr>
            <p:cNvPr id="48" name="矩形 47">
              <a:extLst>
                <a:ext uri="{FF2B5EF4-FFF2-40B4-BE49-F238E27FC236}">
                  <a16:creationId xmlns:a16="http://schemas.microsoft.com/office/drawing/2014/main" id="{11705658-142B-0045-9EB9-3B7F98714F8B}"/>
                </a:ext>
              </a:extLst>
            </p:cNvPr>
            <p:cNvSpPr/>
            <p:nvPr/>
          </p:nvSpPr>
          <p:spPr>
            <a:xfrm>
              <a:off x="10887456" y="2712722"/>
              <a:ext cx="1024128" cy="530352"/>
            </a:xfrm>
            <a:prstGeom prst="rect">
              <a:avLst/>
            </a:prstGeom>
            <a:solidFill>
              <a:schemeClr val="accent3">
                <a:lumMod val="75000"/>
              </a:schemeClr>
            </a:solidFill>
            <a:ln w="25400" cap="flat">
              <a:solidFill>
                <a:schemeClr val="accent3">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r>
                <a:rPr lang="en-US" altLang="zh-CN" sz="1600" b="0" dirty="0">
                  <a:solidFill>
                    <a:schemeClr val="tx1"/>
                  </a:solidFill>
                  <a:latin typeface="FangSong" panose="02010609060101010101" pitchFamily="49" charset="-122"/>
                  <a:ea typeface="FangSong" panose="02010609060101010101" pitchFamily="49" charset="-122"/>
                  <a:cs typeface="+mn-cs"/>
                  <a:sym typeface="Helvetica Neue Medium"/>
                </a:rPr>
                <a:t>GPU1</a:t>
              </a:r>
              <a:endParaRPr lang="zh-CN" altLang="en-US" sz="1600" b="0" dirty="0">
                <a:solidFill>
                  <a:schemeClr val="tx1"/>
                </a:solidFill>
                <a:latin typeface="FangSong" panose="02010609060101010101" pitchFamily="49" charset="-122"/>
                <a:ea typeface="FangSong" panose="02010609060101010101" pitchFamily="49" charset="-122"/>
                <a:cs typeface="+mn-cs"/>
                <a:sym typeface="Helvetica Neue Medium"/>
              </a:endParaRPr>
            </a:p>
          </p:txBody>
        </p:sp>
        <p:sp>
          <p:nvSpPr>
            <p:cNvPr id="49" name="矩形 48">
              <a:extLst>
                <a:ext uri="{FF2B5EF4-FFF2-40B4-BE49-F238E27FC236}">
                  <a16:creationId xmlns:a16="http://schemas.microsoft.com/office/drawing/2014/main" id="{61AA222A-E0C6-B24E-8634-556F80CC0530}"/>
                </a:ext>
              </a:extLst>
            </p:cNvPr>
            <p:cNvSpPr/>
            <p:nvPr/>
          </p:nvSpPr>
          <p:spPr>
            <a:xfrm>
              <a:off x="10887456" y="3422480"/>
              <a:ext cx="1024128" cy="530352"/>
            </a:xfrm>
            <a:prstGeom prst="rect">
              <a:avLst/>
            </a:prstGeom>
            <a:solidFill>
              <a:schemeClr val="accent3">
                <a:lumMod val="75000"/>
              </a:schemeClr>
            </a:solidFill>
            <a:ln w="25400" cap="flat">
              <a:solidFill>
                <a:schemeClr val="accent3">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r>
                <a:rPr lang="en-US" altLang="zh-CN" sz="1600" b="0" dirty="0">
                  <a:solidFill>
                    <a:schemeClr val="tx1"/>
                  </a:solidFill>
                  <a:latin typeface="FangSong" panose="02010609060101010101" pitchFamily="49" charset="-122"/>
                  <a:ea typeface="FangSong" panose="02010609060101010101" pitchFamily="49" charset="-122"/>
                  <a:cs typeface="+mn-cs"/>
                  <a:sym typeface="Helvetica Neue Medium"/>
                </a:rPr>
                <a:t>GPU2</a:t>
              </a:r>
              <a:endParaRPr lang="zh-CN" altLang="en-US" sz="1600" b="0" dirty="0">
                <a:solidFill>
                  <a:schemeClr val="tx1"/>
                </a:solidFill>
                <a:latin typeface="FangSong" panose="02010609060101010101" pitchFamily="49" charset="-122"/>
                <a:ea typeface="FangSong" panose="02010609060101010101" pitchFamily="49" charset="-122"/>
                <a:cs typeface="+mn-cs"/>
                <a:sym typeface="Helvetica Neue Medium"/>
              </a:endParaRPr>
            </a:p>
          </p:txBody>
        </p:sp>
        <p:sp>
          <p:nvSpPr>
            <p:cNvPr id="50" name="矩形 49">
              <a:extLst>
                <a:ext uri="{FF2B5EF4-FFF2-40B4-BE49-F238E27FC236}">
                  <a16:creationId xmlns:a16="http://schemas.microsoft.com/office/drawing/2014/main" id="{8D87F57B-27D5-864A-98AC-90CA52662104}"/>
                </a:ext>
              </a:extLst>
            </p:cNvPr>
            <p:cNvSpPr/>
            <p:nvPr/>
          </p:nvSpPr>
          <p:spPr>
            <a:xfrm>
              <a:off x="10887456" y="4132238"/>
              <a:ext cx="1024128" cy="530352"/>
            </a:xfrm>
            <a:prstGeom prst="rect">
              <a:avLst/>
            </a:prstGeom>
            <a:solidFill>
              <a:schemeClr val="accent3">
                <a:lumMod val="75000"/>
              </a:schemeClr>
            </a:solidFill>
            <a:ln w="25400" cap="flat">
              <a:solidFill>
                <a:schemeClr val="accent3">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r>
                <a:rPr lang="en-US" altLang="zh-CN" sz="1600" b="0" dirty="0">
                  <a:solidFill>
                    <a:schemeClr val="tx1"/>
                  </a:solidFill>
                  <a:latin typeface="FangSong" panose="02010609060101010101" pitchFamily="49" charset="-122"/>
                  <a:ea typeface="FangSong" panose="02010609060101010101" pitchFamily="49" charset="-122"/>
                  <a:cs typeface="+mn-cs"/>
                  <a:sym typeface="Helvetica Neue Medium"/>
                </a:rPr>
                <a:t>GPU3</a:t>
              </a:r>
              <a:endParaRPr lang="zh-CN" altLang="en-US" sz="1600" b="0" dirty="0">
                <a:solidFill>
                  <a:schemeClr val="tx1"/>
                </a:solidFill>
                <a:latin typeface="FangSong" panose="02010609060101010101" pitchFamily="49" charset="-122"/>
                <a:ea typeface="FangSong" panose="02010609060101010101" pitchFamily="49" charset="-122"/>
                <a:cs typeface="+mn-cs"/>
                <a:sym typeface="Helvetica Neue Medium"/>
              </a:endParaRPr>
            </a:p>
          </p:txBody>
        </p:sp>
        <p:sp>
          <p:nvSpPr>
            <p:cNvPr id="51" name="文本框 50">
              <a:extLst>
                <a:ext uri="{FF2B5EF4-FFF2-40B4-BE49-F238E27FC236}">
                  <a16:creationId xmlns:a16="http://schemas.microsoft.com/office/drawing/2014/main" id="{7086125E-2F7A-2341-BE97-0465A190A22E}"/>
                </a:ext>
              </a:extLst>
            </p:cNvPr>
            <p:cNvSpPr txBox="1"/>
            <p:nvPr/>
          </p:nvSpPr>
          <p:spPr>
            <a:xfrm>
              <a:off x="9692640" y="3422480"/>
              <a:ext cx="102412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r</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ank:</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2</a:t>
              </a: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local_rank:2</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52" name="文本框 51">
              <a:extLst>
                <a:ext uri="{FF2B5EF4-FFF2-40B4-BE49-F238E27FC236}">
                  <a16:creationId xmlns:a16="http://schemas.microsoft.com/office/drawing/2014/main" id="{DD63B81C-8BD9-2441-8784-A3CD13815A0B}"/>
                </a:ext>
              </a:extLst>
            </p:cNvPr>
            <p:cNvSpPr txBox="1"/>
            <p:nvPr/>
          </p:nvSpPr>
          <p:spPr>
            <a:xfrm>
              <a:off x="9692640" y="2771150"/>
              <a:ext cx="102412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r</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ank:</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1</a:t>
              </a: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local_rank:1</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53" name="文本框 52">
              <a:extLst>
                <a:ext uri="{FF2B5EF4-FFF2-40B4-BE49-F238E27FC236}">
                  <a16:creationId xmlns:a16="http://schemas.microsoft.com/office/drawing/2014/main" id="{635D007E-8B17-8544-9B66-E38F6A98657D}"/>
                </a:ext>
              </a:extLst>
            </p:cNvPr>
            <p:cNvSpPr txBox="1"/>
            <p:nvPr/>
          </p:nvSpPr>
          <p:spPr>
            <a:xfrm>
              <a:off x="9710928" y="2100589"/>
              <a:ext cx="102412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r</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ank:</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0</a:t>
              </a: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local_rank:0</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54" name="文本框 53">
              <a:extLst>
                <a:ext uri="{FF2B5EF4-FFF2-40B4-BE49-F238E27FC236}">
                  <a16:creationId xmlns:a16="http://schemas.microsoft.com/office/drawing/2014/main" id="{5E92AB7F-F123-E944-9428-F11EDB4D7492}"/>
                </a:ext>
              </a:extLst>
            </p:cNvPr>
            <p:cNvSpPr txBox="1"/>
            <p:nvPr/>
          </p:nvSpPr>
          <p:spPr>
            <a:xfrm>
              <a:off x="9710928" y="4129618"/>
              <a:ext cx="102412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r</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ank:</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3</a:t>
              </a: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local_rank:3</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55" name="文本框 54">
              <a:extLst>
                <a:ext uri="{FF2B5EF4-FFF2-40B4-BE49-F238E27FC236}">
                  <a16:creationId xmlns:a16="http://schemas.microsoft.com/office/drawing/2014/main" id="{04F7645F-8E31-4F41-ACD0-A750C41D25A3}"/>
                </a:ext>
              </a:extLst>
            </p:cNvPr>
            <p:cNvSpPr txBox="1"/>
            <p:nvPr/>
          </p:nvSpPr>
          <p:spPr>
            <a:xfrm>
              <a:off x="9489408" y="1455330"/>
              <a:ext cx="1296830"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600" b="0" dirty="0" err="1"/>
                <a:t>node_rank</a:t>
              </a:r>
              <a:r>
                <a:rPr lang="en-US" altLang="zh-CN" sz="1600" b="0" dirty="0"/>
                <a:t>:</a:t>
              </a:r>
              <a:r>
                <a:rPr lang="zh-CN" altLang="en-US" sz="1600" b="0" dirty="0"/>
                <a:t> </a:t>
              </a:r>
              <a:r>
                <a:rPr lang="en-US" altLang="zh-CN" sz="1600" b="0" dirty="0"/>
                <a:t>0</a:t>
              </a:r>
              <a:endParaRPr kumimoji="0" lang="zh-CN" altLang="en-US" sz="16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grpSp>
      <p:grpSp>
        <p:nvGrpSpPr>
          <p:cNvPr id="56" name="组合 55">
            <a:extLst>
              <a:ext uri="{FF2B5EF4-FFF2-40B4-BE49-F238E27FC236}">
                <a16:creationId xmlns:a16="http://schemas.microsoft.com/office/drawing/2014/main" id="{18203EE9-CA30-E941-A67A-D26017464476}"/>
              </a:ext>
            </a:extLst>
          </p:cNvPr>
          <p:cNvGrpSpPr/>
          <p:nvPr/>
        </p:nvGrpSpPr>
        <p:grpSpPr>
          <a:xfrm>
            <a:off x="3019925" y="1701108"/>
            <a:ext cx="2592864" cy="3421470"/>
            <a:chOff x="9489408" y="1455330"/>
            <a:chExt cx="2592864" cy="3421470"/>
          </a:xfrm>
        </p:grpSpPr>
        <p:sp>
          <p:nvSpPr>
            <p:cNvPr id="57" name="矩形 56">
              <a:extLst>
                <a:ext uri="{FF2B5EF4-FFF2-40B4-BE49-F238E27FC236}">
                  <a16:creationId xmlns:a16="http://schemas.microsoft.com/office/drawing/2014/main" id="{15A7854C-7870-254E-8E45-EBC61DC46A09}"/>
                </a:ext>
              </a:extLst>
            </p:cNvPr>
            <p:cNvSpPr/>
            <p:nvPr/>
          </p:nvSpPr>
          <p:spPr>
            <a:xfrm>
              <a:off x="9521952" y="1840992"/>
              <a:ext cx="2560320" cy="3035808"/>
            </a:xfrm>
            <a:prstGeom prst="rect">
              <a:avLst/>
            </a:prstGeom>
            <a:noFill/>
            <a:ln w="25400" cap="flat">
              <a:solidFill>
                <a:schemeClr val="tx1">
                  <a:lumMod val="75000"/>
                  <a:lumOff val="2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59" name="矩形 58">
              <a:extLst>
                <a:ext uri="{FF2B5EF4-FFF2-40B4-BE49-F238E27FC236}">
                  <a16:creationId xmlns:a16="http://schemas.microsoft.com/office/drawing/2014/main" id="{367BC947-2A8A-B645-A882-F4001C4FFBE1}"/>
                </a:ext>
              </a:extLst>
            </p:cNvPr>
            <p:cNvSpPr/>
            <p:nvPr/>
          </p:nvSpPr>
          <p:spPr>
            <a:xfrm>
              <a:off x="10887456" y="2042161"/>
              <a:ext cx="1024128" cy="530352"/>
            </a:xfrm>
            <a:prstGeom prst="rect">
              <a:avLst/>
            </a:prstGeom>
            <a:solidFill>
              <a:schemeClr val="accent3">
                <a:lumMod val="75000"/>
              </a:schemeClr>
            </a:solidFill>
            <a:ln w="25400" cap="flat">
              <a:solidFill>
                <a:schemeClr val="accent3">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1600" b="0" i="0" u="none" strike="noStrike" cap="none" spc="0" normalizeH="0" baseline="0" dirty="0">
                  <a:ln>
                    <a:noFill/>
                  </a:ln>
                  <a:solidFill>
                    <a:schemeClr val="tx1"/>
                  </a:solidFill>
                  <a:effectLst/>
                  <a:uFillTx/>
                  <a:latin typeface="FangSong" panose="02010609060101010101" pitchFamily="49" charset="-122"/>
                  <a:ea typeface="FangSong" panose="02010609060101010101" pitchFamily="49" charset="-122"/>
                  <a:cs typeface="+mn-cs"/>
                  <a:sym typeface="Helvetica Neue Medium"/>
                </a:rPr>
                <a:t>GPU0</a:t>
              </a:r>
              <a:endParaRPr kumimoji="0" lang="zh-CN" altLang="en-US" sz="1600" b="0" i="0" u="none" strike="noStrike" cap="none" spc="0" normalizeH="0" baseline="0" dirty="0">
                <a:ln>
                  <a:noFill/>
                </a:ln>
                <a:solidFill>
                  <a:schemeClr val="tx1"/>
                </a:solidFill>
                <a:effectLst/>
                <a:uFillTx/>
                <a:latin typeface="FangSong" panose="02010609060101010101" pitchFamily="49" charset="-122"/>
                <a:ea typeface="FangSong" panose="02010609060101010101" pitchFamily="49" charset="-122"/>
                <a:cs typeface="+mn-cs"/>
                <a:sym typeface="Helvetica Neue Medium"/>
              </a:endParaRPr>
            </a:p>
          </p:txBody>
        </p:sp>
        <p:sp>
          <p:nvSpPr>
            <p:cNvPr id="60" name="矩形 59">
              <a:extLst>
                <a:ext uri="{FF2B5EF4-FFF2-40B4-BE49-F238E27FC236}">
                  <a16:creationId xmlns:a16="http://schemas.microsoft.com/office/drawing/2014/main" id="{0B399487-8B22-E94C-98E0-FEBDC5912825}"/>
                </a:ext>
              </a:extLst>
            </p:cNvPr>
            <p:cNvSpPr/>
            <p:nvPr/>
          </p:nvSpPr>
          <p:spPr>
            <a:xfrm>
              <a:off x="10887456" y="2712722"/>
              <a:ext cx="1024128" cy="530352"/>
            </a:xfrm>
            <a:prstGeom prst="rect">
              <a:avLst/>
            </a:prstGeom>
            <a:solidFill>
              <a:schemeClr val="accent3">
                <a:lumMod val="75000"/>
              </a:schemeClr>
            </a:solidFill>
            <a:ln w="25400" cap="flat">
              <a:solidFill>
                <a:schemeClr val="accent3">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r>
                <a:rPr lang="en-US" altLang="zh-CN" sz="1600" b="0" dirty="0">
                  <a:solidFill>
                    <a:schemeClr val="tx1"/>
                  </a:solidFill>
                  <a:latin typeface="FangSong" panose="02010609060101010101" pitchFamily="49" charset="-122"/>
                  <a:ea typeface="FangSong" panose="02010609060101010101" pitchFamily="49" charset="-122"/>
                  <a:cs typeface="+mn-cs"/>
                  <a:sym typeface="Helvetica Neue Medium"/>
                </a:rPr>
                <a:t>GPU1</a:t>
              </a:r>
              <a:endParaRPr lang="zh-CN" altLang="en-US" sz="1600" b="0" dirty="0">
                <a:solidFill>
                  <a:schemeClr val="tx1"/>
                </a:solidFill>
                <a:latin typeface="FangSong" panose="02010609060101010101" pitchFamily="49" charset="-122"/>
                <a:ea typeface="FangSong" panose="02010609060101010101" pitchFamily="49" charset="-122"/>
                <a:cs typeface="+mn-cs"/>
                <a:sym typeface="Helvetica Neue Medium"/>
              </a:endParaRPr>
            </a:p>
          </p:txBody>
        </p:sp>
        <p:sp>
          <p:nvSpPr>
            <p:cNvPr id="61" name="矩形 60">
              <a:extLst>
                <a:ext uri="{FF2B5EF4-FFF2-40B4-BE49-F238E27FC236}">
                  <a16:creationId xmlns:a16="http://schemas.microsoft.com/office/drawing/2014/main" id="{D2AD62A8-0585-F246-9F9B-9E8D94FBFC07}"/>
                </a:ext>
              </a:extLst>
            </p:cNvPr>
            <p:cNvSpPr/>
            <p:nvPr/>
          </p:nvSpPr>
          <p:spPr>
            <a:xfrm>
              <a:off x="10887456" y="3422480"/>
              <a:ext cx="1024128" cy="530352"/>
            </a:xfrm>
            <a:prstGeom prst="rect">
              <a:avLst/>
            </a:prstGeom>
            <a:solidFill>
              <a:schemeClr val="accent3">
                <a:lumMod val="75000"/>
              </a:schemeClr>
            </a:solidFill>
            <a:ln w="25400" cap="flat">
              <a:solidFill>
                <a:schemeClr val="accent3">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r>
                <a:rPr lang="en-US" altLang="zh-CN" sz="1600" b="0" dirty="0">
                  <a:solidFill>
                    <a:schemeClr val="tx1"/>
                  </a:solidFill>
                  <a:latin typeface="FangSong" panose="02010609060101010101" pitchFamily="49" charset="-122"/>
                  <a:ea typeface="FangSong" panose="02010609060101010101" pitchFamily="49" charset="-122"/>
                  <a:cs typeface="+mn-cs"/>
                  <a:sym typeface="Helvetica Neue Medium"/>
                </a:rPr>
                <a:t>GPU2</a:t>
              </a:r>
              <a:endParaRPr lang="zh-CN" altLang="en-US" sz="1600" b="0" dirty="0">
                <a:solidFill>
                  <a:schemeClr val="tx1"/>
                </a:solidFill>
                <a:latin typeface="FangSong" panose="02010609060101010101" pitchFamily="49" charset="-122"/>
                <a:ea typeface="FangSong" panose="02010609060101010101" pitchFamily="49" charset="-122"/>
                <a:cs typeface="+mn-cs"/>
                <a:sym typeface="Helvetica Neue Medium"/>
              </a:endParaRPr>
            </a:p>
          </p:txBody>
        </p:sp>
        <p:sp>
          <p:nvSpPr>
            <p:cNvPr id="94" name="矩形 93">
              <a:extLst>
                <a:ext uri="{FF2B5EF4-FFF2-40B4-BE49-F238E27FC236}">
                  <a16:creationId xmlns:a16="http://schemas.microsoft.com/office/drawing/2014/main" id="{AAFC59F1-5D8C-7744-9A6E-483BE0F339D3}"/>
                </a:ext>
              </a:extLst>
            </p:cNvPr>
            <p:cNvSpPr/>
            <p:nvPr/>
          </p:nvSpPr>
          <p:spPr>
            <a:xfrm>
              <a:off x="10887456" y="4132238"/>
              <a:ext cx="1024128" cy="530352"/>
            </a:xfrm>
            <a:prstGeom prst="rect">
              <a:avLst/>
            </a:prstGeom>
            <a:solidFill>
              <a:schemeClr val="accent3">
                <a:lumMod val="75000"/>
              </a:schemeClr>
            </a:solidFill>
            <a:ln w="25400" cap="flat">
              <a:solidFill>
                <a:schemeClr val="accent3">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r>
                <a:rPr lang="en-US" altLang="zh-CN" sz="1600" b="0" dirty="0">
                  <a:solidFill>
                    <a:schemeClr val="tx1"/>
                  </a:solidFill>
                  <a:latin typeface="FangSong" panose="02010609060101010101" pitchFamily="49" charset="-122"/>
                  <a:ea typeface="FangSong" panose="02010609060101010101" pitchFamily="49" charset="-122"/>
                  <a:cs typeface="+mn-cs"/>
                  <a:sym typeface="Helvetica Neue Medium"/>
                </a:rPr>
                <a:t>GPU3</a:t>
              </a:r>
              <a:endParaRPr lang="zh-CN" altLang="en-US" sz="1600" b="0" dirty="0">
                <a:solidFill>
                  <a:schemeClr val="tx1"/>
                </a:solidFill>
                <a:latin typeface="FangSong" panose="02010609060101010101" pitchFamily="49" charset="-122"/>
                <a:ea typeface="FangSong" panose="02010609060101010101" pitchFamily="49" charset="-122"/>
                <a:cs typeface="+mn-cs"/>
                <a:sym typeface="Helvetica Neue Medium"/>
              </a:endParaRPr>
            </a:p>
          </p:txBody>
        </p:sp>
        <p:sp>
          <p:nvSpPr>
            <p:cNvPr id="95" name="文本框 94">
              <a:extLst>
                <a:ext uri="{FF2B5EF4-FFF2-40B4-BE49-F238E27FC236}">
                  <a16:creationId xmlns:a16="http://schemas.microsoft.com/office/drawing/2014/main" id="{44880187-17AE-A04B-AF33-F9B8C6752A42}"/>
                </a:ext>
              </a:extLst>
            </p:cNvPr>
            <p:cNvSpPr txBox="1"/>
            <p:nvPr/>
          </p:nvSpPr>
          <p:spPr>
            <a:xfrm>
              <a:off x="9692640" y="3422480"/>
              <a:ext cx="102412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r</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ank:</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2</a:t>
              </a: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local_rank:2</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96" name="文本框 95">
              <a:extLst>
                <a:ext uri="{FF2B5EF4-FFF2-40B4-BE49-F238E27FC236}">
                  <a16:creationId xmlns:a16="http://schemas.microsoft.com/office/drawing/2014/main" id="{E914505C-A26A-0048-BF9F-ED5853F70B63}"/>
                </a:ext>
              </a:extLst>
            </p:cNvPr>
            <p:cNvSpPr txBox="1"/>
            <p:nvPr/>
          </p:nvSpPr>
          <p:spPr>
            <a:xfrm>
              <a:off x="9692640" y="2771150"/>
              <a:ext cx="102412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r</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ank:</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1</a:t>
              </a: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local_rank:1</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05" name="文本框 104">
              <a:extLst>
                <a:ext uri="{FF2B5EF4-FFF2-40B4-BE49-F238E27FC236}">
                  <a16:creationId xmlns:a16="http://schemas.microsoft.com/office/drawing/2014/main" id="{84787D0F-735B-014B-AF58-F85BA46D3BDA}"/>
                </a:ext>
              </a:extLst>
            </p:cNvPr>
            <p:cNvSpPr txBox="1"/>
            <p:nvPr/>
          </p:nvSpPr>
          <p:spPr>
            <a:xfrm>
              <a:off x="9710928" y="2100589"/>
              <a:ext cx="102412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r</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ank:</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0</a:t>
              </a: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local_rank:0</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06" name="文本框 105">
              <a:extLst>
                <a:ext uri="{FF2B5EF4-FFF2-40B4-BE49-F238E27FC236}">
                  <a16:creationId xmlns:a16="http://schemas.microsoft.com/office/drawing/2014/main" id="{C27D5310-F6F9-6241-9D40-D87EA6187660}"/>
                </a:ext>
              </a:extLst>
            </p:cNvPr>
            <p:cNvSpPr txBox="1"/>
            <p:nvPr/>
          </p:nvSpPr>
          <p:spPr>
            <a:xfrm>
              <a:off x="9710928" y="4129618"/>
              <a:ext cx="102412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r</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ank:</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3</a:t>
              </a: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local_rank:3</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07" name="文本框 106">
              <a:extLst>
                <a:ext uri="{FF2B5EF4-FFF2-40B4-BE49-F238E27FC236}">
                  <a16:creationId xmlns:a16="http://schemas.microsoft.com/office/drawing/2014/main" id="{6D4A518D-1076-C047-A501-2C5B54E8A29B}"/>
                </a:ext>
              </a:extLst>
            </p:cNvPr>
            <p:cNvSpPr txBox="1"/>
            <p:nvPr/>
          </p:nvSpPr>
          <p:spPr>
            <a:xfrm>
              <a:off x="9489408" y="1455330"/>
              <a:ext cx="1296830"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600" b="0" dirty="0" err="1"/>
                <a:t>node_rank</a:t>
              </a:r>
              <a:r>
                <a:rPr lang="en-US" altLang="zh-CN" sz="1600" b="0" dirty="0"/>
                <a:t>:</a:t>
              </a:r>
              <a:r>
                <a:rPr lang="zh-CN" altLang="en-US" sz="1600" b="0" dirty="0"/>
                <a:t> </a:t>
              </a:r>
              <a:r>
                <a:rPr lang="en-US" altLang="zh-CN" sz="1600" b="0" dirty="0"/>
                <a:t>0</a:t>
              </a:r>
              <a:endParaRPr kumimoji="0" lang="zh-CN" altLang="en-US" sz="16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grpSp>
      <p:grpSp>
        <p:nvGrpSpPr>
          <p:cNvPr id="108" name="组合 107">
            <a:extLst>
              <a:ext uri="{FF2B5EF4-FFF2-40B4-BE49-F238E27FC236}">
                <a16:creationId xmlns:a16="http://schemas.microsoft.com/office/drawing/2014/main" id="{C68E3A53-9E91-BD43-A411-1FD393E7D795}"/>
              </a:ext>
            </a:extLst>
          </p:cNvPr>
          <p:cNvGrpSpPr/>
          <p:nvPr/>
        </p:nvGrpSpPr>
        <p:grpSpPr>
          <a:xfrm>
            <a:off x="5724513" y="4802588"/>
            <a:ext cx="2592864" cy="3421470"/>
            <a:chOff x="9489408" y="1455330"/>
            <a:chExt cx="2592864" cy="3421470"/>
          </a:xfrm>
        </p:grpSpPr>
        <p:sp>
          <p:nvSpPr>
            <p:cNvPr id="109" name="矩形 108">
              <a:extLst>
                <a:ext uri="{FF2B5EF4-FFF2-40B4-BE49-F238E27FC236}">
                  <a16:creationId xmlns:a16="http://schemas.microsoft.com/office/drawing/2014/main" id="{3D94A74D-4DEC-914A-AA73-4AA4B598006B}"/>
                </a:ext>
              </a:extLst>
            </p:cNvPr>
            <p:cNvSpPr/>
            <p:nvPr/>
          </p:nvSpPr>
          <p:spPr>
            <a:xfrm>
              <a:off x="9521952" y="1840992"/>
              <a:ext cx="2560320" cy="3035808"/>
            </a:xfrm>
            <a:prstGeom prst="rect">
              <a:avLst/>
            </a:prstGeom>
            <a:noFill/>
            <a:ln w="25400" cap="flat">
              <a:solidFill>
                <a:schemeClr val="tx1">
                  <a:lumMod val="75000"/>
                  <a:lumOff val="2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110" name="矩形 109">
              <a:extLst>
                <a:ext uri="{FF2B5EF4-FFF2-40B4-BE49-F238E27FC236}">
                  <a16:creationId xmlns:a16="http://schemas.microsoft.com/office/drawing/2014/main" id="{BF952F06-4197-CF4C-AE92-A655884B340E}"/>
                </a:ext>
              </a:extLst>
            </p:cNvPr>
            <p:cNvSpPr/>
            <p:nvPr/>
          </p:nvSpPr>
          <p:spPr>
            <a:xfrm>
              <a:off x="10887456" y="2042161"/>
              <a:ext cx="1024128" cy="530352"/>
            </a:xfrm>
            <a:prstGeom prst="rect">
              <a:avLst/>
            </a:prstGeom>
            <a:solidFill>
              <a:schemeClr val="accent3">
                <a:lumMod val="75000"/>
              </a:schemeClr>
            </a:solidFill>
            <a:ln w="25400" cap="flat">
              <a:solidFill>
                <a:schemeClr val="accent3">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1600" b="0" i="0" u="none" strike="noStrike" cap="none" spc="0" normalizeH="0" baseline="0" dirty="0">
                  <a:ln>
                    <a:noFill/>
                  </a:ln>
                  <a:solidFill>
                    <a:schemeClr val="tx1"/>
                  </a:solidFill>
                  <a:effectLst/>
                  <a:uFillTx/>
                  <a:latin typeface="FangSong" panose="02010609060101010101" pitchFamily="49" charset="-122"/>
                  <a:ea typeface="FangSong" panose="02010609060101010101" pitchFamily="49" charset="-122"/>
                  <a:cs typeface="+mn-cs"/>
                  <a:sym typeface="Helvetica Neue Medium"/>
                </a:rPr>
                <a:t>GPU0</a:t>
              </a:r>
              <a:endParaRPr kumimoji="0" lang="zh-CN" altLang="en-US" sz="1600" b="0" i="0" u="none" strike="noStrike" cap="none" spc="0" normalizeH="0" baseline="0" dirty="0">
                <a:ln>
                  <a:noFill/>
                </a:ln>
                <a:solidFill>
                  <a:schemeClr val="tx1"/>
                </a:solidFill>
                <a:effectLst/>
                <a:uFillTx/>
                <a:latin typeface="FangSong" panose="02010609060101010101" pitchFamily="49" charset="-122"/>
                <a:ea typeface="FangSong" panose="02010609060101010101" pitchFamily="49" charset="-122"/>
                <a:cs typeface="+mn-cs"/>
                <a:sym typeface="Helvetica Neue Medium"/>
              </a:endParaRPr>
            </a:p>
          </p:txBody>
        </p:sp>
        <p:sp>
          <p:nvSpPr>
            <p:cNvPr id="111" name="矩形 110">
              <a:extLst>
                <a:ext uri="{FF2B5EF4-FFF2-40B4-BE49-F238E27FC236}">
                  <a16:creationId xmlns:a16="http://schemas.microsoft.com/office/drawing/2014/main" id="{6C953488-B2E2-174C-B662-F8D2C154643A}"/>
                </a:ext>
              </a:extLst>
            </p:cNvPr>
            <p:cNvSpPr/>
            <p:nvPr/>
          </p:nvSpPr>
          <p:spPr>
            <a:xfrm>
              <a:off x="10887456" y="2712722"/>
              <a:ext cx="1024128" cy="530352"/>
            </a:xfrm>
            <a:prstGeom prst="rect">
              <a:avLst/>
            </a:prstGeom>
            <a:solidFill>
              <a:schemeClr val="accent3">
                <a:lumMod val="75000"/>
              </a:schemeClr>
            </a:solidFill>
            <a:ln w="25400" cap="flat">
              <a:solidFill>
                <a:schemeClr val="accent3">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r>
                <a:rPr lang="en-US" altLang="zh-CN" sz="1600" b="0" dirty="0">
                  <a:solidFill>
                    <a:schemeClr val="tx1"/>
                  </a:solidFill>
                  <a:latin typeface="FangSong" panose="02010609060101010101" pitchFamily="49" charset="-122"/>
                  <a:ea typeface="FangSong" panose="02010609060101010101" pitchFamily="49" charset="-122"/>
                  <a:cs typeface="+mn-cs"/>
                  <a:sym typeface="Helvetica Neue Medium"/>
                </a:rPr>
                <a:t>GPU1</a:t>
              </a:r>
              <a:endParaRPr lang="zh-CN" altLang="en-US" sz="1600" b="0" dirty="0">
                <a:solidFill>
                  <a:schemeClr val="tx1"/>
                </a:solidFill>
                <a:latin typeface="FangSong" panose="02010609060101010101" pitchFamily="49" charset="-122"/>
                <a:ea typeface="FangSong" panose="02010609060101010101" pitchFamily="49" charset="-122"/>
                <a:cs typeface="+mn-cs"/>
                <a:sym typeface="Helvetica Neue Medium"/>
              </a:endParaRPr>
            </a:p>
          </p:txBody>
        </p:sp>
        <p:sp>
          <p:nvSpPr>
            <p:cNvPr id="112" name="矩形 111">
              <a:extLst>
                <a:ext uri="{FF2B5EF4-FFF2-40B4-BE49-F238E27FC236}">
                  <a16:creationId xmlns:a16="http://schemas.microsoft.com/office/drawing/2014/main" id="{781FBDAB-2B7B-234C-B7AF-069FE8C6E2FC}"/>
                </a:ext>
              </a:extLst>
            </p:cNvPr>
            <p:cNvSpPr/>
            <p:nvPr/>
          </p:nvSpPr>
          <p:spPr>
            <a:xfrm>
              <a:off x="10887456" y="3422480"/>
              <a:ext cx="1024128" cy="530352"/>
            </a:xfrm>
            <a:prstGeom prst="rect">
              <a:avLst/>
            </a:prstGeom>
            <a:solidFill>
              <a:schemeClr val="accent3">
                <a:lumMod val="75000"/>
              </a:schemeClr>
            </a:solidFill>
            <a:ln w="25400" cap="flat">
              <a:solidFill>
                <a:schemeClr val="accent3">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r>
                <a:rPr lang="en-US" altLang="zh-CN" sz="1600" b="0" dirty="0">
                  <a:solidFill>
                    <a:schemeClr val="tx1"/>
                  </a:solidFill>
                  <a:latin typeface="FangSong" panose="02010609060101010101" pitchFamily="49" charset="-122"/>
                  <a:ea typeface="FangSong" panose="02010609060101010101" pitchFamily="49" charset="-122"/>
                  <a:cs typeface="+mn-cs"/>
                  <a:sym typeface="Helvetica Neue Medium"/>
                </a:rPr>
                <a:t>GPU2</a:t>
              </a:r>
              <a:endParaRPr lang="zh-CN" altLang="en-US" sz="1600" b="0" dirty="0">
                <a:solidFill>
                  <a:schemeClr val="tx1"/>
                </a:solidFill>
                <a:latin typeface="FangSong" panose="02010609060101010101" pitchFamily="49" charset="-122"/>
                <a:ea typeface="FangSong" panose="02010609060101010101" pitchFamily="49" charset="-122"/>
                <a:cs typeface="+mn-cs"/>
                <a:sym typeface="Helvetica Neue Medium"/>
              </a:endParaRPr>
            </a:p>
          </p:txBody>
        </p:sp>
        <p:sp>
          <p:nvSpPr>
            <p:cNvPr id="113" name="矩形 112">
              <a:extLst>
                <a:ext uri="{FF2B5EF4-FFF2-40B4-BE49-F238E27FC236}">
                  <a16:creationId xmlns:a16="http://schemas.microsoft.com/office/drawing/2014/main" id="{9D56ABD5-936B-A148-AA60-192CB755176B}"/>
                </a:ext>
              </a:extLst>
            </p:cNvPr>
            <p:cNvSpPr/>
            <p:nvPr/>
          </p:nvSpPr>
          <p:spPr>
            <a:xfrm>
              <a:off x="10887456" y="4132238"/>
              <a:ext cx="1024128" cy="530352"/>
            </a:xfrm>
            <a:prstGeom prst="rect">
              <a:avLst/>
            </a:prstGeom>
            <a:solidFill>
              <a:schemeClr val="accent3">
                <a:lumMod val="75000"/>
              </a:schemeClr>
            </a:solidFill>
            <a:ln w="25400" cap="flat">
              <a:solidFill>
                <a:schemeClr val="accent3">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r>
                <a:rPr lang="en-US" altLang="zh-CN" sz="1600" b="0" dirty="0">
                  <a:solidFill>
                    <a:schemeClr val="tx1"/>
                  </a:solidFill>
                  <a:latin typeface="FangSong" panose="02010609060101010101" pitchFamily="49" charset="-122"/>
                  <a:ea typeface="FangSong" panose="02010609060101010101" pitchFamily="49" charset="-122"/>
                  <a:cs typeface="+mn-cs"/>
                  <a:sym typeface="Helvetica Neue Medium"/>
                </a:rPr>
                <a:t>GPU3</a:t>
              </a:r>
              <a:endParaRPr lang="zh-CN" altLang="en-US" sz="1600" b="0" dirty="0">
                <a:solidFill>
                  <a:schemeClr val="tx1"/>
                </a:solidFill>
                <a:latin typeface="FangSong" panose="02010609060101010101" pitchFamily="49" charset="-122"/>
                <a:ea typeface="FangSong" panose="02010609060101010101" pitchFamily="49" charset="-122"/>
                <a:cs typeface="+mn-cs"/>
                <a:sym typeface="Helvetica Neue Medium"/>
              </a:endParaRPr>
            </a:p>
          </p:txBody>
        </p:sp>
        <p:sp>
          <p:nvSpPr>
            <p:cNvPr id="114" name="文本框 113">
              <a:extLst>
                <a:ext uri="{FF2B5EF4-FFF2-40B4-BE49-F238E27FC236}">
                  <a16:creationId xmlns:a16="http://schemas.microsoft.com/office/drawing/2014/main" id="{5A86E3B5-CFFB-BA4F-8AAC-B46DF57FF02A}"/>
                </a:ext>
              </a:extLst>
            </p:cNvPr>
            <p:cNvSpPr txBox="1"/>
            <p:nvPr/>
          </p:nvSpPr>
          <p:spPr>
            <a:xfrm>
              <a:off x="9692640" y="3422480"/>
              <a:ext cx="102412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r</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ank:</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2</a:t>
              </a: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local_rank:2</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15" name="文本框 114">
              <a:extLst>
                <a:ext uri="{FF2B5EF4-FFF2-40B4-BE49-F238E27FC236}">
                  <a16:creationId xmlns:a16="http://schemas.microsoft.com/office/drawing/2014/main" id="{ADB69E3F-D1D8-B943-B6CE-640094BCAF63}"/>
                </a:ext>
              </a:extLst>
            </p:cNvPr>
            <p:cNvSpPr txBox="1"/>
            <p:nvPr/>
          </p:nvSpPr>
          <p:spPr>
            <a:xfrm>
              <a:off x="9692640" y="2771150"/>
              <a:ext cx="102412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r</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ank:</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1</a:t>
              </a: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local_rank:1</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16" name="文本框 115">
              <a:extLst>
                <a:ext uri="{FF2B5EF4-FFF2-40B4-BE49-F238E27FC236}">
                  <a16:creationId xmlns:a16="http://schemas.microsoft.com/office/drawing/2014/main" id="{B758481A-D2E0-D148-8C25-D7C2B3CBF330}"/>
                </a:ext>
              </a:extLst>
            </p:cNvPr>
            <p:cNvSpPr txBox="1"/>
            <p:nvPr/>
          </p:nvSpPr>
          <p:spPr>
            <a:xfrm>
              <a:off x="9710928" y="2100589"/>
              <a:ext cx="102412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r</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ank:</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0</a:t>
              </a: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local_rank:0</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17" name="文本框 116">
              <a:extLst>
                <a:ext uri="{FF2B5EF4-FFF2-40B4-BE49-F238E27FC236}">
                  <a16:creationId xmlns:a16="http://schemas.microsoft.com/office/drawing/2014/main" id="{827E691F-BB52-7A43-B455-F2B7C5EF3A60}"/>
                </a:ext>
              </a:extLst>
            </p:cNvPr>
            <p:cNvSpPr txBox="1"/>
            <p:nvPr/>
          </p:nvSpPr>
          <p:spPr>
            <a:xfrm>
              <a:off x="9710928" y="4129618"/>
              <a:ext cx="1024128"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r</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ank:</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3</a:t>
              </a: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local_rank:3</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18" name="文本框 117">
              <a:extLst>
                <a:ext uri="{FF2B5EF4-FFF2-40B4-BE49-F238E27FC236}">
                  <a16:creationId xmlns:a16="http://schemas.microsoft.com/office/drawing/2014/main" id="{0D5D3D1C-6F6F-474D-BFAD-CE3BE87B22D9}"/>
                </a:ext>
              </a:extLst>
            </p:cNvPr>
            <p:cNvSpPr txBox="1"/>
            <p:nvPr/>
          </p:nvSpPr>
          <p:spPr>
            <a:xfrm>
              <a:off x="9489408" y="1455330"/>
              <a:ext cx="1296830"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600" b="0" dirty="0" err="1"/>
                <a:t>node_rank</a:t>
              </a:r>
              <a:r>
                <a:rPr lang="en-US" altLang="zh-CN" sz="1600" b="0" dirty="0"/>
                <a:t>:</a:t>
              </a:r>
              <a:r>
                <a:rPr lang="zh-CN" altLang="en-US" sz="1600" b="0" dirty="0"/>
                <a:t> </a:t>
              </a:r>
              <a:r>
                <a:rPr lang="en-US" altLang="zh-CN" sz="1600" b="0" dirty="0"/>
                <a:t>0</a:t>
              </a:r>
              <a:endParaRPr kumimoji="0" lang="zh-CN" altLang="en-US" sz="16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grpSp>
      <p:sp>
        <p:nvSpPr>
          <p:cNvPr id="119" name="左右箭头 118">
            <a:extLst>
              <a:ext uri="{FF2B5EF4-FFF2-40B4-BE49-F238E27FC236}">
                <a16:creationId xmlns:a16="http://schemas.microsoft.com/office/drawing/2014/main" id="{9283F87B-0911-6D42-B5C4-7B918FB827E4}"/>
              </a:ext>
            </a:extLst>
          </p:cNvPr>
          <p:cNvSpPr/>
          <p:nvPr/>
        </p:nvSpPr>
        <p:spPr>
          <a:xfrm rot="2608519">
            <a:off x="5754456" y="3944759"/>
            <a:ext cx="1499218" cy="235962"/>
          </a:xfrm>
          <a:prstGeom prst="leftRightArrow">
            <a:avLst/>
          </a:prstGeom>
          <a:solidFill>
            <a:schemeClr val="bg1"/>
          </a:solidFill>
          <a:ln w="12700" cap="flat">
            <a:solidFill>
              <a:schemeClr val="bg1">
                <a:lumMod val="6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左右箭头 119">
            <a:extLst>
              <a:ext uri="{FF2B5EF4-FFF2-40B4-BE49-F238E27FC236}">
                <a16:creationId xmlns:a16="http://schemas.microsoft.com/office/drawing/2014/main" id="{1626109E-4EA2-7E4E-9FDE-8F74BA2CF256}"/>
              </a:ext>
            </a:extLst>
          </p:cNvPr>
          <p:cNvSpPr/>
          <p:nvPr/>
        </p:nvSpPr>
        <p:spPr>
          <a:xfrm rot="8078316">
            <a:off x="1334608" y="3957098"/>
            <a:ext cx="1499218" cy="235962"/>
          </a:xfrm>
          <a:prstGeom prst="leftRightArrow">
            <a:avLst/>
          </a:prstGeom>
          <a:solidFill>
            <a:schemeClr val="bg1"/>
          </a:solidFill>
          <a:ln w="12700" cap="flat">
            <a:solidFill>
              <a:schemeClr val="bg1">
                <a:lumMod val="6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1" name="左右箭头 120">
            <a:extLst>
              <a:ext uri="{FF2B5EF4-FFF2-40B4-BE49-F238E27FC236}">
                <a16:creationId xmlns:a16="http://schemas.microsoft.com/office/drawing/2014/main" id="{E14DBEDF-4608-EB49-AB89-D8C62F2293B8}"/>
              </a:ext>
            </a:extLst>
          </p:cNvPr>
          <p:cNvSpPr/>
          <p:nvPr/>
        </p:nvSpPr>
        <p:spPr>
          <a:xfrm>
            <a:off x="3549549" y="6742779"/>
            <a:ext cx="1499218" cy="235962"/>
          </a:xfrm>
          <a:prstGeom prst="leftRightArrow">
            <a:avLst/>
          </a:prstGeom>
          <a:solidFill>
            <a:schemeClr val="bg1"/>
          </a:solidFill>
          <a:ln w="12700" cap="flat">
            <a:solidFill>
              <a:schemeClr val="bg1">
                <a:lumMod val="6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grpSp>
        <p:nvGrpSpPr>
          <p:cNvPr id="122" name="组合 121">
            <a:extLst>
              <a:ext uri="{FF2B5EF4-FFF2-40B4-BE49-F238E27FC236}">
                <a16:creationId xmlns:a16="http://schemas.microsoft.com/office/drawing/2014/main" id="{F668D822-2B5A-FC4F-B4AD-B750C61B2DA4}"/>
              </a:ext>
            </a:extLst>
          </p:cNvPr>
          <p:cNvGrpSpPr/>
          <p:nvPr/>
        </p:nvGrpSpPr>
        <p:grpSpPr>
          <a:xfrm>
            <a:off x="9268540" y="4913431"/>
            <a:ext cx="2592864" cy="3247861"/>
            <a:chOff x="9489408" y="1555286"/>
            <a:chExt cx="2592864" cy="3247861"/>
          </a:xfrm>
        </p:grpSpPr>
        <p:sp>
          <p:nvSpPr>
            <p:cNvPr id="123" name="矩形 122">
              <a:extLst>
                <a:ext uri="{FF2B5EF4-FFF2-40B4-BE49-F238E27FC236}">
                  <a16:creationId xmlns:a16="http://schemas.microsoft.com/office/drawing/2014/main" id="{F94D477F-DD09-7C4F-90BB-815318367DB6}"/>
                </a:ext>
              </a:extLst>
            </p:cNvPr>
            <p:cNvSpPr/>
            <p:nvPr/>
          </p:nvSpPr>
          <p:spPr>
            <a:xfrm>
              <a:off x="9489408" y="1930794"/>
              <a:ext cx="2592864" cy="2872353"/>
            </a:xfrm>
            <a:prstGeom prst="rect">
              <a:avLst/>
            </a:prstGeom>
            <a:noFill/>
            <a:ln w="25400" cap="flat">
              <a:solidFill>
                <a:schemeClr val="tx1">
                  <a:lumMod val="75000"/>
                  <a:lumOff val="2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E30A7CD3-8F6E-724B-B003-CF8CB637876C}"/>
                </a:ext>
              </a:extLst>
            </p:cNvPr>
            <p:cNvSpPr/>
            <p:nvPr/>
          </p:nvSpPr>
          <p:spPr>
            <a:xfrm>
              <a:off x="10887456" y="2042161"/>
              <a:ext cx="1024128" cy="530352"/>
            </a:xfrm>
            <a:prstGeom prst="rect">
              <a:avLst/>
            </a:prstGeom>
            <a:solidFill>
              <a:srgbClr val="FF0000"/>
            </a:solidFill>
            <a:ln w="254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1600" b="0" i="0" u="none" strike="noStrike" cap="none" spc="0" normalizeH="0" baseline="0" dirty="0">
                  <a:ln>
                    <a:noFill/>
                  </a:ln>
                  <a:solidFill>
                    <a:schemeClr val="tx1"/>
                  </a:solidFill>
                  <a:effectLst/>
                  <a:uFillTx/>
                  <a:latin typeface="FangSong" panose="02010609060101010101" pitchFamily="49" charset="-122"/>
                  <a:ea typeface="FangSong" panose="02010609060101010101" pitchFamily="49" charset="-122"/>
                  <a:cs typeface="+mn-cs"/>
                  <a:sym typeface="Helvetica Neue Medium"/>
                </a:rPr>
                <a:t>GPU0</a:t>
              </a:r>
              <a:endParaRPr kumimoji="0" lang="zh-CN" altLang="en-US" sz="1600" b="0" i="0" u="none" strike="noStrike" cap="none" spc="0" normalizeH="0" baseline="0" dirty="0">
                <a:ln>
                  <a:noFill/>
                </a:ln>
                <a:solidFill>
                  <a:schemeClr val="tx1"/>
                </a:solidFill>
                <a:effectLst/>
                <a:uFillTx/>
                <a:latin typeface="FangSong" panose="02010609060101010101" pitchFamily="49" charset="-122"/>
                <a:ea typeface="FangSong" panose="02010609060101010101" pitchFamily="49" charset="-122"/>
                <a:cs typeface="+mn-cs"/>
                <a:sym typeface="Helvetica Neue Medium"/>
              </a:endParaRPr>
            </a:p>
          </p:txBody>
        </p:sp>
        <p:sp>
          <p:nvSpPr>
            <p:cNvPr id="125" name="矩形 124">
              <a:extLst>
                <a:ext uri="{FF2B5EF4-FFF2-40B4-BE49-F238E27FC236}">
                  <a16:creationId xmlns:a16="http://schemas.microsoft.com/office/drawing/2014/main" id="{D57897B3-B07F-DF44-BFAE-189647989F58}"/>
                </a:ext>
              </a:extLst>
            </p:cNvPr>
            <p:cNvSpPr/>
            <p:nvPr/>
          </p:nvSpPr>
          <p:spPr>
            <a:xfrm>
              <a:off x="10887456" y="2712722"/>
              <a:ext cx="1024128" cy="530352"/>
            </a:xfrm>
            <a:prstGeom prst="rect">
              <a:avLst/>
            </a:prstGeom>
            <a:solidFill>
              <a:schemeClr val="accent3">
                <a:lumMod val="75000"/>
              </a:schemeClr>
            </a:solidFill>
            <a:ln w="25400" cap="flat">
              <a:solidFill>
                <a:schemeClr val="accent3">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r>
                <a:rPr lang="en-US" altLang="zh-CN" sz="1600" b="0" dirty="0">
                  <a:solidFill>
                    <a:schemeClr val="tx1"/>
                  </a:solidFill>
                  <a:latin typeface="FangSong" panose="02010609060101010101" pitchFamily="49" charset="-122"/>
                  <a:ea typeface="FangSong" panose="02010609060101010101" pitchFamily="49" charset="-122"/>
                  <a:cs typeface="+mn-cs"/>
                  <a:sym typeface="Helvetica Neue Medium"/>
                </a:rPr>
                <a:t>GPU1</a:t>
              </a:r>
              <a:endParaRPr lang="zh-CN" altLang="en-US" sz="1600" b="0" dirty="0">
                <a:solidFill>
                  <a:schemeClr val="tx1"/>
                </a:solidFill>
                <a:latin typeface="FangSong" panose="02010609060101010101" pitchFamily="49" charset="-122"/>
                <a:ea typeface="FangSong" panose="02010609060101010101" pitchFamily="49" charset="-122"/>
                <a:cs typeface="+mn-cs"/>
                <a:sym typeface="Helvetica Neue Medium"/>
              </a:endParaRPr>
            </a:p>
          </p:txBody>
        </p:sp>
        <p:sp>
          <p:nvSpPr>
            <p:cNvPr id="126" name="矩形 125">
              <a:extLst>
                <a:ext uri="{FF2B5EF4-FFF2-40B4-BE49-F238E27FC236}">
                  <a16:creationId xmlns:a16="http://schemas.microsoft.com/office/drawing/2014/main" id="{AFBA1F8E-FE42-4B41-9823-A2D4B1381480}"/>
                </a:ext>
              </a:extLst>
            </p:cNvPr>
            <p:cNvSpPr/>
            <p:nvPr/>
          </p:nvSpPr>
          <p:spPr>
            <a:xfrm>
              <a:off x="10887456" y="3422480"/>
              <a:ext cx="1024128" cy="530352"/>
            </a:xfrm>
            <a:prstGeom prst="rect">
              <a:avLst/>
            </a:prstGeom>
            <a:solidFill>
              <a:schemeClr val="accent3">
                <a:lumMod val="75000"/>
              </a:schemeClr>
            </a:solidFill>
            <a:ln w="25400" cap="flat">
              <a:solidFill>
                <a:schemeClr val="accent3">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r>
                <a:rPr lang="en-US" altLang="zh-CN" sz="1600" b="0" dirty="0">
                  <a:solidFill>
                    <a:schemeClr val="tx1"/>
                  </a:solidFill>
                  <a:latin typeface="FangSong" panose="02010609060101010101" pitchFamily="49" charset="-122"/>
                  <a:ea typeface="FangSong" panose="02010609060101010101" pitchFamily="49" charset="-122"/>
                  <a:cs typeface="+mn-cs"/>
                  <a:sym typeface="Helvetica Neue Medium"/>
                </a:rPr>
                <a:t>GPU2</a:t>
              </a:r>
              <a:endParaRPr lang="zh-CN" altLang="en-US" sz="1600" b="0" dirty="0">
                <a:solidFill>
                  <a:schemeClr val="tx1"/>
                </a:solidFill>
                <a:latin typeface="FangSong" panose="02010609060101010101" pitchFamily="49" charset="-122"/>
                <a:ea typeface="FangSong" panose="02010609060101010101" pitchFamily="49" charset="-122"/>
                <a:cs typeface="+mn-cs"/>
                <a:sym typeface="Helvetica Neue Medium"/>
              </a:endParaRPr>
            </a:p>
          </p:txBody>
        </p:sp>
        <p:sp>
          <p:nvSpPr>
            <p:cNvPr id="127" name="矩形 126">
              <a:extLst>
                <a:ext uri="{FF2B5EF4-FFF2-40B4-BE49-F238E27FC236}">
                  <a16:creationId xmlns:a16="http://schemas.microsoft.com/office/drawing/2014/main" id="{F05076AC-EB02-9844-92C8-D1FD25916FF0}"/>
                </a:ext>
              </a:extLst>
            </p:cNvPr>
            <p:cNvSpPr/>
            <p:nvPr/>
          </p:nvSpPr>
          <p:spPr>
            <a:xfrm>
              <a:off x="10887456" y="4132238"/>
              <a:ext cx="1024128" cy="530352"/>
            </a:xfrm>
            <a:prstGeom prst="rect">
              <a:avLst/>
            </a:prstGeom>
            <a:solidFill>
              <a:schemeClr val="accent3">
                <a:lumMod val="75000"/>
              </a:schemeClr>
            </a:solidFill>
            <a:ln w="25400" cap="flat">
              <a:solidFill>
                <a:schemeClr val="accent3">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r>
                <a:rPr lang="en-US" altLang="zh-CN" sz="1600" b="0" dirty="0">
                  <a:solidFill>
                    <a:schemeClr val="tx1"/>
                  </a:solidFill>
                  <a:latin typeface="FangSong" panose="02010609060101010101" pitchFamily="49" charset="-122"/>
                  <a:ea typeface="FangSong" panose="02010609060101010101" pitchFamily="49" charset="-122"/>
                  <a:cs typeface="+mn-cs"/>
                  <a:sym typeface="Helvetica Neue Medium"/>
                </a:rPr>
                <a:t>GPU3</a:t>
              </a:r>
              <a:endParaRPr lang="zh-CN" altLang="en-US" sz="1600" b="0" dirty="0">
                <a:solidFill>
                  <a:schemeClr val="tx1"/>
                </a:solidFill>
                <a:latin typeface="FangSong" panose="02010609060101010101" pitchFamily="49" charset="-122"/>
                <a:ea typeface="FangSong" panose="02010609060101010101" pitchFamily="49" charset="-122"/>
                <a:cs typeface="+mn-cs"/>
                <a:sym typeface="Helvetica Neue Medium"/>
              </a:endParaRPr>
            </a:p>
          </p:txBody>
        </p:sp>
        <p:sp>
          <p:nvSpPr>
            <p:cNvPr id="128" name="文本框 127">
              <a:extLst>
                <a:ext uri="{FF2B5EF4-FFF2-40B4-BE49-F238E27FC236}">
                  <a16:creationId xmlns:a16="http://schemas.microsoft.com/office/drawing/2014/main" id="{601C035F-DE31-5B47-A812-23DD7A349EF2}"/>
                </a:ext>
              </a:extLst>
            </p:cNvPr>
            <p:cNvSpPr txBox="1"/>
            <p:nvPr/>
          </p:nvSpPr>
          <p:spPr>
            <a:xfrm>
              <a:off x="9543909" y="3422480"/>
              <a:ext cx="1188086"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r</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ank:</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lang="en-US" altLang="zh-CN" sz="1200" b="0" dirty="0"/>
                <a:t>6,7,8</a:t>
              </a:r>
              <a:endPar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local_rank:6,7,8</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29" name="文本框 128">
              <a:extLst>
                <a:ext uri="{FF2B5EF4-FFF2-40B4-BE49-F238E27FC236}">
                  <a16:creationId xmlns:a16="http://schemas.microsoft.com/office/drawing/2014/main" id="{D8E94BE2-7BEF-5B46-AB49-00B3DB4A7DBB}"/>
                </a:ext>
              </a:extLst>
            </p:cNvPr>
            <p:cNvSpPr txBox="1"/>
            <p:nvPr/>
          </p:nvSpPr>
          <p:spPr>
            <a:xfrm>
              <a:off x="9567156" y="2771150"/>
              <a:ext cx="1227582"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r</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ank:</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lang="en-US" altLang="zh-CN" sz="1200" b="0" dirty="0"/>
                <a:t>3,4,5</a:t>
              </a:r>
              <a:endPar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local_rank:3,4,5</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30" name="文本框 129">
              <a:extLst>
                <a:ext uri="{FF2B5EF4-FFF2-40B4-BE49-F238E27FC236}">
                  <a16:creationId xmlns:a16="http://schemas.microsoft.com/office/drawing/2014/main" id="{390F272C-30C1-1946-ADF7-BE8ABED7A7C6}"/>
                </a:ext>
              </a:extLst>
            </p:cNvPr>
            <p:cNvSpPr txBox="1"/>
            <p:nvPr/>
          </p:nvSpPr>
          <p:spPr>
            <a:xfrm>
              <a:off x="9574905" y="2078314"/>
              <a:ext cx="1213104"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r</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ank:</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0</a:t>
              </a:r>
              <a:r>
                <a:rPr lang="en-US" altLang="zh-CN" sz="1200" b="0" dirty="0"/>
                <a:t>,1,2</a:t>
              </a:r>
              <a:endPar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local_rank:0,1,2</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31" name="文本框 130">
              <a:extLst>
                <a:ext uri="{FF2B5EF4-FFF2-40B4-BE49-F238E27FC236}">
                  <a16:creationId xmlns:a16="http://schemas.microsoft.com/office/drawing/2014/main" id="{62D0D110-3D04-6540-BC76-64A8529B14DA}"/>
                </a:ext>
              </a:extLst>
            </p:cNvPr>
            <p:cNvSpPr txBox="1"/>
            <p:nvPr/>
          </p:nvSpPr>
          <p:spPr>
            <a:xfrm>
              <a:off x="9525103" y="4130122"/>
              <a:ext cx="1426733"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r</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ank:</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lang="en-US" altLang="zh-CN" sz="1200" b="0" dirty="0"/>
                <a:t>9,10,11</a:t>
              </a:r>
              <a:endPar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local_rank:9,10,11</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32" name="文本框 131">
              <a:extLst>
                <a:ext uri="{FF2B5EF4-FFF2-40B4-BE49-F238E27FC236}">
                  <a16:creationId xmlns:a16="http://schemas.microsoft.com/office/drawing/2014/main" id="{6523CF4B-333C-6543-B4B8-9A5220235C7F}"/>
                </a:ext>
              </a:extLst>
            </p:cNvPr>
            <p:cNvSpPr txBox="1"/>
            <p:nvPr/>
          </p:nvSpPr>
          <p:spPr>
            <a:xfrm>
              <a:off x="9497908" y="1555286"/>
              <a:ext cx="1296830"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600" b="0" dirty="0" err="1"/>
                <a:t>node_rank</a:t>
              </a:r>
              <a:r>
                <a:rPr lang="en-US" altLang="zh-CN" sz="1600" b="0" dirty="0"/>
                <a:t>:</a:t>
              </a:r>
              <a:r>
                <a:rPr lang="zh-CN" altLang="en-US" sz="1600" b="0" dirty="0"/>
                <a:t> </a:t>
              </a:r>
              <a:r>
                <a:rPr lang="en-US" altLang="zh-CN" sz="1600" b="0" dirty="0"/>
                <a:t>0</a:t>
              </a:r>
              <a:endParaRPr kumimoji="0" lang="zh-CN" altLang="en-US" sz="16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grpSp>
      <p:sp>
        <p:nvSpPr>
          <p:cNvPr id="133" name="左右箭头 132">
            <a:extLst>
              <a:ext uri="{FF2B5EF4-FFF2-40B4-BE49-F238E27FC236}">
                <a16:creationId xmlns:a16="http://schemas.microsoft.com/office/drawing/2014/main" id="{9ADDA27A-D51D-E249-AA29-EAD0DA9B07A7}"/>
              </a:ext>
            </a:extLst>
          </p:cNvPr>
          <p:cNvSpPr/>
          <p:nvPr/>
        </p:nvSpPr>
        <p:spPr>
          <a:xfrm rot="2608519">
            <a:off x="14699955" y="3980672"/>
            <a:ext cx="1499218" cy="235962"/>
          </a:xfrm>
          <a:prstGeom prst="leftRightArrow">
            <a:avLst/>
          </a:prstGeom>
          <a:solidFill>
            <a:schemeClr val="bg1"/>
          </a:solidFill>
          <a:ln w="12700" cap="flat">
            <a:solidFill>
              <a:schemeClr val="bg1">
                <a:lumMod val="6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左右箭头 133">
            <a:extLst>
              <a:ext uri="{FF2B5EF4-FFF2-40B4-BE49-F238E27FC236}">
                <a16:creationId xmlns:a16="http://schemas.microsoft.com/office/drawing/2014/main" id="{76C720CB-A31C-2745-9501-6FE33016C0FA}"/>
              </a:ext>
            </a:extLst>
          </p:cNvPr>
          <p:cNvSpPr/>
          <p:nvPr/>
        </p:nvSpPr>
        <p:spPr>
          <a:xfrm rot="8078316">
            <a:off x="10268469" y="3958864"/>
            <a:ext cx="1499218" cy="235962"/>
          </a:xfrm>
          <a:prstGeom prst="leftRightArrow">
            <a:avLst/>
          </a:prstGeom>
          <a:solidFill>
            <a:schemeClr val="bg1"/>
          </a:solidFill>
          <a:ln w="12700" cap="flat">
            <a:solidFill>
              <a:schemeClr val="bg1">
                <a:lumMod val="6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左右箭头 134">
            <a:extLst>
              <a:ext uri="{FF2B5EF4-FFF2-40B4-BE49-F238E27FC236}">
                <a16:creationId xmlns:a16="http://schemas.microsoft.com/office/drawing/2014/main" id="{A0607C0B-E19E-0145-BA34-1EF742C34390}"/>
              </a:ext>
            </a:extLst>
          </p:cNvPr>
          <p:cNvSpPr/>
          <p:nvPr/>
        </p:nvSpPr>
        <p:spPr>
          <a:xfrm>
            <a:off x="12496297" y="6398683"/>
            <a:ext cx="1499218" cy="235962"/>
          </a:xfrm>
          <a:prstGeom prst="leftRightArrow">
            <a:avLst/>
          </a:prstGeom>
          <a:solidFill>
            <a:schemeClr val="bg1"/>
          </a:solidFill>
          <a:ln w="12700" cap="flat">
            <a:solidFill>
              <a:schemeClr val="bg1">
                <a:lumMod val="6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矩形 135">
            <a:extLst>
              <a:ext uri="{FF2B5EF4-FFF2-40B4-BE49-F238E27FC236}">
                <a16:creationId xmlns:a16="http://schemas.microsoft.com/office/drawing/2014/main" id="{262EEA1F-0E5F-4844-8B6D-9D0B2D189F33}"/>
              </a:ext>
            </a:extLst>
          </p:cNvPr>
          <p:cNvSpPr/>
          <p:nvPr/>
        </p:nvSpPr>
        <p:spPr>
          <a:xfrm>
            <a:off x="10641233" y="5387726"/>
            <a:ext cx="361950" cy="564788"/>
          </a:xfrm>
          <a:prstGeom prst="rect">
            <a:avLst/>
          </a:prstGeom>
          <a:solidFill>
            <a:srgbClr val="FF0000"/>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a:extLst>
              <a:ext uri="{FF2B5EF4-FFF2-40B4-BE49-F238E27FC236}">
                <a16:creationId xmlns:a16="http://schemas.microsoft.com/office/drawing/2014/main" id="{B8757D17-479C-8544-8EB9-391723B2CA11}"/>
              </a:ext>
            </a:extLst>
          </p:cNvPr>
          <p:cNvSpPr/>
          <p:nvPr/>
        </p:nvSpPr>
        <p:spPr>
          <a:xfrm>
            <a:off x="11003183" y="5386263"/>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A8DE3BBA-1010-A54A-B88C-57C76A55D970}"/>
              </a:ext>
            </a:extLst>
          </p:cNvPr>
          <p:cNvSpPr/>
          <p:nvPr/>
        </p:nvSpPr>
        <p:spPr>
          <a:xfrm>
            <a:off x="11365133" y="5387609"/>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0011B9B9-4EC7-7A49-8A0B-C6A5EFD10B47}"/>
              </a:ext>
            </a:extLst>
          </p:cNvPr>
          <p:cNvSpPr/>
          <p:nvPr/>
        </p:nvSpPr>
        <p:spPr>
          <a:xfrm>
            <a:off x="10653042" y="6052057"/>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88725EF0-9B8C-8F42-BB42-7498392EB3FA}"/>
              </a:ext>
            </a:extLst>
          </p:cNvPr>
          <p:cNvSpPr/>
          <p:nvPr/>
        </p:nvSpPr>
        <p:spPr>
          <a:xfrm>
            <a:off x="11014992" y="6053403"/>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CFCE71A8-2E43-014A-A2BA-6EFB70C1255C}"/>
              </a:ext>
            </a:extLst>
          </p:cNvPr>
          <p:cNvSpPr/>
          <p:nvPr/>
        </p:nvSpPr>
        <p:spPr>
          <a:xfrm>
            <a:off x="11376942" y="6052057"/>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018C3ECC-97BE-734B-9F31-03F6A51E7736}"/>
              </a:ext>
            </a:extLst>
          </p:cNvPr>
          <p:cNvSpPr/>
          <p:nvPr/>
        </p:nvSpPr>
        <p:spPr>
          <a:xfrm>
            <a:off x="10651451" y="6770547"/>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a:extLst>
              <a:ext uri="{FF2B5EF4-FFF2-40B4-BE49-F238E27FC236}">
                <a16:creationId xmlns:a16="http://schemas.microsoft.com/office/drawing/2014/main" id="{E3FFF3BF-3A31-4444-9C47-E69119445FFA}"/>
              </a:ext>
            </a:extLst>
          </p:cNvPr>
          <p:cNvSpPr/>
          <p:nvPr/>
        </p:nvSpPr>
        <p:spPr>
          <a:xfrm>
            <a:off x="11013401" y="6771893"/>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a:extLst>
              <a:ext uri="{FF2B5EF4-FFF2-40B4-BE49-F238E27FC236}">
                <a16:creationId xmlns:a16="http://schemas.microsoft.com/office/drawing/2014/main" id="{9579B34D-DA76-EC49-9ABB-4B140A90D356}"/>
              </a:ext>
            </a:extLst>
          </p:cNvPr>
          <p:cNvSpPr/>
          <p:nvPr/>
        </p:nvSpPr>
        <p:spPr>
          <a:xfrm>
            <a:off x="11375351" y="6770547"/>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a:extLst>
              <a:ext uri="{FF2B5EF4-FFF2-40B4-BE49-F238E27FC236}">
                <a16:creationId xmlns:a16="http://schemas.microsoft.com/office/drawing/2014/main" id="{13DBDA51-FC36-E945-AD75-E74DCD92E524}"/>
              </a:ext>
            </a:extLst>
          </p:cNvPr>
          <p:cNvSpPr/>
          <p:nvPr/>
        </p:nvSpPr>
        <p:spPr>
          <a:xfrm>
            <a:off x="10651451" y="7468953"/>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6" name="矩形 145">
            <a:extLst>
              <a:ext uri="{FF2B5EF4-FFF2-40B4-BE49-F238E27FC236}">
                <a16:creationId xmlns:a16="http://schemas.microsoft.com/office/drawing/2014/main" id="{C94A805D-C765-134D-A65A-17AF9928F8C6}"/>
              </a:ext>
            </a:extLst>
          </p:cNvPr>
          <p:cNvSpPr/>
          <p:nvPr/>
        </p:nvSpPr>
        <p:spPr>
          <a:xfrm>
            <a:off x="11013401" y="7470299"/>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F209DB02-C3A8-AD4C-B166-E8D1AB866C3A}"/>
              </a:ext>
            </a:extLst>
          </p:cNvPr>
          <p:cNvSpPr/>
          <p:nvPr/>
        </p:nvSpPr>
        <p:spPr>
          <a:xfrm>
            <a:off x="11375351" y="7468953"/>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grpSp>
        <p:nvGrpSpPr>
          <p:cNvPr id="148" name="组合 147">
            <a:extLst>
              <a:ext uri="{FF2B5EF4-FFF2-40B4-BE49-F238E27FC236}">
                <a16:creationId xmlns:a16="http://schemas.microsoft.com/office/drawing/2014/main" id="{EFCE9061-89E5-CB49-8B69-A182027F67F3}"/>
              </a:ext>
            </a:extLst>
          </p:cNvPr>
          <p:cNvGrpSpPr/>
          <p:nvPr/>
        </p:nvGrpSpPr>
        <p:grpSpPr>
          <a:xfrm>
            <a:off x="14661307" y="4953493"/>
            <a:ext cx="2592864" cy="3247861"/>
            <a:chOff x="9489408" y="1555286"/>
            <a:chExt cx="2592864" cy="3247861"/>
          </a:xfrm>
        </p:grpSpPr>
        <p:sp>
          <p:nvSpPr>
            <p:cNvPr id="149" name="矩形 148">
              <a:extLst>
                <a:ext uri="{FF2B5EF4-FFF2-40B4-BE49-F238E27FC236}">
                  <a16:creationId xmlns:a16="http://schemas.microsoft.com/office/drawing/2014/main" id="{A641EBB5-E61A-384F-93B7-5697CDB2F34B}"/>
                </a:ext>
              </a:extLst>
            </p:cNvPr>
            <p:cNvSpPr/>
            <p:nvPr/>
          </p:nvSpPr>
          <p:spPr>
            <a:xfrm>
              <a:off x="9489408" y="1930794"/>
              <a:ext cx="2592864" cy="2872353"/>
            </a:xfrm>
            <a:prstGeom prst="rect">
              <a:avLst/>
            </a:prstGeom>
            <a:noFill/>
            <a:ln w="25400" cap="flat">
              <a:solidFill>
                <a:schemeClr val="tx1">
                  <a:lumMod val="75000"/>
                  <a:lumOff val="2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150" name="矩形 149">
              <a:extLst>
                <a:ext uri="{FF2B5EF4-FFF2-40B4-BE49-F238E27FC236}">
                  <a16:creationId xmlns:a16="http://schemas.microsoft.com/office/drawing/2014/main" id="{73A7BD1A-D905-2D45-8790-AE28EC32BB4C}"/>
                </a:ext>
              </a:extLst>
            </p:cNvPr>
            <p:cNvSpPr/>
            <p:nvPr/>
          </p:nvSpPr>
          <p:spPr>
            <a:xfrm>
              <a:off x="10887456" y="2042161"/>
              <a:ext cx="1024128" cy="530352"/>
            </a:xfrm>
            <a:prstGeom prst="rect">
              <a:avLst/>
            </a:prstGeom>
            <a:solidFill>
              <a:srgbClr val="FF0000"/>
            </a:solidFill>
            <a:ln w="254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1600" b="0" i="0" u="none" strike="noStrike" cap="none" spc="0" normalizeH="0" baseline="0" dirty="0">
                  <a:ln>
                    <a:noFill/>
                  </a:ln>
                  <a:solidFill>
                    <a:schemeClr val="tx1"/>
                  </a:solidFill>
                  <a:effectLst/>
                  <a:uFillTx/>
                  <a:latin typeface="FangSong" panose="02010609060101010101" pitchFamily="49" charset="-122"/>
                  <a:ea typeface="FangSong" panose="02010609060101010101" pitchFamily="49" charset="-122"/>
                  <a:cs typeface="+mn-cs"/>
                  <a:sym typeface="Helvetica Neue Medium"/>
                </a:rPr>
                <a:t>GPU0</a:t>
              </a:r>
              <a:endParaRPr kumimoji="0" lang="zh-CN" altLang="en-US" sz="1600" b="0" i="0" u="none" strike="noStrike" cap="none" spc="0" normalizeH="0" baseline="0" dirty="0">
                <a:ln>
                  <a:noFill/>
                </a:ln>
                <a:solidFill>
                  <a:schemeClr val="tx1"/>
                </a:solidFill>
                <a:effectLst/>
                <a:uFillTx/>
                <a:latin typeface="FangSong" panose="02010609060101010101" pitchFamily="49" charset="-122"/>
                <a:ea typeface="FangSong" panose="02010609060101010101" pitchFamily="49" charset="-122"/>
                <a:cs typeface="+mn-cs"/>
                <a:sym typeface="Helvetica Neue Medium"/>
              </a:endParaRPr>
            </a:p>
          </p:txBody>
        </p:sp>
        <p:sp>
          <p:nvSpPr>
            <p:cNvPr id="151" name="矩形 150">
              <a:extLst>
                <a:ext uri="{FF2B5EF4-FFF2-40B4-BE49-F238E27FC236}">
                  <a16:creationId xmlns:a16="http://schemas.microsoft.com/office/drawing/2014/main" id="{E7B56ACA-AD67-9347-A8EA-4B89AB3E42A9}"/>
                </a:ext>
              </a:extLst>
            </p:cNvPr>
            <p:cNvSpPr/>
            <p:nvPr/>
          </p:nvSpPr>
          <p:spPr>
            <a:xfrm>
              <a:off x="10887456" y="2712722"/>
              <a:ext cx="1024128" cy="530352"/>
            </a:xfrm>
            <a:prstGeom prst="rect">
              <a:avLst/>
            </a:prstGeom>
            <a:solidFill>
              <a:schemeClr val="accent3">
                <a:lumMod val="75000"/>
              </a:schemeClr>
            </a:solidFill>
            <a:ln w="25400" cap="flat">
              <a:solidFill>
                <a:schemeClr val="accent3">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r>
                <a:rPr lang="en-US" altLang="zh-CN" sz="1600" b="0" dirty="0">
                  <a:solidFill>
                    <a:schemeClr val="tx1"/>
                  </a:solidFill>
                  <a:latin typeface="FangSong" panose="02010609060101010101" pitchFamily="49" charset="-122"/>
                  <a:ea typeface="FangSong" panose="02010609060101010101" pitchFamily="49" charset="-122"/>
                  <a:cs typeface="+mn-cs"/>
                  <a:sym typeface="Helvetica Neue Medium"/>
                </a:rPr>
                <a:t>GPU1</a:t>
              </a:r>
              <a:endParaRPr lang="zh-CN" altLang="en-US" sz="1600" b="0" dirty="0">
                <a:solidFill>
                  <a:schemeClr val="tx1"/>
                </a:solidFill>
                <a:latin typeface="FangSong" panose="02010609060101010101" pitchFamily="49" charset="-122"/>
                <a:ea typeface="FangSong" panose="02010609060101010101" pitchFamily="49" charset="-122"/>
                <a:cs typeface="+mn-cs"/>
                <a:sym typeface="Helvetica Neue Medium"/>
              </a:endParaRPr>
            </a:p>
          </p:txBody>
        </p:sp>
        <p:sp>
          <p:nvSpPr>
            <p:cNvPr id="152" name="矩形 151">
              <a:extLst>
                <a:ext uri="{FF2B5EF4-FFF2-40B4-BE49-F238E27FC236}">
                  <a16:creationId xmlns:a16="http://schemas.microsoft.com/office/drawing/2014/main" id="{F2790213-D0CE-8040-A7F7-7B8C35C571A7}"/>
                </a:ext>
              </a:extLst>
            </p:cNvPr>
            <p:cNvSpPr/>
            <p:nvPr/>
          </p:nvSpPr>
          <p:spPr>
            <a:xfrm>
              <a:off x="10887456" y="3422480"/>
              <a:ext cx="1024128" cy="530352"/>
            </a:xfrm>
            <a:prstGeom prst="rect">
              <a:avLst/>
            </a:prstGeom>
            <a:solidFill>
              <a:schemeClr val="accent3">
                <a:lumMod val="75000"/>
              </a:schemeClr>
            </a:solidFill>
            <a:ln w="25400" cap="flat">
              <a:solidFill>
                <a:schemeClr val="accent3">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r>
                <a:rPr lang="en-US" altLang="zh-CN" sz="1600" b="0" dirty="0">
                  <a:solidFill>
                    <a:schemeClr val="tx1"/>
                  </a:solidFill>
                  <a:latin typeface="FangSong" panose="02010609060101010101" pitchFamily="49" charset="-122"/>
                  <a:ea typeface="FangSong" panose="02010609060101010101" pitchFamily="49" charset="-122"/>
                  <a:cs typeface="+mn-cs"/>
                  <a:sym typeface="Helvetica Neue Medium"/>
                </a:rPr>
                <a:t>GPU2</a:t>
              </a:r>
              <a:endParaRPr lang="zh-CN" altLang="en-US" sz="1600" b="0" dirty="0">
                <a:solidFill>
                  <a:schemeClr val="tx1"/>
                </a:solidFill>
                <a:latin typeface="FangSong" panose="02010609060101010101" pitchFamily="49" charset="-122"/>
                <a:ea typeface="FangSong" panose="02010609060101010101" pitchFamily="49" charset="-122"/>
                <a:cs typeface="+mn-cs"/>
                <a:sym typeface="Helvetica Neue Medium"/>
              </a:endParaRPr>
            </a:p>
          </p:txBody>
        </p:sp>
        <p:sp>
          <p:nvSpPr>
            <p:cNvPr id="153" name="矩形 152">
              <a:extLst>
                <a:ext uri="{FF2B5EF4-FFF2-40B4-BE49-F238E27FC236}">
                  <a16:creationId xmlns:a16="http://schemas.microsoft.com/office/drawing/2014/main" id="{A622BAD5-D260-9F49-BDF0-E337B533835D}"/>
                </a:ext>
              </a:extLst>
            </p:cNvPr>
            <p:cNvSpPr/>
            <p:nvPr/>
          </p:nvSpPr>
          <p:spPr>
            <a:xfrm>
              <a:off x="10887456" y="4132238"/>
              <a:ext cx="1024128" cy="530352"/>
            </a:xfrm>
            <a:prstGeom prst="rect">
              <a:avLst/>
            </a:prstGeom>
            <a:solidFill>
              <a:schemeClr val="accent3">
                <a:lumMod val="75000"/>
              </a:schemeClr>
            </a:solidFill>
            <a:ln w="25400" cap="flat">
              <a:solidFill>
                <a:schemeClr val="accent3">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r>
                <a:rPr lang="en-US" altLang="zh-CN" sz="1600" b="0" dirty="0">
                  <a:solidFill>
                    <a:schemeClr val="tx1"/>
                  </a:solidFill>
                  <a:latin typeface="FangSong" panose="02010609060101010101" pitchFamily="49" charset="-122"/>
                  <a:ea typeface="FangSong" panose="02010609060101010101" pitchFamily="49" charset="-122"/>
                  <a:cs typeface="+mn-cs"/>
                  <a:sym typeface="Helvetica Neue Medium"/>
                </a:rPr>
                <a:t>GPU3</a:t>
              </a:r>
              <a:endParaRPr lang="zh-CN" altLang="en-US" sz="1600" b="0" dirty="0">
                <a:solidFill>
                  <a:schemeClr val="tx1"/>
                </a:solidFill>
                <a:latin typeface="FangSong" panose="02010609060101010101" pitchFamily="49" charset="-122"/>
                <a:ea typeface="FangSong" panose="02010609060101010101" pitchFamily="49" charset="-122"/>
                <a:cs typeface="+mn-cs"/>
                <a:sym typeface="Helvetica Neue Medium"/>
              </a:endParaRPr>
            </a:p>
          </p:txBody>
        </p:sp>
        <p:sp>
          <p:nvSpPr>
            <p:cNvPr id="154" name="文本框 153">
              <a:extLst>
                <a:ext uri="{FF2B5EF4-FFF2-40B4-BE49-F238E27FC236}">
                  <a16:creationId xmlns:a16="http://schemas.microsoft.com/office/drawing/2014/main" id="{CCF9EB3B-8D78-CC49-A9C1-FB5373844173}"/>
                </a:ext>
              </a:extLst>
            </p:cNvPr>
            <p:cNvSpPr txBox="1"/>
            <p:nvPr/>
          </p:nvSpPr>
          <p:spPr>
            <a:xfrm>
              <a:off x="9543909" y="3422480"/>
              <a:ext cx="1188086"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r</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ank:</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18</a:t>
              </a:r>
              <a:r>
                <a:rPr lang="en-US" altLang="zh-CN" sz="1200" b="0" dirty="0"/>
                <a:t>,19,20</a:t>
              </a:r>
              <a:endPar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local_rank:6,7,8</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55" name="文本框 154">
              <a:extLst>
                <a:ext uri="{FF2B5EF4-FFF2-40B4-BE49-F238E27FC236}">
                  <a16:creationId xmlns:a16="http://schemas.microsoft.com/office/drawing/2014/main" id="{FD2F092E-41FC-FA4E-8336-D3B04CF89814}"/>
                </a:ext>
              </a:extLst>
            </p:cNvPr>
            <p:cNvSpPr txBox="1"/>
            <p:nvPr/>
          </p:nvSpPr>
          <p:spPr>
            <a:xfrm>
              <a:off x="9567156" y="2771150"/>
              <a:ext cx="1227582"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r</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ank:</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15</a:t>
              </a:r>
              <a:r>
                <a:rPr lang="en-US" altLang="zh-CN" sz="1200" b="0" dirty="0"/>
                <a:t>,16,17</a:t>
              </a:r>
              <a:endPar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local_rank:3,4,5</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56" name="文本框 155">
              <a:extLst>
                <a:ext uri="{FF2B5EF4-FFF2-40B4-BE49-F238E27FC236}">
                  <a16:creationId xmlns:a16="http://schemas.microsoft.com/office/drawing/2014/main" id="{D0F55FF5-4BEC-F449-B56A-9622603F55C6}"/>
                </a:ext>
              </a:extLst>
            </p:cNvPr>
            <p:cNvSpPr txBox="1"/>
            <p:nvPr/>
          </p:nvSpPr>
          <p:spPr>
            <a:xfrm>
              <a:off x="9574905" y="2078314"/>
              <a:ext cx="1213104"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r</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ank:</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lang="en-US" altLang="zh-CN" sz="1200" b="0" dirty="0"/>
                <a:t>12,13,14</a:t>
              </a:r>
              <a:endPar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local_rank:0,1,2</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57" name="文本框 156">
              <a:extLst>
                <a:ext uri="{FF2B5EF4-FFF2-40B4-BE49-F238E27FC236}">
                  <a16:creationId xmlns:a16="http://schemas.microsoft.com/office/drawing/2014/main" id="{247DCA9C-49CD-274A-8FF5-D4F347813775}"/>
                </a:ext>
              </a:extLst>
            </p:cNvPr>
            <p:cNvSpPr txBox="1"/>
            <p:nvPr/>
          </p:nvSpPr>
          <p:spPr>
            <a:xfrm>
              <a:off x="9525103" y="4130122"/>
              <a:ext cx="1426733"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r</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ank:</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21</a:t>
              </a:r>
              <a:r>
                <a:rPr lang="en-US" altLang="zh-CN" sz="1200" b="0" dirty="0"/>
                <a:t>,22,23</a:t>
              </a:r>
              <a:endPar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local_rank:9,10,11</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58" name="文本框 157">
              <a:extLst>
                <a:ext uri="{FF2B5EF4-FFF2-40B4-BE49-F238E27FC236}">
                  <a16:creationId xmlns:a16="http://schemas.microsoft.com/office/drawing/2014/main" id="{9FCCAAD1-7565-924C-B5B3-4735588126A9}"/>
                </a:ext>
              </a:extLst>
            </p:cNvPr>
            <p:cNvSpPr txBox="1"/>
            <p:nvPr/>
          </p:nvSpPr>
          <p:spPr>
            <a:xfrm>
              <a:off x="9497908" y="1555286"/>
              <a:ext cx="1296830"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600" b="0" dirty="0" err="1"/>
                <a:t>node_rank</a:t>
              </a:r>
              <a:r>
                <a:rPr lang="en-US" altLang="zh-CN" sz="1600" b="0" dirty="0"/>
                <a:t>:</a:t>
              </a:r>
              <a:r>
                <a:rPr lang="zh-CN" altLang="en-US" sz="1600" b="0" dirty="0"/>
                <a:t> </a:t>
              </a:r>
              <a:r>
                <a:rPr lang="en-US" altLang="zh-CN" sz="1600" b="0" dirty="0"/>
                <a:t>1</a:t>
              </a:r>
              <a:endParaRPr kumimoji="0" lang="zh-CN" altLang="en-US" sz="16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grpSp>
      <p:sp>
        <p:nvSpPr>
          <p:cNvPr id="159" name="矩形 158">
            <a:extLst>
              <a:ext uri="{FF2B5EF4-FFF2-40B4-BE49-F238E27FC236}">
                <a16:creationId xmlns:a16="http://schemas.microsoft.com/office/drawing/2014/main" id="{2CFEFE75-778B-E141-B307-7A50F6EC3282}"/>
              </a:ext>
            </a:extLst>
          </p:cNvPr>
          <p:cNvSpPr/>
          <p:nvPr/>
        </p:nvSpPr>
        <p:spPr>
          <a:xfrm>
            <a:off x="16034000" y="5427788"/>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0" name="矩形 159">
            <a:extLst>
              <a:ext uri="{FF2B5EF4-FFF2-40B4-BE49-F238E27FC236}">
                <a16:creationId xmlns:a16="http://schemas.microsoft.com/office/drawing/2014/main" id="{47E542BE-5683-ED47-8DCB-4A87EEA90B87}"/>
              </a:ext>
            </a:extLst>
          </p:cNvPr>
          <p:cNvSpPr/>
          <p:nvPr/>
        </p:nvSpPr>
        <p:spPr>
          <a:xfrm>
            <a:off x="16395950" y="5426325"/>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1" name="矩形 160">
            <a:extLst>
              <a:ext uri="{FF2B5EF4-FFF2-40B4-BE49-F238E27FC236}">
                <a16:creationId xmlns:a16="http://schemas.microsoft.com/office/drawing/2014/main" id="{5344217B-F275-6C46-A4B4-E402C3B5A16F}"/>
              </a:ext>
            </a:extLst>
          </p:cNvPr>
          <p:cNvSpPr/>
          <p:nvPr/>
        </p:nvSpPr>
        <p:spPr>
          <a:xfrm>
            <a:off x="16757900" y="5427671"/>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2" name="矩形 161">
            <a:extLst>
              <a:ext uri="{FF2B5EF4-FFF2-40B4-BE49-F238E27FC236}">
                <a16:creationId xmlns:a16="http://schemas.microsoft.com/office/drawing/2014/main" id="{0E75AFC9-BA00-4F43-A20B-1D508E6CEE9F}"/>
              </a:ext>
            </a:extLst>
          </p:cNvPr>
          <p:cNvSpPr/>
          <p:nvPr/>
        </p:nvSpPr>
        <p:spPr>
          <a:xfrm>
            <a:off x="16045809" y="6092119"/>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3" name="矩形 162">
            <a:extLst>
              <a:ext uri="{FF2B5EF4-FFF2-40B4-BE49-F238E27FC236}">
                <a16:creationId xmlns:a16="http://schemas.microsoft.com/office/drawing/2014/main" id="{8346A1DE-BFCC-2A49-A058-90250B2089C6}"/>
              </a:ext>
            </a:extLst>
          </p:cNvPr>
          <p:cNvSpPr/>
          <p:nvPr/>
        </p:nvSpPr>
        <p:spPr>
          <a:xfrm>
            <a:off x="16407759" y="6093465"/>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4" name="矩形 163">
            <a:extLst>
              <a:ext uri="{FF2B5EF4-FFF2-40B4-BE49-F238E27FC236}">
                <a16:creationId xmlns:a16="http://schemas.microsoft.com/office/drawing/2014/main" id="{A85DF6F1-37D7-DB42-882A-1F239001DF3E}"/>
              </a:ext>
            </a:extLst>
          </p:cNvPr>
          <p:cNvSpPr/>
          <p:nvPr/>
        </p:nvSpPr>
        <p:spPr>
          <a:xfrm>
            <a:off x="16769709" y="6092119"/>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5" name="矩形 164">
            <a:extLst>
              <a:ext uri="{FF2B5EF4-FFF2-40B4-BE49-F238E27FC236}">
                <a16:creationId xmlns:a16="http://schemas.microsoft.com/office/drawing/2014/main" id="{C6DB09EF-D26A-BF4A-9BCC-CCBEA00E2D53}"/>
              </a:ext>
            </a:extLst>
          </p:cNvPr>
          <p:cNvSpPr/>
          <p:nvPr/>
        </p:nvSpPr>
        <p:spPr>
          <a:xfrm>
            <a:off x="16044218" y="6810609"/>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6" name="矩形 165">
            <a:extLst>
              <a:ext uri="{FF2B5EF4-FFF2-40B4-BE49-F238E27FC236}">
                <a16:creationId xmlns:a16="http://schemas.microsoft.com/office/drawing/2014/main" id="{D3B6E303-D3AC-5446-AD84-D8A3BD2BF64A}"/>
              </a:ext>
            </a:extLst>
          </p:cNvPr>
          <p:cNvSpPr/>
          <p:nvPr/>
        </p:nvSpPr>
        <p:spPr>
          <a:xfrm>
            <a:off x="16406168" y="6811955"/>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C046277A-6F72-F04C-9AE6-5895C894DF20}"/>
              </a:ext>
            </a:extLst>
          </p:cNvPr>
          <p:cNvSpPr/>
          <p:nvPr/>
        </p:nvSpPr>
        <p:spPr>
          <a:xfrm>
            <a:off x="16768118" y="6810609"/>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a:extLst>
              <a:ext uri="{FF2B5EF4-FFF2-40B4-BE49-F238E27FC236}">
                <a16:creationId xmlns:a16="http://schemas.microsoft.com/office/drawing/2014/main" id="{5EB9E5A4-BCE4-9C4D-8BB1-DA1AA9890DE3}"/>
              </a:ext>
            </a:extLst>
          </p:cNvPr>
          <p:cNvSpPr/>
          <p:nvPr/>
        </p:nvSpPr>
        <p:spPr>
          <a:xfrm>
            <a:off x="16044218" y="7509015"/>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a:extLst>
              <a:ext uri="{FF2B5EF4-FFF2-40B4-BE49-F238E27FC236}">
                <a16:creationId xmlns:a16="http://schemas.microsoft.com/office/drawing/2014/main" id="{F71425E4-F696-F24C-A257-2CFF96E6C166}"/>
              </a:ext>
            </a:extLst>
          </p:cNvPr>
          <p:cNvSpPr/>
          <p:nvPr/>
        </p:nvSpPr>
        <p:spPr>
          <a:xfrm>
            <a:off x="16406168" y="7510361"/>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0" name="矩形 169">
            <a:extLst>
              <a:ext uri="{FF2B5EF4-FFF2-40B4-BE49-F238E27FC236}">
                <a16:creationId xmlns:a16="http://schemas.microsoft.com/office/drawing/2014/main" id="{6DA382F3-FDAE-2048-AC56-15885715CF2C}"/>
              </a:ext>
            </a:extLst>
          </p:cNvPr>
          <p:cNvSpPr/>
          <p:nvPr/>
        </p:nvSpPr>
        <p:spPr>
          <a:xfrm>
            <a:off x="16768118" y="7509015"/>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grpSp>
        <p:nvGrpSpPr>
          <p:cNvPr id="171" name="组合 170">
            <a:extLst>
              <a:ext uri="{FF2B5EF4-FFF2-40B4-BE49-F238E27FC236}">
                <a16:creationId xmlns:a16="http://schemas.microsoft.com/office/drawing/2014/main" id="{056DC869-459E-344D-BE43-F7EFBF00658D}"/>
              </a:ext>
            </a:extLst>
          </p:cNvPr>
          <p:cNvGrpSpPr/>
          <p:nvPr/>
        </p:nvGrpSpPr>
        <p:grpSpPr>
          <a:xfrm>
            <a:off x="11923851" y="1701108"/>
            <a:ext cx="2592864" cy="3247861"/>
            <a:chOff x="9489408" y="1555286"/>
            <a:chExt cx="2592864" cy="3247861"/>
          </a:xfrm>
        </p:grpSpPr>
        <p:sp>
          <p:nvSpPr>
            <p:cNvPr id="172" name="矩形 171">
              <a:extLst>
                <a:ext uri="{FF2B5EF4-FFF2-40B4-BE49-F238E27FC236}">
                  <a16:creationId xmlns:a16="http://schemas.microsoft.com/office/drawing/2014/main" id="{4D07AA22-1FE3-C941-9D98-86F871914E0D}"/>
                </a:ext>
              </a:extLst>
            </p:cNvPr>
            <p:cNvSpPr/>
            <p:nvPr/>
          </p:nvSpPr>
          <p:spPr>
            <a:xfrm>
              <a:off x="9489408" y="1930794"/>
              <a:ext cx="2592864" cy="2872353"/>
            </a:xfrm>
            <a:prstGeom prst="rect">
              <a:avLst/>
            </a:prstGeom>
            <a:noFill/>
            <a:ln w="25400" cap="flat">
              <a:solidFill>
                <a:schemeClr val="tx1">
                  <a:lumMod val="75000"/>
                  <a:lumOff val="2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173" name="矩形 172">
              <a:extLst>
                <a:ext uri="{FF2B5EF4-FFF2-40B4-BE49-F238E27FC236}">
                  <a16:creationId xmlns:a16="http://schemas.microsoft.com/office/drawing/2014/main" id="{280D796D-7FDB-8043-9073-5F5554704757}"/>
                </a:ext>
              </a:extLst>
            </p:cNvPr>
            <p:cNvSpPr/>
            <p:nvPr/>
          </p:nvSpPr>
          <p:spPr>
            <a:xfrm>
              <a:off x="10887456" y="2042161"/>
              <a:ext cx="1024128" cy="530352"/>
            </a:xfrm>
            <a:prstGeom prst="rect">
              <a:avLst/>
            </a:prstGeom>
            <a:solidFill>
              <a:srgbClr val="FF0000"/>
            </a:solidFill>
            <a:ln w="254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1600" b="0" i="0" u="none" strike="noStrike" cap="none" spc="0" normalizeH="0" baseline="0" dirty="0">
                  <a:ln>
                    <a:noFill/>
                  </a:ln>
                  <a:solidFill>
                    <a:schemeClr val="tx1"/>
                  </a:solidFill>
                  <a:effectLst/>
                  <a:uFillTx/>
                  <a:latin typeface="FangSong" panose="02010609060101010101" pitchFamily="49" charset="-122"/>
                  <a:ea typeface="FangSong" panose="02010609060101010101" pitchFamily="49" charset="-122"/>
                  <a:cs typeface="+mn-cs"/>
                  <a:sym typeface="Helvetica Neue Medium"/>
                </a:rPr>
                <a:t>GPU0</a:t>
              </a:r>
              <a:endParaRPr kumimoji="0" lang="zh-CN" altLang="en-US" sz="1600" b="0" i="0" u="none" strike="noStrike" cap="none" spc="0" normalizeH="0" baseline="0" dirty="0">
                <a:ln>
                  <a:noFill/>
                </a:ln>
                <a:solidFill>
                  <a:schemeClr val="tx1"/>
                </a:solidFill>
                <a:effectLst/>
                <a:uFillTx/>
                <a:latin typeface="FangSong" panose="02010609060101010101" pitchFamily="49" charset="-122"/>
                <a:ea typeface="FangSong" panose="02010609060101010101" pitchFamily="49" charset="-122"/>
                <a:cs typeface="+mn-cs"/>
                <a:sym typeface="Helvetica Neue Medium"/>
              </a:endParaRPr>
            </a:p>
          </p:txBody>
        </p:sp>
        <p:sp>
          <p:nvSpPr>
            <p:cNvPr id="174" name="矩形 173">
              <a:extLst>
                <a:ext uri="{FF2B5EF4-FFF2-40B4-BE49-F238E27FC236}">
                  <a16:creationId xmlns:a16="http://schemas.microsoft.com/office/drawing/2014/main" id="{E315BF76-56F5-804B-9CAF-569F7BC2140D}"/>
                </a:ext>
              </a:extLst>
            </p:cNvPr>
            <p:cNvSpPr/>
            <p:nvPr/>
          </p:nvSpPr>
          <p:spPr>
            <a:xfrm>
              <a:off x="10887456" y="2712722"/>
              <a:ext cx="1024128" cy="530352"/>
            </a:xfrm>
            <a:prstGeom prst="rect">
              <a:avLst/>
            </a:prstGeom>
            <a:solidFill>
              <a:schemeClr val="accent3">
                <a:lumMod val="75000"/>
              </a:schemeClr>
            </a:solidFill>
            <a:ln w="25400" cap="flat">
              <a:solidFill>
                <a:schemeClr val="accent3">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r>
                <a:rPr lang="en-US" altLang="zh-CN" sz="1600" b="0" dirty="0">
                  <a:solidFill>
                    <a:schemeClr val="tx1"/>
                  </a:solidFill>
                  <a:latin typeface="FangSong" panose="02010609060101010101" pitchFamily="49" charset="-122"/>
                  <a:ea typeface="FangSong" panose="02010609060101010101" pitchFamily="49" charset="-122"/>
                  <a:cs typeface="+mn-cs"/>
                  <a:sym typeface="Helvetica Neue Medium"/>
                </a:rPr>
                <a:t>GPU1</a:t>
              </a:r>
              <a:endParaRPr lang="zh-CN" altLang="en-US" sz="1600" b="0" dirty="0">
                <a:solidFill>
                  <a:schemeClr val="tx1"/>
                </a:solidFill>
                <a:latin typeface="FangSong" panose="02010609060101010101" pitchFamily="49" charset="-122"/>
                <a:ea typeface="FangSong" panose="02010609060101010101" pitchFamily="49" charset="-122"/>
                <a:cs typeface="+mn-cs"/>
                <a:sym typeface="Helvetica Neue Medium"/>
              </a:endParaRPr>
            </a:p>
          </p:txBody>
        </p:sp>
        <p:sp>
          <p:nvSpPr>
            <p:cNvPr id="175" name="矩形 174">
              <a:extLst>
                <a:ext uri="{FF2B5EF4-FFF2-40B4-BE49-F238E27FC236}">
                  <a16:creationId xmlns:a16="http://schemas.microsoft.com/office/drawing/2014/main" id="{EED098D3-321B-A140-891C-FB8D9918A0BE}"/>
                </a:ext>
              </a:extLst>
            </p:cNvPr>
            <p:cNvSpPr/>
            <p:nvPr/>
          </p:nvSpPr>
          <p:spPr>
            <a:xfrm>
              <a:off x="10887456" y="3422480"/>
              <a:ext cx="1024128" cy="530352"/>
            </a:xfrm>
            <a:prstGeom prst="rect">
              <a:avLst/>
            </a:prstGeom>
            <a:solidFill>
              <a:schemeClr val="accent3">
                <a:lumMod val="75000"/>
              </a:schemeClr>
            </a:solidFill>
            <a:ln w="25400" cap="flat">
              <a:solidFill>
                <a:schemeClr val="accent3">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r>
                <a:rPr lang="en-US" altLang="zh-CN" sz="1600" b="0" dirty="0">
                  <a:solidFill>
                    <a:schemeClr val="tx1"/>
                  </a:solidFill>
                  <a:latin typeface="FangSong" panose="02010609060101010101" pitchFamily="49" charset="-122"/>
                  <a:ea typeface="FangSong" panose="02010609060101010101" pitchFamily="49" charset="-122"/>
                  <a:cs typeface="+mn-cs"/>
                  <a:sym typeface="Helvetica Neue Medium"/>
                </a:rPr>
                <a:t>GPU2</a:t>
              </a:r>
              <a:endParaRPr lang="zh-CN" altLang="en-US" sz="1600" b="0" dirty="0">
                <a:solidFill>
                  <a:schemeClr val="tx1"/>
                </a:solidFill>
                <a:latin typeface="FangSong" panose="02010609060101010101" pitchFamily="49" charset="-122"/>
                <a:ea typeface="FangSong" panose="02010609060101010101" pitchFamily="49" charset="-122"/>
                <a:cs typeface="+mn-cs"/>
                <a:sym typeface="Helvetica Neue Medium"/>
              </a:endParaRPr>
            </a:p>
          </p:txBody>
        </p:sp>
        <p:sp>
          <p:nvSpPr>
            <p:cNvPr id="176" name="矩形 175">
              <a:extLst>
                <a:ext uri="{FF2B5EF4-FFF2-40B4-BE49-F238E27FC236}">
                  <a16:creationId xmlns:a16="http://schemas.microsoft.com/office/drawing/2014/main" id="{D5C0E820-8C0B-894A-8165-8605F278B4CE}"/>
                </a:ext>
              </a:extLst>
            </p:cNvPr>
            <p:cNvSpPr/>
            <p:nvPr/>
          </p:nvSpPr>
          <p:spPr>
            <a:xfrm>
              <a:off x="10887456" y="4132238"/>
              <a:ext cx="1024128" cy="530352"/>
            </a:xfrm>
            <a:prstGeom prst="rect">
              <a:avLst/>
            </a:prstGeom>
            <a:solidFill>
              <a:schemeClr val="accent3">
                <a:lumMod val="75000"/>
              </a:schemeClr>
            </a:solidFill>
            <a:ln w="25400" cap="flat">
              <a:solidFill>
                <a:schemeClr val="accent3">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r>
                <a:rPr lang="en-US" altLang="zh-CN" sz="1600" b="0" dirty="0">
                  <a:solidFill>
                    <a:schemeClr val="tx1"/>
                  </a:solidFill>
                  <a:latin typeface="FangSong" panose="02010609060101010101" pitchFamily="49" charset="-122"/>
                  <a:ea typeface="FangSong" panose="02010609060101010101" pitchFamily="49" charset="-122"/>
                  <a:cs typeface="+mn-cs"/>
                  <a:sym typeface="Helvetica Neue Medium"/>
                </a:rPr>
                <a:t>GPU3</a:t>
              </a:r>
              <a:endParaRPr lang="zh-CN" altLang="en-US" sz="1600" b="0" dirty="0">
                <a:solidFill>
                  <a:schemeClr val="tx1"/>
                </a:solidFill>
                <a:latin typeface="FangSong" panose="02010609060101010101" pitchFamily="49" charset="-122"/>
                <a:ea typeface="FangSong" panose="02010609060101010101" pitchFamily="49" charset="-122"/>
                <a:cs typeface="+mn-cs"/>
                <a:sym typeface="Helvetica Neue Medium"/>
              </a:endParaRPr>
            </a:p>
          </p:txBody>
        </p:sp>
        <p:sp>
          <p:nvSpPr>
            <p:cNvPr id="177" name="文本框 176">
              <a:extLst>
                <a:ext uri="{FF2B5EF4-FFF2-40B4-BE49-F238E27FC236}">
                  <a16:creationId xmlns:a16="http://schemas.microsoft.com/office/drawing/2014/main" id="{CC05336C-599B-494F-90F6-B067DAAF31BF}"/>
                </a:ext>
              </a:extLst>
            </p:cNvPr>
            <p:cNvSpPr txBox="1"/>
            <p:nvPr/>
          </p:nvSpPr>
          <p:spPr>
            <a:xfrm>
              <a:off x="9543909" y="3422480"/>
              <a:ext cx="1188086"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r</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ank:</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lang="en-US" altLang="zh-CN" sz="1200" b="0" dirty="0"/>
                <a:t>30,31,32</a:t>
              </a:r>
              <a:endPar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local_rank:6,7,8</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78" name="文本框 177">
              <a:extLst>
                <a:ext uri="{FF2B5EF4-FFF2-40B4-BE49-F238E27FC236}">
                  <a16:creationId xmlns:a16="http://schemas.microsoft.com/office/drawing/2014/main" id="{F185FEC0-69B5-0641-BEE5-BA5F758A3167}"/>
                </a:ext>
              </a:extLst>
            </p:cNvPr>
            <p:cNvSpPr txBox="1"/>
            <p:nvPr/>
          </p:nvSpPr>
          <p:spPr>
            <a:xfrm>
              <a:off x="9567156" y="2771150"/>
              <a:ext cx="1227582"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r</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ank:</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lang="en-US" altLang="zh-CN" sz="1200" b="0" dirty="0"/>
                <a:t>27,28,29</a:t>
              </a:r>
              <a:endPar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local_rank:3,4,5</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79" name="文本框 178">
              <a:extLst>
                <a:ext uri="{FF2B5EF4-FFF2-40B4-BE49-F238E27FC236}">
                  <a16:creationId xmlns:a16="http://schemas.microsoft.com/office/drawing/2014/main" id="{6FA01D4D-D8C8-D846-BD29-DCCB51527A05}"/>
                </a:ext>
              </a:extLst>
            </p:cNvPr>
            <p:cNvSpPr txBox="1"/>
            <p:nvPr/>
          </p:nvSpPr>
          <p:spPr>
            <a:xfrm>
              <a:off x="9574905" y="2078314"/>
              <a:ext cx="1213104"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r</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ank:</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24</a:t>
              </a:r>
              <a:r>
                <a:rPr lang="en-US" altLang="zh-CN" sz="1200" b="0" dirty="0"/>
                <a:t>,25,26</a:t>
              </a:r>
              <a:endPar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local_rank:0,1,2</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80" name="文本框 179">
              <a:extLst>
                <a:ext uri="{FF2B5EF4-FFF2-40B4-BE49-F238E27FC236}">
                  <a16:creationId xmlns:a16="http://schemas.microsoft.com/office/drawing/2014/main" id="{5052BEB9-A6FE-8A4E-9211-32BD1332245C}"/>
                </a:ext>
              </a:extLst>
            </p:cNvPr>
            <p:cNvSpPr txBox="1"/>
            <p:nvPr/>
          </p:nvSpPr>
          <p:spPr>
            <a:xfrm>
              <a:off x="9525103" y="4130122"/>
              <a:ext cx="1426733" cy="47192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r</a:t>
              </a:r>
              <a:r>
                <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rPr>
                <a:t>ank:</a:t>
              </a:r>
              <a:r>
                <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rPr>
                <a:t> </a:t>
              </a:r>
              <a:r>
                <a:rPr lang="en-US" altLang="zh-CN" sz="1200" b="0" dirty="0"/>
                <a:t>33,34,35</a:t>
              </a:r>
              <a:endParaRPr kumimoji="0" lang="en-US" altLang="zh-CN"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a:p>
              <a:pPr marL="0" marR="0" indent="0" algn="l" defTabSz="584200" rtl="0" fontAlgn="auto" latinLnBrk="0" hangingPunct="0">
                <a:lnSpc>
                  <a:spcPct val="100000"/>
                </a:lnSpc>
                <a:spcBef>
                  <a:spcPts val="0"/>
                </a:spcBef>
                <a:spcAft>
                  <a:spcPts val="0"/>
                </a:spcAft>
                <a:buClrTx/>
                <a:buSzTx/>
                <a:buFontTx/>
                <a:buNone/>
                <a:tabLst/>
              </a:pPr>
              <a:r>
                <a:rPr lang="en-US" altLang="zh-CN" sz="1200" b="0" dirty="0"/>
                <a:t>local_rank:9,10,11</a:t>
              </a:r>
              <a:endParaRPr kumimoji="0" lang="zh-CN" altLang="en-US" sz="12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81" name="文本框 180">
              <a:extLst>
                <a:ext uri="{FF2B5EF4-FFF2-40B4-BE49-F238E27FC236}">
                  <a16:creationId xmlns:a16="http://schemas.microsoft.com/office/drawing/2014/main" id="{9E5EF2C4-CBF7-C647-92DD-8DBD4A076CF5}"/>
                </a:ext>
              </a:extLst>
            </p:cNvPr>
            <p:cNvSpPr txBox="1"/>
            <p:nvPr/>
          </p:nvSpPr>
          <p:spPr>
            <a:xfrm>
              <a:off x="9497908" y="1555286"/>
              <a:ext cx="1296830" cy="3488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584200" rtl="0" fontAlgn="auto" latinLnBrk="0" hangingPunct="0">
                <a:lnSpc>
                  <a:spcPct val="100000"/>
                </a:lnSpc>
                <a:spcBef>
                  <a:spcPts val="0"/>
                </a:spcBef>
                <a:spcAft>
                  <a:spcPts val="0"/>
                </a:spcAft>
                <a:buClrTx/>
                <a:buSzTx/>
                <a:buFontTx/>
                <a:buNone/>
                <a:tabLst/>
              </a:pPr>
              <a:r>
                <a:rPr lang="en-US" altLang="zh-CN" sz="1600" b="0" dirty="0" err="1"/>
                <a:t>node_rank</a:t>
              </a:r>
              <a:r>
                <a:rPr lang="en-US" altLang="zh-CN" sz="1600" b="0" dirty="0"/>
                <a:t>:</a:t>
              </a:r>
              <a:r>
                <a:rPr lang="zh-CN" altLang="en-US" sz="1600" b="0" dirty="0"/>
                <a:t> </a:t>
              </a:r>
              <a:r>
                <a:rPr lang="en-US" altLang="zh-CN" sz="1600" b="0" dirty="0"/>
                <a:t>2</a:t>
              </a:r>
              <a:endParaRPr kumimoji="0" lang="zh-CN" altLang="en-US" sz="1600" b="0"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grpSp>
      <p:sp>
        <p:nvSpPr>
          <p:cNvPr id="182" name="矩形 181">
            <a:extLst>
              <a:ext uri="{FF2B5EF4-FFF2-40B4-BE49-F238E27FC236}">
                <a16:creationId xmlns:a16="http://schemas.microsoft.com/office/drawing/2014/main" id="{E4D8B656-B091-EE44-838D-33B2BF12DA75}"/>
              </a:ext>
            </a:extLst>
          </p:cNvPr>
          <p:cNvSpPr/>
          <p:nvPr/>
        </p:nvSpPr>
        <p:spPr>
          <a:xfrm>
            <a:off x="13296544" y="2175403"/>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3" name="矩形 182">
            <a:extLst>
              <a:ext uri="{FF2B5EF4-FFF2-40B4-BE49-F238E27FC236}">
                <a16:creationId xmlns:a16="http://schemas.microsoft.com/office/drawing/2014/main" id="{1F8AB863-57FB-7749-A6E6-F03EC252AF7F}"/>
              </a:ext>
            </a:extLst>
          </p:cNvPr>
          <p:cNvSpPr/>
          <p:nvPr/>
        </p:nvSpPr>
        <p:spPr>
          <a:xfrm>
            <a:off x="13658494" y="2173940"/>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4" name="矩形 183">
            <a:extLst>
              <a:ext uri="{FF2B5EF4-FFF2-40B4-BE49-F238E27FC236}">
                <a16:creationId xmlns:a16="http://schemas.microsoft.com/office/drawing/2014/main" id="{004B5240-C3E3-5C4D-9020-E0A7ED901F17}"/>
              </a:ext>
            </a:extLst>
          </p:cNvPr>
          <p:cNvSpPr/>
          <p:nvPr/>
        </p:nvSpPr>
        <p:spPr>
          <a:xfrm>
            <a:off x="14020444" y="2175286"/>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5" name="矩形 184">
            <a:extLst>
              <a:ext uri="{FF2B5EF4-FFF2-40B4-BE49-F238E27FC236}">
                <a16:creationId xmlns:a16="http://schemas.microsoft.com/office/drawing/2014/main" id="{A21BE32A-80CD-A849-A14B-1048EF5460B7}"/>
              </a:ext>
            </a:extLst>
          </p:cNvPr>
          <p:cNvSpPr/>
          <p:nvPr/>
        </p:nvSpPr>
        <p:spPr>
          <a:xfrm>
            <a:off x="13308353" y="2839734"/>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6" name="矩形 185">
            <a:extLst>
              <a:ext uri="{FF2B5EF4-FFF2-40B4-BE49-F238E27FC236}">
                <a16:creationId xmlns:a16="http://schemas.microsoft.com/office/drawing/2014/main" id="{05594D4A-8089-E141-8645-AA89CFEFA621}"/>
              </a:ext>
            </a:extLst>
          </p:cNvPr>
          <p:cNvSpPr/>
          <p:nvPr/>
        </p:nvSpPr>
        <p:spPr>
          <a:xfrm>
            <a:off x="13670303" y="2841080"/>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7" name="矩形 186">
            <a:extLst>
              <a:ext uri="{FF2B5EF4-FFF2-40B4-BE49-F238E27FC236}">
                <a16:creationId xmlns:a16="http://schemas.microsoft.com/office/drawing/2014/main" id="{FBFF9050-956A-544B-956C-5CA6658A6585}"/>
              </a:ext>
            </a:extLst>
          </p:cNvPr>
          <p:cNvSpPr/>
          <p:nvPr/>
        </p:nvSpPr>
        <p:spPr>
          <a:xfrm>
            <a:off x="14032253" y="2839734"/>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8" name="矩形 187">
            <a:extLst>
              <a:ext uri="{FF2B5EF4-FFF2-40B4-BE49-F238E27FC236}">
                <a16:creationId xmlns:a16="http://schemas.microsoft.com/office/drawing/2014/main" id="{452267EA-D336-DC46-9F81-BC465272BB5B}"/>
              </a:ext>
            </a:extLst>
          </p:cNvPr>
          <p:cNvSpPr/>
          <p:nvPr/>
        </p:nvSpPr>
        <p:spPr>
          <a:xfrm>
            <a:off x="13306762" y="3558224"/>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9" name="矩形 188">
            <a:extLst>
              <a:ext uri="{FF2B5EF4-FFF2-40B4-BE49-F238E27FC236}">
                <a16:creationId xmlns:a16="http://schemas.microsoft.com/office/drawing/2014/main" id="{007FD8CE-76DB-494B-BFB3-3EEED2CE8B40}"/>
              </a:ext>
            </a:extLst>
          </p:cNvPr>
          <p:cNvSpPr/>
          <p:nvPr/>
        </p:nvSpPr>
        <p:spPr>
          <a:xfrm>
            <a:off x="13668712" y="3559570"/>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0" name="矩形 189">
            <a:extLst>
              <a:ext uri="{FF2B5EF4-FFF2-40B4-BE49-F238E27FC236}">
                <a16:creationId xmlns:a16="http://schemas.microsoft.com/office/drawing/2014/main" id="{CAF1E3D5-4A59-1244-B3CC-F69FCDB7F792}"/>
              </a:ext>
            </a:extLst>
          </p:cNvPr>
          <p:cNvSpPr/>
          <p:nvPr/>
        </p:nvSpPr>
        <p:spPr>
          <a:xfrm>
            <a:off x="14030662" y="3558224"/>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1" name="矩形 190">
            <a:extLst>
              <a:ext uri="{FF2B5EF4-FFF2-40B4-BE49-F238E27FC236}">
                <a16:creationId xmlns:a16="http://schemas.microsoft.com/office/drawing/2014/main" id="{A85FC395-B094-AC40-964B-70A7EB1CF816}"/>
              </a:ext>
            </a:extLst>
          </p:cNvPr>
          <p:cNvSpPr/>
          <p:nvPr/>
        </p:nvSpPr>
        <p:spPr>
          <a:xfrm>
            <a:off x="13306762" y="4256630"/>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2" name="矩形 191">
            <a:extLst>
              <a:ext uri="{FF2B5EF4-FFF2-40B4-BE49-F238E27FC236}">
                <a16:creationId xmlns:a16="http://schemas.microsoft.com/office/drawing/2014/main" id="{988D7897-BA77-4A49-82AF-8A0B8273BF10}"/>
              </a:ext>
            </a:extLst>
          </p:cNvPr>
          <p:cNvSpPr/>
          <p:nvPr/>
        </p:nvSpPr>
        <p:spPr>
          <a:xfrm>
            <a:off x="13668712" y="4257976"/>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3" name="矩形 192">
            <a:extLst>
              <a:ext uri="{FF2B5EF4-FFF2-40B4-BE49-F238E27FC236}">
                <a16:creationId xmlns:a16="http://schemas.microsoft.com/office/drawing/2014/main" id="{6904825F-10EE-9346-A71C-BCDE3B96B1F8}"/>
              </a:ext>
            </a:extLst>
          </p:cNvPr>
          <p:cNvSpPr/>
          <p:nvPr/>
        </p:nvSpPr>
        <p:spPr>
          <a:xfrm>
            <a:off x="14030662" y="4256630"/>
            <a:ext cx="361950" cy="564788"/>
          </a:xfrm>
          <a:prstGeom prst="rect">
            <a:avLst/>
          </a:prstGeom>
          <a:solidFill>
            <a:schemeClr val="accent3">
              <a:lumMod val="75000"/>
            </a:schemeClr>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4" name="文本框 193">
            <a:extLst>
              <a:ext uri="{FF2B5EF4-FFF2-40B4-BE49-F238E27FC236}">
                <a16:creationId xmlns:a16="http://schemas.microsoft.com/office/drawing/2014/main" id="{D3CC03E2-F549-2842-B8FA-6962AFE4D75E}"/>
              </a:ext>
            </a:extLst>
          </p:cNvPr>
          <p:cNvSpPr txBox="1"/>
          <p:nvPr/>
        </p:nvSpPr>
        <p:spPr>
          <a:xfrm>
            <a:off x="176949" y="490454"/>
            <a:ext cx="6523654"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中台：分布式训练</a:t>
            </a:r>
            <a:r>
              <a:rPr lang="en-US" altLang="zh-CN" sz="3413" kern="1200" dirty="0">
                <a:gradFill>
                  <a:gsLst>
                    <a:gs pos="43000">
                      <a:schemeClr val="accent1"/>
                    </a:gs>
                    <a:gs pos="100000">
                      <a:schemeClr val="accent2"/>
                    </a:gs>
                  </a:gsLst>
                  <a:lin ang="2700000" scaled="0"/>
                </a:gradFill>
                <a:latin typeface="+mj-ea"/>
              </a:rPr>
              <a:t>-</a:t>
            </a:r>
            <a:r>
              <a:rPr lang="zh-CN" altLang="en-US" sz="3413" kern="1200" dirty="0">
                <a:gradFill>
                  <a:gsLst>
                    <a:gs pos="43000">
                      <a:schemeClr val="accent1"/>
                    </a:gs>
                    <a:gs pos="100000">
                      <a:schemeClr val="accent2"/>
                    </a:gs>
                  </a:gsLst>
                  <a:lin ang="2700000" scaled="0"/>
                </a:gradFill>
                <a:latin typeface="+mj-ea"/>
              </a:rPr>
              <a:t>共享</a:t>
            </a:r>
            <a:r>
              <a:rPr lang="en-US" altLang="zh-CN" sz="3413" kern="1200" dirty="0" err="1">
                <a:gradFill>
                  <a:gsLst>
                    <a:gs pos="43000">
                      <a:schemeClr val="accent1"/>
                    </a:gs>
                    <a:gs pos="100000">
                      <a:schemeClr val="accent2"/>
                    </a:gs>
                  </a:gsLst>
                  <a:lin ang="2700000" scaled="0"/>
                </a:gradFill>
                <a:latin typeface="+mj-ea"/>
              </a:rPr>
              <a:t>gpu</a:t>
            </a:r>
            <a:endParaRPr lang="en-US" altLang="zh-CN" sz="3413" kern="1200" dirty="0">
              <a:gradFill>
                <a:gsLst>
                  <a:gs pos="43000">
                    <a:schemeClr val="accent1"/>
                  </a:gs>
                  <a:gs pos="100000">
                    <a:schemeClr val="accent2"/>
                  </a:gs>
                </a:gsLst>
                <a:lin ang="2700000" scaled="0"/>
              </a:gradFill>
              <a:latin typeface="+mj-ea"/>
            </a:endParaRPr>
          </a:p>
        </p:txBody>
      </p:sp>
      <p:pic>
        <p:nvPicPr>
          <p:cNvPr id="195" name="图片 194" descr="卡通人物&#10;&#10;低可信度描述已自动生成">
            <a:extLst>
              <a:ext uri="{FF2B5EF4-FFF2-40B4-BE49-F238E27FC236}">
                <a16:creationId xmlns:a16="http://schemas.microsoft.com/office/drawing/2014/main" id="{E60AB8DE-811E-724C-8E25-186B2348F8A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Tree>
    <p:extLst>
      <p:ext uri="{BB962C8B-B14F-4D97-AF65-F5344CB8AC3E}">
        <p14:creationId xmlns:p14="http://schemas.microsoft.com/office/powerpoint/2010/main" val="4004362861"/>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E09894A6-D42F-4C54-B4DE-0D0FA95C91D5}"/>
              </a:ext>
            </a:extLst>
          </p:cNvPr>
          <p:cNvGrpSpPr/>
          <p:nvPr/>
        </p:nvGrpSpPr>
        <p:grpSpPr>
          <a:xfrm>
            <a:off x="68678" y="3444240"/>
            <a:ext cx="12618871" cy="206858"/>
            <a:chOff x="48103" y="2419350"/>
            <a:chExt cx="8872644" cy="145447"/>
          </a:xfrm>
        </p:grpSpPr>
        <p:grpSp>
          <p:nvGrpSpPr>
            <p:cNvPr id="207" name="组合 206">
              <a:extLst>
                <a:ext uri="{FF2B5EF4-FFF2-40B4-BE49-F238E27FC236}">
                  <a16:creationId xmlns:a16="http://schemas.microsoft.com/office/drawing/2014/main" id="{FDD45E3C-E789-4320-A531-35CC7E28EE91}"/>
                </a:ext>
              </a:extLst>
            </p:cNvPr>
            <p:cNvGrpSpPr/>
            <p:nvPr/>
          </p:nvGrpSpPr>
          <p:grpSpPr>
            <a:xfrm>
              <a:off x="656078" y="2419350"/>
              <a:ext cx="243840" cy="145447"/>
              <a:chOff x="715613" y="2009775"/>
              <a:chExt cx="243840" cy="145447"/>
            </a:xfrm>
          </p:grpSpPr>
          <p:cxnSp>
            <p:nvCxnSpPr>
              <p:cNvPr id="712" name="直接连接符 711">
                <a:extLst>
                  <a:ext uri="{FF2B5EF4-FFF2-40B4-BE49-F238E27FC236}">
                    <a16:creationId xmlns:a16="http://schemas.microsoft.com/office/drawing/2014/main" id="{C383EB53-BA0E-4C28-AA57-2586620277CD}"/>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713" name="直接连接符 712">
                <a:extLst>
                  <a:ext uri="{FF2B5EF4-FFF2-40B4-BE49-F238E27FC236}">
                    <a16:creationId xmlns:a16="http://schemas.microsoft.com/office/drawing/2014/main" id="{E106502E-4524-495B-A59E-ED60DA35BECF}"/>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714" name="直接连接符 713">
                <a:extLst>
                  <a:ext uri="{FF2B5EF4-FFF2-40B4-BE49-F238E27FC236}">
                    <a16:creationId xmlns:a16="http://schemas.microsoft.com/office/drawing/2014/main" id="{16824660-43B8-44B5-929A-D78AB207883B}"/>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715" name="直接连接符 714">
                <a:extLst>
                  <a:ext uri="{FF2B5EF4-FFF2-40B4-BE49-F238E27FC236}">
                    <a16:creationId xmlns:a16="http://schemas.microsoft.com/office/drawing/2014/main" id="{0F8D8452-0E11-45EA-A21C-DA45043EA0E9}"/>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716" name="直接连接符 715">
                <a:extLst>
                  <a:ext uri="{FF2B5EF4-FFF2-40B4-BE49-F238E27FC236}">
                    <a16:creationId xmlns:a16="http://schemas.microsoft.com/office/drawing/2014/main" id="{65D4A950-0925-473F-A8C7-B4F4D7B6D1E5}"/>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08" name="组合 207">
              <a:extLst>
                <a:ext uri="{FF2B5EF4-FFF2-40B4-BE49-F238E27FC236}">
                  <a16:creationId xmlns:a16="http://schemas.microsoft.com/office/drawing/2014/main" id="{7150FF1C-456D-428D-82CB-D3261DE2D8C2}"/>
                </a:ext>
              </a:extLst>
            </p:cNvPr>
            <p:cNvGrpSpPr/>
            <p:nvPr/>
          </p:nvGrpSpPr>
          <p:grpSpPr>
            <a:xfrm>
              <a:off x="965194" y="2419350"/>
              <a:ext cx="243840" cy="145447"/>
              <a:chOff x="715613" y="2009775"/>
              <a:chExt cx="243840" cy="145447"/>
            </a:xfrm>
          </p:grpSpPr>
          <p:cxnSp>
            <p:nvCxnSpPr>
              <p:cNvPr id="707" name="直接连接符 706">
                <a:extLst>
                  <a:ext uri="{FF2B5EF4-FFF2-40B4-BE49-F238E27FC236}">
                    <a16:creationId xmlns:a16="http://schemas.microsoft.com/office/drawing/2014/main" id="{FC24624C-5280-4639-92D6-C7478CB6094D}"/>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708" name="直接连接符 707">
                <a:extLst>
                  <a:ext uri="{FF2B5EF4-FFF2-40B4-BE49-F238E27FC236}">
                    <a16:creationId xmlns:a16="http://schemas.microsoft.com/office/drawing/2014/main" id="{31E74F99-7195-4BC4-9B3C-4F75900671B2}"/>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709" name="直接连接符 708">
                <a:extLst>
                  <a:ext uri="{FF2B5EF4-FFF2-40B4-BE49-F238E27FC236}">
                    <a16:creationId xmlns:a16="http://schemas.microsoft.com/office/drawing/2014/main" id="{94CA8A11-9ABE-4273-BB0E-FE6FDE1700E9}"/>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710" name="直接连接符 709">
                <a:extLst>
                  <a:ext uri="{FF2B5EF4-FFF2-40B4-BE49-F238E27FC236}">
                    <a16:creationId xmlns:a16="http://schemas.microsoft.com/office/drawing/2014/main" id="{9C59EC61-878E-48E5-9DC8-97AD9542D39C}"/>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711" name="直接连接符 710">
                <a:extLst>
                  <a:ext uri="{FF2B5EF4-FFF2-40B4-BE49-F238E27FC236}">
                    <a16:creationId xmlns:a16="http://schemas.microsoft.com/office/drawing/2014/main" id="{8267272C-B39F-449A-885B-E7F5B808026B}"/>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09" name="组合 208">
              <a:extLst>
                <a:ext uri="{FF2B5EF4-FFF2-40B4-BE49-F238E27FC236}">
                  <a16:creationId xmlns:a16="http://schemas.microsoft.com/office/drawing/2014/main" id="{CC91E629-3F81-47FD-9CCC-9A2A040B4D56}"/>
                </a:ext>
              </a:extLst>
            </p:cNvPr>
            <p:cNvGrpSpPr/>
            <p:nvPr/>
          </p:nvGrpSpPr>
          <p:grpSpPr>
            <a:xfrm>
              <a:off x="1224307" y="2419350"/>
              <a:ext cx="243840" cy="145447"/>
              <a:chOff x="715613" y="2009775"/>
              <a:chExt cx="243840" cy="145447"/>
            </a:xfrm>
          </p:grpSpPr>
          <p:cxnSp>
            <p:nvCxnSpPr>
              <p:cNvPr id="702" name="直接连接符 701">
                <a:extLst>
                  <a:ext uri="{FF2B5EF4-FFF2-40B4-BE49-F238E27FC236}">
                    <a16:creationId xmlns:a16="http://schemas.microsoft.com/office/drawing/2014/main" id="{D3759A22-1440-4F61-AFFB-5AF6CE8C77E7}"/>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703" name="直接连接符 702">
                <a:extLst>
                  <a:ext uri="{FF2B5EF4-FFF2-40B4-BE49-F238E27FC236}">
                    <a16:creationId xmlns:a16="http://schemas.microsoft.com/office/drawing/2014/main" id="{F44DDF0E-E1B2-4801-9A2F-A22851A91DF8}"/>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704" name="直接连接符 703">
                <a:extLst>
                  <a:ext uri="{FF2B5EF4-FFF2-40B4-BE49-F238E27FC236}">
                    <a16:creationId xmlns:a16="http://schemas.microsoft.com/office/drawing/2014/main" id="{E96C43A9-4677-41E7-BDD1-FEA1F5CD7026}"/>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705" name="直接连接符 704">
                <a:extLst>
                  <a:ext uri="{FF2B5EF4-FFF2-40B4-BE49-F238E27FC236}">
                    <a16:creationId xmlns:a16="http://schemas.microsoft.com/office/drawing/2014/main" id="{C9A644B2-3CE4-468F-AE6E-3F32A2AB2E1A}"/>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706" name="直接连接符 705">
                <a:extLst>
                  <a:ext uri="{FF2B5EF4-FFF2-40B4-BE49-F238E27FC236}">
                    <a16:creationId xmlns:a16="http://schemas.microsoft.com/office/drawing/2014/main" id="{5892BB18-1155-4FC8-8BB5-CB9511C34824}"/>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10" name="组合 209">
              <a:extLst>
                <a:ext uri="{FF2B5EF4-FFF2-40B4-BE49-F238E27FC236}">
                  <a16:creationId xmlns:a16="http://schemas.microsoft.com/office/drawing/2014/main" id="{17633702-F4D6-4630-AFCA-BF9EF5239774}"/>
                </a:ext>
              </a:extLst>
            </p:cNvPr>
            <p:cNvGrpSpPr/>
            <p:nvPr/>
          </p:nvGrpSpPr>
          <p:grpSpPr>
            <a:xfrm>
              <a:off x="1533423" y="2419350"/>
              <a:ext cx="243840" cy="145447"/>
              <a:chOff x="715613" y="2009775"/>
              <a:chExt cx="243840" cy="145447"/>
            </a:xfrm>
          </p:grpSpPr>
          <p:cxnSp>
            <p:nvCxnSpPr>
              <p:cNvPr id="697" name="直接连接符 696">
                <a:extLst>
                  <a:ext uri="{FF2B5EF4-FFF2-40B4-BE49-F238E27FC236}">
                    <a16:creationId xmlns:a16="http://schemas.microsoft.com/office/drawing/2014/main" id="{D11EE0FB-EBEA-4B41-98FC-8D3C66812C12}"/>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98" name="直接连接符 697">
                <a:extLst>
                  <a:ext uri="{FF2B5EF4-FFF2-40B4-BE49-F238E27FC236}">
                    <a16:creationId xmlns:a16="http://schemas.microsoft.com/office/drawing/2014/main" id="{2C28685C-6D27-4E22-B5CE-0409CBB9DB79}"/>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99" name="直接连接符 698">
                <a:extLst>
                  <a:ext uri="{FF2B5EF4-FFF2-40B4-BE49-F238E27FC236}">
                    <a16:creationId xmlns:a16="http://schemas.microsoft.com/office/drawing/2014/main" id="{F04FB04F-3856-4260-BEEF-876D9471FC10}"/>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700" name="直接连接符 699">
                <a:extLst>
                  <a:ext uri="{FF2B5EF4-FFF2-40B4-BE49-F238E27FC236}">
                    <a16:creationId xmlns:a16="http://schemas.microsoft.com/office/drawing/2014/main" id="{C7B08A58-9410-4C9B-A8C1-1E63A4E2D63D}"/>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701" name="直接连接符 700">
                <a:extLst>
                  <a:ext uri="{FF2B5EF4-FFF2-40B4-BE49-F238E27FC236}">
                    <a16:creationId xmlns:a16="http://schemas.microsoft.com/office/drawing/2014/main" id="{EBD8DAE5-C404-4682-B99D-B8C88EDDDB98}"/>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11" name="组合 210">
              <a:extLst>
                <a:ext uri="{FF2B5EF4-FFF2-40B4-BE49-F238E27FC236}">
                  <a16:creationId xmlns:a16="http://schemas.microsoft.com/office/drawing/2014/main" id="{A309851F-2529-45D8-A6D5-8FC00647791D}"/>
                </a:ext>
              </a:extLst>
            </p:cNvPr>
            <p:cNvGrpSpPr/>
            <p:nvPr/>
          </p:nvGrpSpPr>
          <p:grpSpPr>
            <a:xfrm>
              <a:off x="1842539" y="2419350"/>
              <a:ext cx="243840" cy="145447"/>
              <a:chOff x="715613" y="2009775"/>
              <a:chExt cx="243840" cy="145447"/>
            </a:xfrm>
          </p:grpSpPr>
          <p:cxnSp>
            <p:nvCxnSpPr>
              <p:cNvPr id="692" name="直接连接符 691">
                <a:extLst>
                  <a:ext uri="{FF2B5EF4-FFF2-40B4-BE49-F238E27FC236}">
                    <a16:creationId xmlns:a16="http://schemas.microsoft.com/office/drawing/2014/main" id="{6E25EA42-C3CD-4886-9D03-9FDF0CD80EB0}"/>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93" name="直接连接符 692">
                <a:extLst>
                  <a:ext uri="{FF2B5EF4-FFF2-40B4-BE49-F238E27FC236}">
                    <a16:creationId xmlns:a16="http://schemas.microsoft.com/office/drawing/2014/main" id="{E08D2664-13DB-4797-881F-0014A4884962}"/>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94" name="直接连接符 693">
                <a:extLst>
                  <a:ext uri="{FF2B5EF4-FFF2-40B4-BE49-F238E27FC236}">
                    <a16:creationId xmlns:a16="http://schemas.microsoft.com/office/drawing/2014/main" id="{E54FC9EE-CC06-4538-8964-7E3F521FBD82}"/>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95" name="直接连接符 694">
                <a:extLst>
                  <a:ext uri="{FF2B5EF4-FFF2-40B4-BE49-F238E27FC236}">
                    <a16:creationId xmlns:a16="http://schemas.microsoft.com/office/drawing/2014/main" id="{755C2319-9B97-4CC9-BC72-3CA9E38066AD}"/>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96" name="直接连接符 695">
                <a:extLst>
                  <a:ext uri="{FF2B5EF4-FFF2-40B4-BE49-F238E27FC236}">
                    <a16:creationId xmlns:a16="http://schemas.microsoft.com/office/drawing/2014/main" id="{1D3636E8-B815-48C0-B495-0710E3F79C45}"/>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12" name="组合 211">
              <a:extLst>
                <a:ext uri="{FF2B5EF4-FFF2-40B4-BE49-F238E27FC236}">
                  <a16:creationId xmlns:a16="http://schemas.microsoft.com/office/drawing/2014/main" id="{82E25E30-BB89-4C0F-B430-3C5F155014B6}"/>
                </a:ext>
              </a:extLst>
            </p:cNvPr>
            <p:cNvGrpSpPr/>
            <p:nvPr/>
          </p:nvGrpSpPr>
          <p:grpSpPr>
            <a:xfrm>
              <a:off x="2151655" y="2419350"/>
              <a:ext cx="243840" cy="145447"/>
              <a:chOff x="715613" y="2009775"/>
              <a:chExt cx="243840" cy="145447"/>
            </a:xfrm>
          </p:grpSpPr>
          <p:cxnSp>
            <p:nvCxnSpPr>
              <p:cNvPr id="687" name="直接连接符 686">
                <a:extLst>
                  <a:ext uri="{FF2B5EF4-FFF2-40B4-BE49-F238E27FC236}">
                    <a16:creationId xmlns:a16="http://schemas.microsoft.com/office/drawing/2014/main" id="{02B84047-C5E2-482C-8AC1-07E5527B3C87}"/>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88" name="直接连接符 687">
                <a:extLst>
                  <a:ext uri="{FF2B5EF4-FFF2-40B4-BE49-F238E27FC236}">
                    <a16:creationId xmlns:a16="http://schemas.microsoft.com/office/drawing/2014/main" id="{05CF1AAE-D434-4424-881B-2541606D0366}"/>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89" name="直接连接符 688">
                <a:extLst>
                  <a:ext uri="{FF2B5EF4-FFF2-40B4-BE49-F238E27FC236}">
                    <a16:creationId xmlns:a16="http://schemas.microsoft.com/office/drawing/2014/main" id="{DDB0BB66-060A-43EE-ADE8-8E5C9339BC26}"/>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90" name="直接连接符 689">
                <a:extLst>
                  <a:ext uri="{FF2B5EF4-FFF2-40B4-BE49-F238E27FC236}">
                    <a16:creationId xmlns:a16="http://schemas.microsoft.com/office/drawing/2014/main" id="{C59A323C-66B1-4F53-ABA7-9B811DC3FCB8}"/>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91" name="直接连接符 690">
                <a:extLst>
                  <a:ext uri="{FF2B5EF4-FFF2-40B4-BE49-F238E27FC236}">
                    <a16:creationId xmlns:a16="http://schemas.microsoft.com/office/drawing/2014/main" id="{9C4D4365-D79C-4C7E-A4A9-0F79BCCEB07D}"/>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13" name="组合 212">
              <a:extLst>
                <a:ext uri="{FF2B5EF4-FFF2-40B4-BE49-F238E27FC236}">
                  <a16:creationId xmlns:a16="http://schemas.microsoft.com/office/drawing/2014/main" id="{2FAC0B14-CB27-4181-BC93-4F3A7AB7AA4C}"/>
                </a:ext>
              </a:extLst>
            </p:cNvPr>
            <p:cNvGrpSpPr/>
            <p:nvPr/>
          </p:nvGrpSpPr>
          <p:grpSpPr>
            <a:xfrm>
              <a:off x="2460771" y="2419350"/>
              <a:ext cx="243840" cy="145447"/>
              <a:chOff x="715613" y="2009775"/>
              <a:chExt cx="243840" cy="145447"/>
            </a:xfrm>
          </p:grpSpPr>
          <p:cxnSp>
            <p:nvCxnSpPr>
              <p:cNvPr id="682" name="直接连接符 681">
                <a:extLst>
                  <a:ext uri="{FF2B5EF4-FFF2-40B4-BE49-F238E27FC236}">
                    <a16:creationId xmlns:a16="http://schemas.microsoft.com/office/drawing/2014/main" id="{5E7079E1-DDD4-4564-A75C-2AABD011B926}"/>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83" name="直接连接符 682">
                <a:extLst>
                  <a:ext uri="{FF2B5EF4-FFF2-40B4-BE49-F238E27FC236}">
                    <a16:creationId xmlns:a16="http://schemas.microsoft.com/office/drawing/2014/main" id="{DE8FCEB2-A4C3-4506-90D8-C0811AB809C0}"/>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84" name="直接连接符 683">
                <a:extLst>
                  <a:ext uri="{FF2B5EF4-FFF2-40B4-BE49-F238E27FC236}">
                    <a16:creationId xmlns:a16="http://schemas.microsoft.com/office/drawing/2014/main" id="{348EAADF-F2F6-42B1-9B94-78C97641309F}"/>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85" name="直接连接符 684">
                <a:extLst>
                  <a:ext uri="{FF2B5EF4-FFF2-40B4-BE49-F238E27FC236}">
                    <a16:creationId xmlns:a16="http://schemas.microsoft.com/office/drawing/2014/main" id="{AFE17768-1052-47E4-BA1F-51F92F2F2C07}"/>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86" name="直接连接符 685">
                <a:extLst>
                  <a:ext uri="{FF2B5EF4-FFF2-40B4-BE49-F238E27FC236}">
                    <a16:creationId xmlns:a16="http://schemas.microsoft.com/office/drawing/2014/main" id="{C6736BC4-8442-40B2-9618-326385B3D0C2}"/>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14" name="组合 213">
              <a:extLst>
                <a:ext uri="{FF2B5EF4-FFF2-40B4-BE49-F238E27FC236}">
                  <a16:creationId xmlns:a16="http://schemas.microsoft.com/office/drawing/2014/main" id="{EA3D3B9E-9944-4D1F-BDA8-FC6E97195EBB}"/>
                </a:ext>
              </a:extLst>
            </p:cNvPr>
            <p:cNvGrpSpPr/>
            <p:nvPr/>
          </p:nvGrpSpPr>
          <p:grpSpPr>
            <a:xfrm>
              <a:off x="2769887" y="2419350"/>
              <a:ext cx="243840" cy="145447"/>
              <a:chOff x="715613" y="2009775"/>
              <a:chExt cx="243840" cy="145447"/>
            </a:xfrm>
          </p:grpSpPr>
          <p:cxnSp>
            <p:nvCxnSpPr>
              <p:cNvPr id="677" name="直接连接符 676">
                <a:extLst>
                  <a:ext uri="{FF2B5EF4-FFF2-40B4-BE49-F238E27FC236}">
                    <a16:creationId xmlns:a16="http://schemas.microsoft.com/office/drawing/2014/main" id="{9E9F3F98-8115-4359-8072-A8CAD2A45B41}"/>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78" name="直接连接符 677">
                <a:extLst>
                  <a:ext uri="{FF2B5EF4-FFF2-40B4-BE49-F238E27FC236}">
                    <a16:creationId xmlns:a16="http://schemas.microsoft.com/office/drawing/2014/main" id="{3A673A31-9232-450E-9C20-D2C67F4800E3}"/>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79" name="直接连接符 678">
                <a:extLst>
                  <a:ext uri="{FF2B5EF4-FFF2-40B4-BE49-F238E27FC236}">
                    <a16:creationId xmlns:a16="http://schemas.microsoft.com/office/drawing/2014/main" id="{8B572DF0-BB2B-4695-8BB9-7D4D4C2EEB5C}"/>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80" name="直接连接符 679">
                <a:extLst>
                  <a:ext uri="{FF2B5EF4-FFF2-40B4-BE49-F238E27FC236}">
                    <a16:creationId xmlns:a16="http://schemas.microsoft.com/office/drawing/2014/main" id="{231CFCEC-5E7A-4D1E-A890-38437BB0BA0E}"/>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81" name="直接连接符 680">
                <a:extLst>
                  <a:ext uri="{FF2B5EF4-FFF2-40B4-BE49-F238E27FC236}">
                    <a16:creationId xmlns:a16="http://schemas.microsoft.com/office/drawing/2014/main" id="{0111FB3B-457D-4EF2-A479-4B8E727B1B5D}"/>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15" name="组合 214">
              <a:extLst>
                <a:ext uri="{FF2B5EF4-FFF2-40B4-BE49-F238E27FC236}">
                  <a16:creationId xmlns:a16="http://schemas.microsoft.com/office/drawing/2014/main" id="{DDC18520-3543-4C52-B806-C3F92F3D2EE0}"/>
                </a:ext>
              </a:extLst>
            </p:cNvPr>
            <p:cNvGrpSpPr/>
            <p:nvPr/>
          </p:nvGrpSpPr>
          <p:grpSpPr>
            <a:xfrm>
              <a:off x="3079003" y="2419350"/>
              <a:ext cx="243840" cy="145447"/>
              <a:chOff x="715613" y="2009775"/>
              <a:chExt cx="243840" cy="145447"/>
            </a:xfrm>
          </p:grpSpPr>
          <p:cxnSp>
            <p:nvCxnSpPr>
              <p:cNvPr id="672" name="直接连接符 671">
                <a:extLst>
                  <a:ext uri="{FF2B5EF4-FFF2-40B4-BE49-F238E27FC236}">
                    <a16:creationId xmlns:a16="http://schemas.microsoft.com/office/drawing/2014/main" id="{690FA625-703D-44D4-8283-578ED4500964}"/>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73" name="直接连接符 672">
                <a:extLst>
                  <a:ext uri="{FF2B5EF4-FFF2-40B4-BE49-F238E27FC236}">
                    <a16:creationId xmlns:a16="http://schemas.microsoft.com/office/drawing/2014/main" id="{21B1A026-3761-4470-B41C-2D840E1B64BB}"/>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74" name="直接连接符 673">
                <a:extLst>
                  <a:ext uri="{FF2B5EF4-FFF2-40B4-BE49-F238E27FC236}">
                    <a16:creationId xmlns:a16="http://schemas.microsoft.com/office/drawing/2014/main" id="{73ACB5C4-BBA9-4A37-8E7C-4E4C36F7070A}"/>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75" name="直接连接符 674">
                <a:extLst>
                  <a:ext uri="{FF2B5EF4-FFF2-40B4-BE49-F238E27FC236}">
                    <a16:creationId xmlns:a16="http://schemas.microsoft.com/office/drawing/2014/main" id="{DE52DDD5-DCE3-4D07-B8FA-8207FDB9EC54}"/>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76" name="直接连接符 675">
                <a:extLst>
                  <a:ext uri="{FF2B5EF4-FFF2-40B4-BE49-F238E27FC236}">
                    <a16:creationId xmlns:a16="http://schemas.microsoft.com/office/drawing/2014/main" id="{95AC2999-DB70-460B-A32E-197A46A4E299}"/>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16" name="组合 215">
              <a:extLst>
                <a:ext uri="{FF2B5EF4-FFF2-40B4-BE49-F238E27FC236}">
                  <a16:creationId xmlns:a16="http://schemas.microsoft.com/office/drawing/2014/main" id="{5A61B83C-F055-491E-A88E-2893B194CEE3}"/>
                </a:ext>
              </a:extLst>
            </p:cNvPr>
            <p:cNvGrpSpPr/>
            <p:nvPr/>
          </p:nvGrpSpPr>
          <p:grpSpPr>
            <a:xfrm>
              <a:off x="3388119" y="2419350"/>
              <a:ext cx="243840" cy="145447"/>
              <a:chOff x="715613" y="2009775"/>
              <a:chExt cx="243840" cy="145447"/>
            </a:xfrm>
          </p:grpSpPr>
          <p:cxnSp>
            <p:nvCxnSpPr>
              <p:cNvPr id="667" name="直接连接符 666">
                <a:extLst>
                  <a:ext uri="{FF2B5EF4-FFF2-40B4-BE49-F238E27FC236}">
                    <a16:creationId xmlns:a16="http://schemas.microsoft.com/office/drawing/2014/main" id="{FE64A5D2-FA5B-4370-B3D5-B5B10CDB2699}"/>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68" name="直接连接符 667">
                <a:extLst>
                  <a:ext uri="{FF2B5EF4-FFF2-40B4-BE49-F238E27FC236}">
                    <a16:creationId xmlns:a16="http://schemas.microsoft.com/office/drawing/2014/main" id="{3E6AAA11-9275-4380-B0C3-371A752E0620}"/>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69" name="直接连接符 668">
                <a:extLst>
                  <a:ext uri="{FF2B5EF4-FFF2-40B4-BE49-F238E27FC236}">
                    <a16:creationId xmlns:a16="http://schemas.microsoft.com/office/drawing/2014/main" id="{4D5E579C-1C58-409C-A421-5A0DD74DD6F6}"/>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70" name="直接连接符 669">
                <a:extLst>
                  <a:ext uri="{FF2B5EF4-FFF2-40B4-BE49-F238E27FC236}">
                    <a16:creationId xmlns:a16="http://schemas.microsoft.com/office/drawing/2014/main" id="{9BBA3F36-1586-4E98-A21E-A0B3EE6F4DEA}"/>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71" name="直接连接符 670">
                <a:extLst>
                  <a:ext uri="{FF2B5EF4-FFF2-40B4-BE49-F238E27FC236}">
                    <a16:creationId xmlns:a16="http://schemas.microsoft.com/office/drawing/2014/main" id="{D3543FB6-0B9C-4CB0-BECE-725BE79504DD}"/>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17" name="组合 216">
              <a:extLst>
                <a:ext uri="{FF2B5EF4-FFF2-40B4-BE49-F238E27FC236}">
                  <a16:creationId xmlns:a16="http://schemas.microsoft.com/office/drawing/2014/main" id="{BABB227B-7459-4C1B-BA33-13958AF6741B}"/>
                </a:ext>
              </a:extLst>
            </p:cNvPr>
            <p:cNvGrpSpPr/>
            <p:nvPr/>
          </p:nvGrpSpPr>
          <p:grpSpPr>
            <a:xfrm>
              <a:off x="3697235" y="2419350"/>
              <a:ext cx="243840" cy="145447"/>
              <a:chOff x="715613" y="2009775"/>
              <a:chExt cx="243840" cy="145447"/>
            </a:xfrm>
          </p:grpSpPr>
          <p:cxnSp>
            <p:nvCxnSpPr>
              <p:cNvPr id="662" name="直接连接符 661">
                <a:extLst>
                  <a:ext uri="{FF2B5EF4-FFF2-40B4-BE49-F238E27FC236}">
                    <a16:creationId xmlns:a16="http://schemas.microsoft.com/office/drawing/2014/main" id="{CD86D597-0533-4FAA-84CF-CE60C72A748C}"/>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63" name="直接连接符 662">
                <a:extLst>
                  <a:ext uri="{FF2B5EF4-FFF2-40B4-BE49-F238E27FC236}">
                    <a16:creationId xmlns:a16="http://schemas.microsoft.com/office/drawing/2014/main" id="{639AD77D-A161-4A3E-B917-3FF6BB190AAC}"/>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64" name="直接连接符 663">
                <a:extLst>
                  <a:ext uri="{FF2B5EF4-FFF2-40B4-BE49-F238E27FC236}">
                    <a16:creationId xmlns:a16="http://schemas.microsoft.com/office/drawing/2014/main" id="{AF1DA8B2-B0D7-4DE0-AA2E-41F421D2A90E}"/>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65" name="直接连接符 664">
                <a:extLst>
                  <a:ext uri="{FF2B5EF4-FFF2-40B4-BE49-F238E27FC236}">
                    <a16:creationId xmlns:a16="http://schemas.microsoft.com/office/drawing/2014/main" id="{C6C4A0BE-263C-4DD7-81C6-B55B2B75F09A}"/>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66" name="直接连接符 665">
                <a:extLst>
                  <a:ext uri="{FF2B5EF4-FFF2-40B4-BE49-F238E27FC236}">
                    <a16:creationId xmlns:a16="http://schemas.microsoft.com/office/drawing/2014/main" id="{2F97452A-74F7-4865-8DC9-4DD4DF78C2BA}"/>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18" name="组合 217">
              <a:extLst>
                <a:ext uri="{FF2B5EF4-FFF2-40B4-BE49-F238E27FC236}">
                  <a16:creationId xmlns:a16="http://schemas.microsoft.com/office/drawing/2014/main" id="{BD37A111-AE04-4DAF-8A0D-18AF43E074B4}"/>
                </a:ext>
              </a:extLst>
            </p:cNvPr>
            <p:cNvGrpSpPr/>
            <p:nvPr/>
          </p:nvGrpSpPr>
          <p:grpSpPr>
            <a:xfrm>
              <a:off x="4006351" y="2419350"/>
              <a:ext cx="243840" cy="145447"/>
              <a:chOff x="715613" y="2009775"/>
              <a:chExt cx="243840" cy="145447"/>
            </a:xfrm>
          </p:grpSpPr>
          <p:cxnSp>
            <p:nvCxnSpPr>
              <p:cNvPr id="657" name="直接连接符 656">
                <a:extLst>
                  <a:ext uri="{FF2B5EF4-FFF2-40B4-BE49-F238E27FC236}">
                    <a16:creationId xmlns:a16="http://schemas.microsoft.com/office/drawing/2014/main" id="{9A631222-42D5-4C5E-92FC-E6AA00E6C2BB}"/>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58" name="直接连接符 657">
                <a:extLst>
                  <a:ext uri="{FF2B5EF4-FFF2-40B4-BE49-F238E27FC236}">
                    <a16:creationId xmlns:a16="http://schemas.microsoft.com/office/drawing/2014/main" id="{37343D7C-9F43-490E-9C78-C7F85A73E52F}"/>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59" name="直接连接符 658">
                <a:extLst>
                  <a:ext uri="{FF2B5EF4-FFF2-40B4-BE49-F238E27FC236}">
                    <a16:creationId xmlns:a16="http://schemas.microsoft.com/office/drawing/2014/main" id="{E87B3938-EE1B-4A63-BA2A-FBFFC5B48813}"/>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60" name="直接连接符 659">
                <a:extLst>
                  <a:ext uri="{FF2B5EF4-FFF2-40B4-BE49-F238E27FC236}">
                    <a16:creationId xmlns:a16="http://schemas.microsoft.com/office/drawing/2014/main" id="{DFB6956C-45E2-4AE2-A134-25A3130F5195}"/>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61" name="直接连接符 660">
                <a:extLst>
                  <a:ext uri="{FF2B5EF4-FFF2-40B4-BE49-F238E27FC236}">
                    <a16:creationId xmlns:a16="http://schemas.microsoft.com/office/drawing/2014/main" id="{180062C3-9020-4B6E-9143-EEA9F4795B43}"/>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19" name="组合 218">
              <a:extLst>
                <a:ext uri="{FF2B5EF4-FFF2-40B4-BE49-F238E27FC236}">
                  <a16:creationId xmlns:a16="http://schemas.microsoft.com/office/drawing/2014/main" id="{FE023BE8-F925-4976-8BB1-4B0045D48EDD}"/>
                </a:ext>
              </a:extLst>
            </p:cNvPr>
            <p:cNvGrpSpPr/>
            <p:nvPr/>
          </p:nvGrpSpPr>
          <p:grpSpPr>
            <a:xfrm>
              <a:off x="4315467" y="2419350"/>
              <a:ext cx="243840" cy="145447"/>
              <a:chOff x="715613" y="2009775"/>
              <a:chExt cx="243840" cy="145447"/>
            </a:xfrm>
          </p:grpSpPr>
          <p:cxnSp>
            <p:nvCxnSpPr>
              <p:cNvPr id="652" name="直接连接符 651">
                <a:extLst>
                  <a:ext uri="{FF2B5EF4-FFF2-40B4-BE49-F238E27FC236}">
                    <a16:creationId xmlns:a16="http://schemas.microsoft.com/office/drawing/2014/main" id="{A3569B5C-21ED-46CA-ACA9-B6D9BC995BA0}"/>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53" name="直接连接符 652">
                <a:extLst>
                  <a:ext uri="{FF2B5EF4-FFF2-40B4-BE49-F238E27FC236}">
                    <a16:creationId xmlns:a16="http://schemas.microsoft.com/office/drawing/2014/main" id="{248AB8DA-7A2B-413F-811C-6B3EA2016F34}"/>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54" name="直接连接符 653">
                <a:extLst>
                  <a:ext uri="{FF2B5EF4-FFF2-40B4-BE49-F238E27FC236}">
                    <a16:creationId xmlns:a16="http://schemas.microsoft.com/office/drawing/2014/main" id="{4B706DC5-4998-47ED-A49E-791585BF4DB9}"/>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55" name="直接连接符 654">
                <a:extLst>
                  <a:ext uri="{FF2B5EF4-FFF2-40B4-BE49-F238E27FC236}">
                    <a16:creationId xmlns:a16="http://schemas.microsoft.com/office/drawing/2014/main" id="{ED9510E8-C018-416B-B258-9CCDEF7E1EDE}"/>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56" name="直接连接符 655">
                <a:extLst>
                  <a:ext uri="{FF2B5EF4-FFF2-40B4-BE49-F238E27FC236}">
                    <a16:creationId xmlns:a16="http://schemas.microsoft.com/office/drawing/2014/main" id="{669C9F9D-A751-4F94-8840-C727080AF75D}"/>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20" name="组合 219">
              <a:extLst>
                <a:ext uri="{FF2B5EF4-FFF2-40B4-BE49-F238E27FC236}">
                  <a16:creationId xmlns:a16="http://schemas.microsoft.com/office/drawing/2014/main" id="{3B0CF6DC-EB6F-47EA-8F83-C0BE503FF0AA}"/>
                </a:ext>
              </a:extLst>
            </p:cNvPr>
            <p:cNvGrpSpPr/>
            <p:nvPr/>
          </p:nvGrpSpPr>
          <p:grpSpPr>
            <a:xfrm>
              <a:off x="4624583" y="2419350"/>
              <a:ext cx="243840" cy="145447"/>
              <a:chOff x="715613" y="2009775"/>
              <a:chExt cx="243840" cy="145447"/>
            </a:xfrm>
          </p:grpSpPr>
          <p:cxnSp>
            <p:nvCxnSpPr>
              <p:cNvPr id="647" name="直接连接符 646">
                <a:extLst>
                  <a:ext uri="{FF2B5EF4-FFF2-40B4-BE49-F238E27FC236}">
                    <a16:creationId xmlns:a16="http://schemas.microsoft.com/office/drawing/2014/main" id="{3EA7E6DB-0EB8-463D-AF53-73E012F3FBAB}"/>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48" name="直接连接符 647">
                <a:extLst>
                  <a:ext uri="{FF2B5EF4-FFF2-40B4-BE49-F238E27FC236}">
                    <a16:creationId xmlns:a16="http://schemas.microsoft.com/office/drawing/2014/main" id="{793F2F18-59C6-4618-AF6A-8F042D170C7B}"/>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49" name="直接连接符 648">
                <a:extLst>
                  <a:ext uri="{FF2B5EF4-FFF2-40B4-BE49-F238E27FC236}">
                    <a16:creationId xmlns:a16="http://schemas.microsoft.com/office/drawing/2014/main" id="{0EC00FFE-8D13-487F-A4EE-5822E267A182}"/>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50" name="直接连接符 649">
                <a:extLst>
                  <a:ext uri="{FF2B5EF4-FFF2-40B4-BE49-F238E27FC236}">
                    <a16:creationId xmlns:a16="http://schemas.microsoft.com/office/drawing/2014/main" id="{5339CD52-10D0-4827-95E9-8C442B07707F}"/>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51" name="直接连接符 650">
                <a:extLst>
                  <a:ext uri="{FF2B5EF4-FFF2-40B4-BE49-F238E27FC236}">
                    <a16:creationId xmlns:a16="http://schemas.microsoft.com/office/drawing/2014/main" id="{04C006FE-F023-46DA-A8FC-D5FCC54BCCAE}"/>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21" name="组合 220">
              <a:extLst>
                <a:ext uri="{FF2B5EF4-FFF2-40B4-BE49-F238E27FC236}">
                  <a16:creationId xmlns:a16="http://schemas.microsoft.com/office/drawing/2014/main" id="{321CF9A0-D6D7-4868-8F5A-827A0B6918EF}"/>
                </a:ext>
              </a:extLst>
            </p:cNvPr>
            <p:cNvGrpSpPr/>
            <p:nvPr/>
          </p:nvGrpSpPr>
          <p:grpSpPr>
            <a:xfrm>
              <a:off x="4933699" y="2419350"/>
              <a:ext cx="243840" cy="145447"/>
              <a:chOff x="715613" y="2009775"/>
              <a:chExt cx="243840" cy="145447"/>
            </a:xfrm>
          </p:grpSpPr>
          <p:cxnSp>
            <p:nvCxnSpPr>
              <p:cNvPr id="642" name="直接连接符 641">
                <a:extLst>
                  <a:ext uri="{FF2B5EF4-FFF2-40B4-BE49-F238E27FC236}">
                    <a16:creationId xmlns:a16="http://schemas.microsoft.com/office/drawing/2014/main" id="{D98C57FC-28E1-486D-95B1-9E5C5E40E3D3}"/>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43" name="直接连接符 642">
                <a:extLst>
                  <a:ext uri="{FF2B5EF4-FFF2-40B4-BE49-F238E27FC236}">
                    <a16:creationId xmlns:a16="http://schemas.microsoft.com/office/drawing/2014/main" id="{8AA333A9-AC3B-44FA-A1A2-B4539E7622B6}"/>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44" name="直接连接符 643">
                <a:extLst>
                  <a:ext uri="{FF2B5EF4-FFF2-40B4-BE49-F238E27FC236}">
                    <a16:creationId xmlns:a16="http://schemas.microsoft.com/office/drawing/2014/main" id="{9721F889-B44B-4CEF-8943-59853E017EC3}"/>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45" name="直接连接符 644">
                <a:extLst>
                  <a:ext uri="{FF2B5EF4-FFF2-40B4-BE49-F238E27FC236}">
                    <a16:creationId xmlns:a16="http://schemas.microsoft.com/office/drawing/2014/main" id="{88C88BD2-67D0-4DD5-A18F-60CC8F64B0E8}"/>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46" name="直接连接符 645">
                <a:extLst>
                  <a:ext uri="{FF2B5EF4-FFF2-40B4-BE49-F238E27FC236}">
                    <a16:creationId xmlns:a16="http://schemas.microsoft.com/office/drawing/2014/main" id="{DF9377F4-413D-47BE-BF51-5C4444BAEA1A}"/>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22" name="组合 221">
              <a:extLst>
                <a:ext uri="{FF2B5EF4-FFF2-40B4-BE49-F238E27FC236}">
                  <a16:creationId xmlns:a16="http://schemas.microsoft.com/office/drawing/2014/main" id="{C1F6C9E9-609C-46FC-A3BA-A9250EE00DB7}"/>
                </a:ext>
              </a:extLst>
            </p:cNvPr>
            <p:cNvGrpSpPr/>
            <p:nvPr/>
          </p:nvGrpSpPr>
          <p:grpSpPr>
            <a:xfrm>
              <a:off x="5242815" y="2419350"/>
              <a:ext cx="243840" cy="145447"/>
              <a:chOff x="715613" y="2009775"/>
              <a:chExt cx="243840" cy="145447"/>
            </a:xfrm>
          </p:grpSpPr>
          <p:cxnSp>
            <p:nvCxnSpPr>
              <p:cNvPr id="637" name="直接连接符 636">
                <a:extLst>
                  <a:ext uri="{FF2B5EF4-FFF2-40B4-BE49-F238E27FC236}">
                    <a16:creationId xmlns:a16="http://schemas.microsoft.com/office/drawing/2014/main" id="{5EE876DC-3569-4631-9986-BF31F4FA7479}"/>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38" name="直接连接符 637">
                <a:extLst>
                  <a:ext uri="{FF2B5EF4-FFF2-40B4-BE49-F238E27FC236}">
                    <a16:creationId xmlns:a16="http://schemas.microsoft.com/office/drawing/2014/main" id="{2755BF6C-6716-4EDD-8123-1DBBA556759E}"/>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39" name="直接连接符 638">
                <a:extLst>
                  <a:ext uri="{FF2B5EF4-FFF2-40B4-BE49-F238E27FC236}">
                    <a16:creationId xmlns:a16="http://schemas.microsoft.com/office/drawing/2014/main" id="{BA9EF41E-7472-45F1-8A81-29E89A5FA669}"/>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40" name="直接连接符 639">
                <a:extLst>
                  <a:ext uri="{FF2B5EF4-FFF2-40B4-BE49-F238E27FC236}">
                    <a16:creationId xmlns:a16="http://schemas.microsoft.com/office/drawing/2014/main" id="{6AD703F7-50F1-403B-B554-10F25080EC19}"/>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41" name="直接连接符 640">
                <a:extLst>
                  <a:ext uri="{FF2B5EF4-FFF2-40B4-BE49-F238E27FC236}">
                    <a16:creationId xmlns:a16="http://schemas.microsoft.com/office/drawing/2014/main" id="{F655C186-D679-4A84-975D-84E01242D03E}"/>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23" name="组合 222">
              <a:extLst>
                <a:ext uri="{FF2B5EF4-FFF2-40B4-BE49-F238E27FC236}">
                  <a16:creationId xmlns:a16="http://schemas.microsoft.com/office/drawing/2014/main" id="{52162F5F-67E7-4059-8194-D332DC32B171}"/>
                </a:ext>
              </a:extLst>
            </p:cNvPr>
            <p:cNvGrpSpPr/>
            <p:nvPr/>
          </p:nvGrpSpPr>
          <p:grpSpPr>
            <a:xfrm>
              <a:off x="5551931" y="2419350"/>
              <a:ext cx="243840" cy="145447"/>
              <a:chOff x="715613" y="2009775"/>
              <a:chExt cx="243840" cy="145447"/>
            </a:xfrm>
          </p:grpSpPr>
          <p:cxnSp>
            <p:nvCxnSpPr>
              <p:cNvPr id="632" name="直接连接符 631">
                <a:extLst>
                  <a:ext uri="{FF2B5EF4-FFF2-40B4-BE49-F238E27FC236}">
                    <a16:creationId xmlns:a16="http://schemas.microsoft.com/office/drawing/2014/main" id="{FA1235E9-8AF1-401A-AC56-E4834F6543AC}"/>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33" name="直接连接符 632">
                <a:extLst>
                  <a:ext uri="{FF2B5EF4-FFF2-40B4-BE49-F238E27FC236}">
                    <a16:creationId xmlns:a16="http://schemas.microsoft.com/office/drawing/2014/main" id="{50F2683D-4DAE-4393-BD40-B014C6083EA4}"/>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34" name="直接连接符 633">
                <a:extLst>
                  <a:ext uri="{FF2B5EF4-FFF2-40B4-BE49-F238E27FC236}">
                    <a16:creationId xmlns:a16="http://schemas.microsoft.com/office/drawing/2014/main" id="{F880C991-7D0D-4108-976B-201831F6F64C}"/>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35" name="直接连接符 634">
                <a:extLst>
                  <a:ext uri="{FF2B5EF4-FFF2-40B4-BE49-F238E27FC236}">
                    <a16:creationId xmlns:a16="http://schemas.microsoft.com/office/drawing/2014/main" id="{8F9EEA32-8936-4A35-9F40-C1D61EBA7277}"/>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36" name="直接连接符 635">
                <a:extLst>
                  <a:ext uri="{FF2B5EF4-FFF2-40B4-BE49-F238E27FC236}">
                    <a16:creationId xmlns:a16="http://schemas.microsoft.com/office/drawing/2014/main" id="{E65794A7-E7DA-4124-9294-65E48FD5B11F}"/>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24" name="组合 223">
              <a:extLst>
                <a:ext uri="{FF2B5EF4-FFF2-40B4-BE49-F238E27FC236}">
                  <a16:creationId xmlns:a16="http://schemas.microsoft.com/office/drawing/2014/main" id="{459934D9-3DCF-49EA-A763-6D3ACB21C447}"/>
                </a:ext>
              </a:extLst>
            </p:cNvPr>
            <p:cNvGrpSpPr/>
            <p:nvPr/>
          </p:nvGrpSpPr>
          <p:grpSpPr>
            <a:xfrm>
              <a:off x="5861047" y="2419350"/>
              <a:ext cx="243840" cy="145447"/>
              <a:chOff x="715613" y="2009775"/>
              <a:chExt cx="243840" cy="145447"/>
            </a:xfrm>
          </p:grpSpPr>
          <p:cxnSp>
            <p:nvCxnSpPr>
              <p:cNvPr id="627" name="直接连接符 626">
                <a:extLst>
                  <a:ext uri="{FF2B5EF4-FFF2-40B4-BE49-F238E27FC236}">
                    <a16:creationId xmlns:a16="http://schemas.microsoft.com/office/drawing/2014/main" id="{CAEBDF82-CBD8-4BEC-ADF7-69252CCCEDB4}"/>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28" name="直接连接符 627">
                <a:extLst>
                  <a:ext uri="{FF2B5EF4-FFF2-40B4-BE49-F238E27FC236}">
                    <a16:creationId xmlns:a16="http://schemas.microsoft.com/office/drawing/2014/main" id="{C02ECE27-7396-4059-BD15-4E597C92CBAA}"/>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29" name="直接连接符 628">
                <a:extLst>
                  <a:ext uri="{FF2B5EF4-FFF2-40B4-BE49-F238E27FC236}">
                    <a16:creationId xmlns:a16="http://schemas.microsoft.com/office/drawing/2014/main" id="{35017178-5854-41CE-9057-630DD2A3A90E}"/>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30" name="直接连接符 629">
                <a:extLst>
                  <a:ext uri="{FF2B5EF4-FFF2-40B4-BE49-F238E27FC236}">
                    <a16:creationId xmlns:a16="http://schemas.microsoft.com/office/drawing/2014/main" id="{94471B19-0AEE-4C92-8DB3-F767E062D42B}"/>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31" name="直接连接符 630">
                <a:extLst>
                  <a:ext uri="{FF2B5EF4-FFF2-40B4-BE49-F238E27FC236}">
                    <a16:creationId xmlns:a16="http://schemas.microsoft.com/office/drawing/2014/main" id="{AADC2579-2B07-4DAA-BF57-1F579FF45494}"/>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25" name="组合 224">
              <a:extLst>
                <a:ext uri="{FF2B5EF4-FFF2-40B4-BE49-F238E27FC236}">
                  <a16:creationId xmlns:a16="http://schemas.microsoft.com/office/drawing/2014/main" id="{F6757F67-0ACE-4C30-AD91-D5156C5EC393}"/>
                </a:ext>
              </a:extLst>
            </p:cNvPr>
            <p:cNvGrpSpPr/>
            <p:nvPr/>
          </p:nvGrpSpPr>
          <p:grpSpPr>
            <a:xfrm>
              <a:off x="6170163" y="2419350"/>
              <a:ext cx="243840" cy="145447"/>
              <a:chOff x="715613" y="2009775"/>
              <a:chExt cx="243840" cy="145447"/>
            </a:xfrm>
          </p:grpSpPr>
          <p:cxnSp>
            <p:nvCxnSpPr>
              <p:cNvPr id="622" name="直接连接符 621">
                <a:extLst>
                  <a:ext uri="{FF2B5EF4-FFF2-40B4-BE49-F238E27FC236}">
                    <a16:creationId xmlns:a16="http://schemas.microsoft.com/office/drawing/2014/main" id="{C339354D-8C99-4DD6-AAF4-7E38E3AA30DD}"/>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23" name="直接连接符 622">
                <a:extLst>
                  <a:ext uri="{FF2B5EF4-FFF2-40B4-BE49-F238E27FC236}">
                    <a16:creationId xmlns:a16="http://schemas.microsoft.com/office/drawing/2014/main" id="{C1BFA376-C9D5-4A3C-8427-B2B704069A0E}"/>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24" name="直接连接符 623">
                <a:extLst>
                  <a:ext uri="{FF2B5EF4-FFF2-40B4-BE49-F238E27FC236}">
                    <a16:creationId xmlns:a16="http://schemas.microsoft.com/office/drawing/2014/main" id="{43D60CCD-AAA3-4711-949B-6E7BF2A8AD5E}"/>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25" name="直接连接符 624">
                <a:extLst>
                  <a:ext uri="{FF2B5EF4-FFF2-40B4-BE49-F238E27FC236}">
                    <a16:creationId xmlns:a16="http://schemas.microsoft.com/office/drawing/2014/main" id="{D2806300-F665-4D69-B8D7-05392343FA38}"/>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26" name="直接连接符 625">
                <a:extLst>
                  <a:ext uri="{FF2B5EF4-FFF2-40B4-BE49-F238E27FC236}">
                    <a16:creationId xmlns:a16="http://schemas.microsoft.com/office/drawing/2014/main" id="{FD2B22C8-E0F9-48EB-9124-3D3BC1211C54}"/>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26" name="组合 225">
              <a:extLst>
                <a:ext uri="{FF2B5EF4-FFF2-40B4-BE49-F238E27FC236}">
                  <a16:creationId xmlns:a16="http://schemas.microsoft.com/office/drawing/2014/main" id="{1F165F93-2F2C-4222-845D-57BAC5BE4BF6}"/>
                </a:ext>
              </a:extLst>
            </p:cNvPr>
            <p:cNvGrpSpPr/>
            <p:nvPr/>
          </p:nvGrpSpPr>
          <p:grpSpPr>
            <a:xfrm>
              <a:off x="6479279" y="2419350"/>
              <a:ext cx="243840" cy="145447"/>
              <a:chOff x="715613" y="2009775"/>
              <a:chExt cx="243840" cy="145447"/>
            </a:xfrm>
          </p:grpSpPr>
          <p:cxnSp>
            <p:nvCxnSpPr>
              <p:cNvPr id="617" name="直接连接符 616">
                <a:extLst>
                  <a:ext uri="{FF2B5EF4-FFF2-40B4-BE49-F238E27FC236}">
                    <a16:creationId xmlns:a16="http://schemas.microsoft.com/office/drawing/2014/main" id="{F3C73C5B-E5D7-497E-9C0D-E29D52A9EBA8}"/>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18" name="直接连接符 617">
                <a:extLst>
                  <a:ext uri="{FF2B5EF4-FFF2-40B4-BE49-F238E27FC236}">
                    <a16:creationId xmlns:a16="http://schemas.microsoft.com/office/drawing/2014/main" id="{F551A44D-8B50-42B0-8D92-D0A0792D9EFA}"/>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19" name="直接连接符 618">
                <a:extLst>
                  <a:ext uri="{FF2B5EF4-FFF2-40B4-BE49-F238E27FC236}">
                    <a16:creationId xmlns:a16="http://schemas.microsoft.com/office/drawing/2014/main" id="{7156F1E8-7D24-46D6-9B0D-5BF7C31531D6}"/>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20" name="直接连接符 619">
                <a:extLst>
                  <a:ext uri="{FF2B5EF4-FFF2-40B4-BE49-F238E27FC236}">
                    <a16:creationId xmlns:a16="http://schemas.microsoft.com/office/drawing/2014/main" id="{CB6064C2-0F22-40E9-B584-4875B7F1AA70}"/>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21" name="直接连接符 620">
                <a:extLst>
                  <a:ext uri="{FF2B5EF4-FFF2-40B4-BE49-F238E27FC236}">
                    <a16:creationId xmlns:a16="http://schemas.microsoft.com/office/drawing/2014/main" id="{DF7B6052-A09B-433D-9E17-E76EA8184158}"/>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27" name="组合 226">
              <a:extLst>
                <a:ext uri="{FF2B5EF4-FFF2-40B4-BE49-F238E27FC236}">
                  <a16:creationId xmlns:a16="http://schemas.microsoft.com/office/drawing/2014/main" id="{E37A4C00-C422-4CD9-BB10-61D7CACAFFE7}"/>
                </a:ext>
              </a:extLst>
            </p:cNvPr>
            <p:cNvGrpSpPr/>
            <p:nvPr/>
          </p:nvGrpSpPr>
          <p:grpSpPr>
            <a:xfrm>
              <a:off x="6788395" y="2419350"/>
              <a:ext cx="243840" cy="145447"/>
              <a:chOff x="715613" y="2009775"/>
              <a:chExt cx="243840" cy="145447"/>
            </a:xfrm>
          </p:grpSpPr>
          <p:cxnSp>
            <p:nvCxnSpPr>
              <p:cNvPr id="612" name="直接连接符 611">
                <a:extLst>
                  <a:ext uri="{FF2B5EF4-FFF2-40B4-BE49-F238E27FC236}">
                    <a16:creationId xmlns:a16="http://schemas.microsoft.com/office/drawing/2014/main" id="{CBE9A8D0-2FA6-44AE-847E-8CACFB38170F}"/>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13" name="直接连接符 612">
                <a:extLst>
                  <a:ext uri="{FF2B5EF4-FFF2-40B4-BE49-F238E27FC236}">
                    <a16:creationId xmlns:a16="http://schemas.microsoft.com/office/drawing/2014/main" id="{734EE60A-D3EC-4526-A642-4E20703C0841}"/>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14" name="直接连接符 613">
                <a:extLst>
                  <a:ext uri="{FF2B5EF4-FFF2-40B4-BE49-F238E27FC236}">
                    <a16:creationId xmlns:a16="http://schemas.microsoft.com/office/drawing/2014/main" id="{536B4280-39C1-4932-A4F4-91BEB7A3F182}"/>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15" name="直接连接符 614">
                <a:extLst>
                  <a:ext uri="{FF2B5EF4-FFF2-40B4-BE49-F238E27FC236}">
                    <a16:creationId xmlns:a16="http://schemas.microsoft.com/office/drawing/2014/main" id="{7DECB485-1823-4E1D-93F7-BD316794EB3B}"/>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16" name="直接连接符 615">
                <a:extLst>
                  <a:ext uri="{FF2B5EF4-FFF2-40B4-BE49-F238E27FC236}">
                    <a16:creationId xmlns:a16="http://schemas.microsoft.com/office/drawing/2014/main" id="{24328298-2DB9-4C16-A370-B8D03D265006}"/>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28" name="组合 227">
              <a:extLst>
                <a:ext uri="{FF2B5EF4-FFF2-40B4-BE49-F238E27FC236}">
                  <a16:creationId xmlns:a16="http://schemas.microsoft.com/office/drawing/2014/main" id="{E3E93692-939E-4D49-905E-29957E749EAB}"/>
                </a:ext>
              </a:extLst>
            </p:cNvPr>
            <p:cNvGrpSpPr/>
            <p:nvPr/>
          </p:nvGrpSpPr>
          <p:grpSpPr>
            <a:xfrm>
              <a:off x="7097511" y="2419350"/>
              <a:ext cx="243840" cy="145447"/>
              <a:chOff x="715613" y="2009775"/>
              <a:chExt cx="243840" cy="145447"/>
            </a:xfrm>
          </p:grpSpPr>
          <p:cxnSp>
            <p:nvCxnSpPr>
              <p:cNvPr id="607" name="直接连接符 606">
                <a:extLst>
                  <a:ext uri="{FF2B5EF4-FFF2-40B4-BE49-F238E27FC236}">
                    <a16:creationId xmlns:a16="http://schemas.microsoft.com/office/drawing/2014/main" id="{2C2D4C44-9056-431F-AF68-691AB599E0F4}"/>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08" name="直接连接符 607">
                <a:extLst>
                  <a:ext uri="{FF2B5EF4-FFF2-40B4-BE49-F238E27FC236}">
                    <a16:creationId xmlns:a16="http://schemas.microsoft.com/office/drawing/2014/main" id="{2E283166-5959-4FB8-8415-591558C48E8B}"/>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09" name="直接连接符 608">
                <a:extLst>
                  <a:ext uri="{FF2B5EF4-FFF2-40B4-BE49-F238E27FC236}">
                    <a16:creationId xmlns:a16="http://schemas.microsoft.com/office/drawing/2014/main" id="{09EFE422-403F-4686-BCF0-556A6415FD62}"/>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10" name="直接连接符 609">
                <a:extLst>
                  <a:ext uri="{FF2B5EF4-FFF2-40B4-BE49-F238E27FC236}">
                    <a16:creationId xmlns:a16="http://schemas.microsoft.com/office/drawing/2014/main" id="{31CF5467-0E93-4D67-8465-5168EF5085A0}"/>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11" name="直接连接符 610">
                <a:extLst>
                  <a:ext uri="{FF2B5EF4-FFF2-40B4-BE49-F238E27FC236}">
                    <a16:creationId xmlns:a16="http://schemas.microsoft.com/office/drawing/2014/main" id="{6699D662-6EBC-445F-8F17-73BB63F3E316}"/>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29" name="组合 228">
              <a:extLst>
                <a:ext uri="{FF2B5EF4-FFF2-40B4-BE49-F238E27FC236}">
                  <a16:creationId xmlns:a16="http://schemas.microsoft.com/office/drawing/2014/main" id="{0B445F51-A8CE-40BA-8526-F275A90779E9}"/>
                </a:ext>
              </a:extLst>
            </p:cNvPr>
            <p:cNvGrpSpPr/>
            <p:nvPr/>
          </p:nvGrpSpPr>
          <p:grpSpPr>
            <a:xfrm>
              <a:off x="7406627" y="2419350"/>
              <a:ext cx="243840" cy="145447"/>
              <a:chOff x="715613" y="2009775"/>
              <a:chExt cx="243840" cy="145447"/>
            </a:xfrm>
          </p:grpSpPr>
          <p:cxnSp>
            <p:nvCxnSpPr>
              <p:cNvPr id="602" name="直接连接符 601">
                <a:extLst>
                  <a:ext uri="{FF2B5EF4-FFF2-40B4-BE49-F238E27FC236}">
                    <a16:creationId xmlns:a16="http://schemas.microsoft.com/office/drawing/2014/main" id="{B01234EE-0050-4387-A2A1-DA79F0DFBC1D}"/>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03" name="直接连接符 602">
                <a:extLst>
                  <a:ext uri="{FF2B5EF4-FFF2-40B4-BE49-F238E27FC236}">
                    <a16:creationId xmlns:a16="http://schemas.microsoft.com/office/drawing/2014/main" id="{2FC0041B-4494-4AFD-B050-A1D53C836057}"/>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04" name="直接连接符 603">
                <a:extLst>
                  <a:ext uri="{FF2B5EF4-FFF2-40B4-BE49-F238E27FC236}">
                    <a16:creationId xmlns:a16="http://schemas.microsoft.com/office/drawing/2014/main" id="{FDB50CC5-D2D1-4572-87F9-04B3D1DA0D1B}"/>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05" name="直接连接符 604">
                <a:extLst>
                  <a:ext uri="{FF2B5EF4-FFF2-40B4-BE49-F238E27FC236}">
                    <a16:creationId xmlns:a16="http://schemas.microsoft.com/office/drawing/2014/main" id="{1D76463A-AD8F-401F-8542-FE7A43F54113}"/>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06" name="直接连接符 605">
                <a:extLst>
                  <a:ext uri="{FF2B5EF4-FFF2-40B4-BE49-F238E27FC236}">
                    <a16:creationId xmlns:a16="http://schemas.microsoft.com/office/drawing/2014/main" id="{BBBA504A-2446-4252-97B8-A4C2232BA699}"/>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30" name="组合 229">
              <a:extLst>
                <a:ext uri="{FF2B5EF4-FFF2-40B4-BE49-F238E27FC236}">
                  <a16:creationId xmlns:a16="http://schemas.microsoft.com/office/drawing/2014/main" id="{B9715133-BAD8-436E-8FCD-7A9D22775E36}"/>
                </a:ext>
              </a:extLst>
            </p:cNvPr>
            <p:cNvGrpSpPr/>
            <p:nvPr/>
          </p:nvGrpSpPr>
          <p:grpSpPr>
            <a:xfrm>
              <a:off x="7715743" y="2419350"/>
              <a:ext cx="243840" cy="145447"/>
              <a:chOff x="715613" y="2009775"/>
              <a:chExt cx="243840" cy="145447"/>
            </a:xfrm>
          </p:grpSpPr>
          <p:cxnSp>
            <p:nvCxnSpPr>
              <p:cNvPr id="597" name="直接连接符 596">
                <a:extLst>
                  <a:ext uri="{FF2B5EF4-FFF2-40B4-BE49-F238E27FC236}">
                    <a16:creationId xmlns:a16="http://schemas.microsoft.com/office/drawing/2014/main" id="{C67521BB-8E8F-48A7-BE3D-B1FB6F07B2B9}"/>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98" name="直接连接符 597">
                <a:extLst>
                  <a:ext uri="{FF2B5EF4-FFF2-40B4-BE49-F238E27FC236}">
                    <a16:creationId xmlns:a16="http://schemas.microsoft.com/office/drawing/2014/main" id="{ADE73E0C-0A40-4611-9380-F661990EFC01}"/>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99" name="直接连接符 598">
                <a:extLst>
                  <a:ext uri="{FF2B5EF4-FFF2-40B4-BE49-F238E27FC236}">
                    <a16:creationId xmlns:a16="http://schemas.microsoft.com/office/drawing/2014/main" id="{AA2427EE-C8CC-4FEB-9BEC-A3550B6280DE}"/>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00" name="直接连接符 599">
                <a:extLst>
                  <a:ext uri="{FF2B5EF4-FFF2-40B4-BE49-F238E27FC236}">
                    <a16:creationId xmlns:a16="http://schemas.microsoft.com/office/drawing/2014/main" id="{55089F05-A840-4EEC-8728-4C3F02719A5C}"/>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01" name="直接连接符 600">
                <a:extLst>
                  <a:ext uri="{FF2B5EF4-FFF2-40B4-BE49-F238E27FC236}">
                    <a16:creationId xmlns:a16="http://schemas.microsoft.com/office/drawing/2014/main" id="{219B124F-FE7F-4765-8D91-E67173DD09CB}"/>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31" name="组合 230">
              <a:extLst>
                <a:ext uri="{FF2B5EF4-FFF2-40B4-BE49-F238E27FC236}">
                  <a16:creationId xmlns:a16="http://schemas.microsoft.com/office/drawing/2014/main" id="{DCD96FE3-343D-4411-A991-B8EE698A452F}"/>
                </a:ext>
              </a:extLst>
            </p:cNvPr>
            <p:cNvGrpSpPr/>
            <p:nvPr/>
          </p:nvGrpSpPr>
          <p:grpSpPr>
            <a:xfrm>
              <a:off x="8024859" y="2419350"/>
              <a:ext cx="302418" cy="145447"/>
              <a:chOff x="715613" y="2009775"/>
              <a:chExt cx="302418" cy="145447"/>
            </a:xfrm>
          </p:grpSpPr>
          <p:cxnSp>
            <p:nvCxnSpPr>
              <p:cNvPr id="591" name="直接连接符 590">
                <a:extLst>
                  <a:ext uri="{FF2B5EF4-FFF2-40B4-BE49-F238E27FC236}">
                    <a16:creationId xmlns:a16="http://schemas.microsoft.com/office/drawing/2014/main" id="{79607256-A14B-4CA7-A06E-F18F646C3D67}"/>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92" name="直接连接符 591">
                <a:extLst>
                  <a:ext uri="{FF2B5EF4-FFF2-40B4-BE49-F238E27FC236}">
                    <a16:creationId xmlns:a16="http://schemas.microsoft.com/office/drawing/2014/main" id="{A027EBB7-B28D-42D5-951E-5DB40EE98612}"/>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93" name="直接连接符 592">
                <a:extLst>
                  <a:ext uri="{FF2B5EF4-FFF2-40B4-BE49-F238E27FC236}">
                    <a16:creationId xmlns:a16="http://schemas.microsoft.com/office/drawing/2014/main" id="{7B73AA6F-C8D8-4E84-AEC3-D46BD36E4A9D}"/>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94" name="直接连接符 593">
                <a:extLst>
                  <a:ext uri="{FF2B5EF4-FFF2-40B4-BE49-F238E27FC236}">
                    <a16:creationId xmlns:a16="http://schemas.microsoft.com/office/drawing/2014/main" id="{C75078A3-8E89-4B6B-A0DA-FD04636E6B02}"/>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95" name="直接连接符 594">
                <a:extLst>
                  <a:ext uri="{FF2B5EF4-FFF2-40B4-BE49-F238E27FC236}">
                    <a16:creationId xmlns:a16="http://schemas.microsoft.com/office/drawing/2014/main" id="{770E588B-AB83-466A-A87C-FDF576C5B46D}"/>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cxnSp>
            <p:nvCxnSpPr>
              <p:cNvPr id="596" name="直接连接符 595">
                <a:extLst>
                  <a:ext uri="{FF2B5EF4-FFF2-40B4-BE49-F238E27FC236}">
                    <a16:creationId xmlns:a16="http://schemas.microsoft.com/office/drawing/2014/main" id="{E933103A-AE8A-4550-8B8E-BFA1173C4156}"/>
                  </a:ext>
                </a:extLst>
              </p:cNvPr>
              <p:cNvCxnSpPr>
                <a:cxnSpLocks/>
              </p:cNvCxnSpPr>
              <p:nvPr/>
            </p:nvCxnSpPr>
            <p:spPr>
              <a:xfrm>
                <a:off x="1018031" y="2009775"/>
                <a:ext cx="0" cy="138113"/>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65" name="组合 264">
              <a:extLst>
                <a:ext uri="{FF2B5EF4-FFF2-40B4-BE49-F238E27FC236}">
                  <a16:creationId xmlns:a16="http://schemas.microsoft.com/office/drawing/2014/main" id="{7342F90C-0249-43BC-A607-61EB88251928}"/>
                </a:ext>
              </a:extLst>
            </p:cNvPr>
            <p:cNvGrpSpPr/>
            <p:nvPr/>
          </p:nvGrpSpPr>
          <p:grpSpPr>
            <a:xfrm flipH="1">
              <a:off x="8382176" y="2419350"/>
              <a:ext cx="243840" cy="145447"/>
              <a:chOff x="715613" y="2009775"/>
              <a:chExt cx="243840" cy="145447"/>
            </a:xfrm>
          </p:grpSpPr>
          <p:cxnSp>
            <p:nvCxnSpPr>
              <p:cNvPr id="307" name="直接连接符 306">
                <a:extLst>
                  <a:ext uri="{FF2B5EF4-FFF2-40B4-BE49-F238E27FC236}">
                    <a16:creationId xmlns:a16="http://schemas.microsoft.com/office/drawing/2014/main" id="{9148B945-FE2D-4EF4-A5B3-E778556D457F}"/>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08" name="直接连接符 307">
                <a:extLst>
                  <a:ext uri="{FF2B5EF4-FFF2-40B4-BE49-F238E27FC236}">
                    <a16:creationId xmlns:a16="http://schemas.microsoft.com/office/drawing/2014/main" id="{EF8248BD-D8C1-4279-AA4A-F8D5F68E3ED1}"/>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09" name="直接连接符 308">
                <a:extLst>
                  <a:ext uri="{FF2B5EF4-FFF2-40B4-BE49-F238E27FC236}">
                    <a16:creationId xmlns:a16="http://schemas.microsoft.com/office/drawing/2014/main" id="{336766E6-DA6B-4EE2-9A9E-4639D3232EFF}"/>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10" name="直接连接符 309">
                <a:extLst>
                  <a:ext uri="{FF2B5EF4-FFF2-40B4-BE49-F238E27FC236}">
                    <a16:creationId xmlns:a16="http://schemas.microsoft.com/office/drawing/2014/main" id="{0DCFB756-CC39-4AD6-8494-8C44E0357515}"/>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11" name="直接连接符 310">
                <a:extLst>
                  <a:ext uri="{FF2B5EF4-FFF2-40B4-BE49-F238E27FC236}">
                    <a16:creationId xmlns:a16="http://schemas.microsoft.com/office/drawing/2014/main" id="{3FC9EF58-61FF-4BCF-BABB-24EEA8DEFE80}"/>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66" name="组合 265">
              <a:extLst>
                <a:ext uri="{FF2B5EF4-FFF2-40B4-BE49-F238E27FC236}">
                  <a16:creationId xmlns:a16="http://schemas.microsoft.com/office/drawing/2014/main" id="{290426A6-EE82-4417-882B-9F55AB41D4FD}"/>
                </a:ext>
              </a:extLst>
            </p:cNvPr>
            <p:cNvGrpSpPr/>
            <p:nvPr/>
          </p:nvGrpSpPr>
          <p:grpSpPr>
            <a:xfrm flipH="1">
              <a:off x="8676907" y="2419350"/>
              <a:ext cx="243840" cy="145447"/>
              <a:chOff x="715613" y="2009775"/>
              <a:chExt cx="243840" cy="145447"/>
            </a:xfrm>
          </p:grpSpPr>
          <p:cxnSp>
            <p:nvCxnSpPr>
              <p:cNvPr id="302" name="直接连接符 301">
                <a:extLst>
                  <a:ext uri="{FF2B5EF4-FFF2-40B4-BE49-F238E27FC236}">
                    <a16:creationId xmlns:a16="http://schemas.microsoft.com/office/drawing/2014/main" id="{F23AA0A5-9A74-4118-BA58-8CBCAACCD128}"/>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03" name="直接连接符 302">
                <a:extLst>
                  <a:ext uri="{FF2B5EF4-FFF2-40B4-BE49-F238E27FC236}">
                    <a16:creationId xmlns:a16="http://schemas.microsoft.com/office/drawing/2014/main" id="{3265C47C-E5FF-4CD0-A2E0-355609CDEBB9}"/>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04" name="直接连接符 303">
                <a:extLst>
                  <a:ext uri="{FF2B5EF4-FFF2-40B4-BE49-F238E27FC236}">
                    <a16:creationId xmlns:a16="http://schemas.microsoft.com/office/drawing/2014/main" id="{268F5832-3357-453E-9F55-A34E440CB5B0}"/>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05" name="直接连接符 304">
                <a:extLst>
                  <a:ext uri="{FF2B5EF4-FFF2-40B4-BE49-F238E27FC236}">
                    <a16:creationId xmlns:a16="http://schemas.microsoft.com/office/drawing/2014/main" id="{7010FF7F-B071-49E7-A5C6-B54469434600}"/>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06" name="直接连接符 305">
                <a:extLst>
                  <a:ext uri="{FF2B5EF4-FFF2-40B4-BE49-F238E27FC236}">
                    <a16:creationId xmlns:a16="http://schemas.microsoft.com/office/drawing/2014/main" id="{8678DDE8-ACCC-4ABB-AB24-6561299141A0}"/>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69" name="组合 268">
              <a:extLst>
                <a:ext uri="{FF2B5EF4-FFF2-40B4-BE49-F238E27FC236}">
                  <a16:creationId xmlns:a16="http://schemas.microsoft.com/office/drawing/2014/main" id="{EB589BF7-E6B0-4BB2-96AA-14D3061E2457}"/>
                </a:ext>
              </a:extLst>
            </p:cNvPr>
            <p:cNvGrpSpPr/>
            <p:nvPr/>
          </p:nvGrpSpPr>
          <p:grpSpPr>
            <a:xfrm>
              <a:off x="352903" y="2419350"/>
              <a:ext cx="243840" cy="145447"/>
              <a:chOff x="715613" y="2009775"/>
              <a:chExt cx="243840" cy="145447"/>
            </a:xfrm>
          </p:grpSpPr>
          <p:cxnSp>
            <p:nvCxnSpPr>
              <p:cNvPr id="287" name="直接连接符 286">
                <a:extLst>
                  <a:ext uri="{FF2B5EF4-FFF2-40B4-BE49-F238E27FC236}">
                    <a16:creationId xmlns:a16="http://schemas.microsoft.com/office/drawing/2014/main" id="{745E8CB3-1184-4677-9EC9-C57EB039934E}"/>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288" name="直接连接符 287">
                <a:extLst>
                  <a:ext uri="{FF2B5EF4-FFF2-40B4-BE49-F238E27FC236}">
                    <a16:creationId xmlns:a16="http://schemas.microsoft.com/office/drawing/2014/main" id="{32589106-60EC-4E6A-AB7A-1406969083D5}"/>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289" name="直接连接符 288">
                <a:extLst>
                  <a:ext uri="{FF2B5EF4-FFF2-40B4-BE49-F238E27FC236}">
                    <a16:creationId xmlns:a16="http://schemas.microsoft.com/office/drawing/2014/main" id="{ADA65A94-AFD3-47CF-B7CC-5227F70E435B}"/>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290" name="直接连接符 289">
                <a:extLst>
                  <a:ext uri="{FF2B5EF4-FFF2-40B4-BE49-F238E27FC236}">
                    <a16:creationId xmlns:a16="http://schemas.microsoft.com/office/drawing/2014/main" id="{0531E4E3-C135-4452-A68C-F6FABF25FCD4}"/>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291" name="直接连接符 290">
                <a:extLst>
                  <a:ext uri="{FF2B5EF4-FFF2-40B4-BE49-F238E27FC236}">
                    <a16:creationId xmlns:a16="http://schemas.microsoft.com/office/drawing/2014/main" id="{160242B3-A69B-43DF-B539-E6B962AE8093}"/>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70" name="组合 269">
              <a:extLst>
                <a:ext uri="{FF2B5EF4-FFF2-40B4-BE49-F238E27FC236}">
                  <a16:creationId xmlns:a16="http://schemas.microsoft.com/office/drawing/2014/main" id="{A6C74224-8E95-4364-81EE-FD94C740284B}"/>
                </a:ext>
              </a:extLst>
            </p:cNvPr>
            <p:cNvGrpSpPr/>
            <p:nvPr/>
          </p:nvGrpSpPr>
          <p:grpSpPr>
            <a:xfrm>
              <a:off x="48103" y="2419350"/>
              <a:ext cx="243840" cy="145447"/>
              <a:chOff x="715613" y="2009775"/>
              <a:chExt cx="243840" cy="145447"/>
            </a:xfrm>
          </p:grpSpPr>
          <p:cxnSp>
            <p:nvCxnSpPr>
              <p:cNvPr id="282" name="直接连接符 281">
                <a:extLst>
                  <a:ext uri="{FF2B5EF4-FFF2-40B4-BE49-F238E27FC236}">
                    <a16:creationId xmlns:a16="http://schemas.microsoft.com/office/drawing/2014/main" id="{FA1D0FB7-2EBA-4D52-B7CC-F3F38A3156CB}"/>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283" name="直接连接符 282">
                <a:extLst>
                  <a:ext uri="{FF2B5EF4-FFF2-40B4-BE49-F238E27FC236}">
                    <a16:creationId xmlns:a16="http://schemas.microsoft.com/office/drawing/2014/main" id="{7DC727A7-1687-4964-9512-E892177F9E6C}"/>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284" name="直接连接符 283">
                <a:extLst>
                  <a:ext uri="{FF2B5EF4-FFF2-40B4-BE49-F238E27FC236}">
                    <a16:creationId xmlns:a16="http://schemas.microsoft.com/office/drawing/2014/main" id="{B91E4254-3ABA-49F0-99A0-3E1646EF35E6}"/>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285" name="直接连接符 284">
                <a:extLst>
                  <a:ext uri="{FF2B5EF4-FFF2-40B4-BE49-F238E27FC236}">
                    <a16:creationId xmlns:a16="http://schemas.microsoft.com/office/drawing/2014/main" id="{4738409F-62CE-4AD4-9D40-31D8F0CD15F0}"/>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286" name="直接连接符 285">
                <a:extLst>
                  <a:ext uri="{FF2B5EF4-FFF2-40B4-BE49-F238E27FC236}">
                    <a16:creationId xmlns:a16="http://schemas.microsoft.com/office/drawing/2014/main" id="{14B3332F-BD13-4EF8-B760-527881B1AA90}"/>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sp>
        <p:nvSpPr>
          <p:cNvPr id="233" name="矩形: 圆角 42">
            <a:extLst>
              <a:ext uri="{FF2B5EF4-FFF2-40B4-BE49-F238E27FC236}">
                <a16:creationId xmlns:a16="http://schemas.microsoft.com/office/drawing/2014/main" id="{D045E238-D114-4E8B-88E3-936788B048A3}"/>
              </a:ext>
            </a:extLst>
          </p:cNvPr>
          <p:cNvSpPr/>
          <p:nvPr/>
        </p:nvSpPr>
        <p:spPr>
          <a:xfrm flipH="1" flipV="1">
            <a:off x="3151009" y="6009705"/>
            <a:ext cx="14214050" cy="2348587"/>
          </a:xfrm>
          <a:custGeom>
            <a:avLst/>
            <a:gdLst>
              <a:gd name="connsiteX0" fmla="*/ 0 w 5494655"/>
              <a:gd name="connsiteY0" fmla="*/ 718503 h 1437005"/>
              <a:gd name="connsiteX1" fmla="*/ 718503 w 5494655"/>
              <a:gd name="connsiteY1" fmla="*/ 0 h 1437005"/>
              <a:gd name="connsiteX2" fmla="*/ 4776153 w 5494655"/>
              <a:gd name="connsiteY2" fmla="*/ 0 h 1437005"/>
              <a:gd name="connsiteX3" fmla="*/ 5494656 w 5494655"/>
              <a:gd name="connsiteY3" fmla="*/ 718503 h 1437005"/>
              <a:gd name="connsiteX4" fmla="*/ 5494655 w 5494655"/>
              <a:gd name="connsiteY4" fmla="*/ 718503 h 1437005"/>
              <a:gd name="connsiteX5" fmla="*/ 4776152 w 5494655"/>
              <a:gd name="connsiteY5" fmla="*/ 1437006 h 1437005"/>
              <a:gd name="connsiteX6" fmla="*/ 718503 w 5494655"/>
              <a:gd name="connsiteY6" fmla="*/ 1437005 h 1437005"/>
              <a:gd name="connsiteX7" fmla="*/ 0 w 5494655"/>
              <a:gd name="connsiteY7" fmla="*/ 718502 h 1437005"/>
              <a:gd name="connsiteX8" fmla="*/ 0 w 5494655"/>
              <a:gd name="connsiteY8" fmla="*/ 718503 h 1437005"/>
              <a:gd name="connsiteX0" fmla="*/ 718503 w 5494656"/>
              <a:gd name="connsiteY0" fmla="*/ 0 h 1437006"/>
              <a:gd name="connsiteX1" fmla="*/ 4776153 w 5494656"/>
              <a:gd name="connsiteY1" fmla="*/ 0 h 1437006"/>
              <a:gd name="connsiteX2" fmla="*/ 5494656 w 5494656"/>
              <a:gd name="connsiteY2" fmla="*/ 718503 h 1437006"/>
              <a:gd name="connsiteX3" fmla="*/ 5494655 w 5494656"/>
              <a:gd name="connsiteY3" fmla="*/ 718503 h 1437006"/>
              <a:gd name="connsiteX4" fmla="*/ 4776152 w 5494656"/>
              <a:gd name="connsiteY4" fmla="*/ 1437006 h 1437006"/>
              <a:gd name="connsiteX5" fmla="*/ 718503 w 5494656"/>
              <a:gd name="connsiteY5" fmla="*/ 1437005 h 1437006"/>
              <a:gd name="connsiteX6" fmla="*/ 0 w 5494656"/>
              <a:gd name="connsiteY6" fmla="*/ 718502 h 1437006"/>
              <a:gd name="connsiteX7" fmla="*/ 0 w 5494656"/>
              <a:gd name="connsiteY7" fmla="*/ 718503 h 1437006"/>
              <a:gd name="connsiteX8" fmla="*/ 809943 w 5494656"/>
              <a:gd name="connsiteY8" fmla="*/ 91440 h 1437006"/>
              <a:gd name="connsiteX0" fmla="*/ 718503 w 5494656"/>
              <a:gd name="connsiteY0" fmla="*/ 0 h 1437006"/>
              <a:gd name="connsiteX1" fmla="*/ 4776153 w 5494656"/>
              <a:gd name="connsiteY1" fmla="*/ 0 h 1437006"/>
              <a:gd name="connsiteX2" fmla="*/ 5494656 w 5494656"/>
              <a:gd name="connsiteY2" fmla="*/ 718503 h 1437006"/>
              <a:gd name="connsiteX3" fmla="*/ 5494655 w 5494656"/>
              <a:gd name="connsiteY3" fmla="*/ 718503 h 1437006"/>
              <a:gd name="connsiteX4" fmla="*/ 4776152 w 5494656"/>
              <a:gd name="connsiteY4" fmla="*/ 1437006 h 1437006"/>
              <a:gd name="connsiteX5" fmla="*/ 718503 w 5494656"/>
              <a:gd name="connsiteY5" fmla="*/ 1437005 h 1437006"/>
              <a:gd name="connsiteX6" fmla="*/ 0 w 5494656"/>
              <a:gd name="connsiteY6" fmla="*/ 718502 h 1437006"/>
              <a:gd name="connsiteX7" fmla="*/ 0 w 5494656"/>
              <a:gd name="connsiteY7" fmla="*/ 718503 h 1437006"/>
              <a:gd name="connsiteX0" fmla="*/ 718503 w 5494656"/>
              <a:gd name="connsiteY0" fmla="*/ 0 h 1437006"/>
              <a:gd name="connsiteX1" fmla="*/ 4776153 w 5494656"/>
              <a:gd name="connsiteY1" fmla="*/ 0 h 1437006"/>
              <a:gd name="connsiteX2" fmla="*/ 5494656 w 5494656"/>
              <a:gd name="connsiteY2" fmla="*/ 718503 h 1437006"/>
              <a:gd name="connsiteX3" fmla="*/ 5494655 w 5494656"/>
              <a:gd name="connsiteY3" fmla="*/ 718503 h 1437006"/>
              <a:gd name="connsiteX4" fmla="*/ 4776152 w 5494656"/>
              <a:gd name="connsiteY4" fmla="*/ 1437006 h 1437006"/>
              <a:gd name="connsiteX5" fmla="*/ 718503 w 5494656"/>
              <a:gd name="connsiteY5" fmla="*/ 1437005 h 1437006"/>
              <a:gd name="connsiteX6" fmla="*/ 0 w 5494656"/>
              <a:gd name="connsiteY6" fmla="*/ 718502 h 1437006"/>
              <a:gd name="connsiteX0" fmla="*/ 0 w 4776153"/>
              <a:gd name="connsiteY0" fmla="*/ 0 h 1437006"/>
              <a:gd name="connsiteX1" fmla="*/ 4057650 w 4776153"/>
              <a:gd name="connsiteY1" fmla="*/ 0 h 1437006"/>
              <a:gd name="connsiteX2" fmla="*/ 4776153 w 4776153"/>
              <a:gd name="connsiteY2" fmla="*/ 718503 h 1437006"/>
              <a:gd name="connsiteX3" fmla="*/ 4776152 w 4776153"/>
              <a:gd name="connsiteY3" fmla="*/ 718503 h 1437006"/>
              <a:gd name="connsiteX4" fmla="*/ 4057649 w 4776153"/>
              <a:gd name="connsiteY4" fmla="*/ 1437006 h 1437006"/>
              <a:gd name="connsiteX5" fmla="*/ 0 w 4776153"/>
              <a:gd name="connsiteY5" fmla="*/ 1437005 h 1437006"/>
              <a:gd name="connsiteX0" fmla="*/ 0 w 7147878"/>
              <a:gd name="connsiteY0" fmla="*/ 0 h 1437006"/>
              <a:gd name="connsiteX1" fmla="*/ 6429375 w 7147878"/>
              <a:gd name="connsiteY1" fmla="*/ 0 h 1437006"/>
              <a:gd name="connsiteX2" fmla="*/ 7147878 w 7147878"/>
              <a:gd name="connsiteY2" fmla="*/ 718503 h 1437006"/>
              <a:gd name="connsiteX3" fmla="*/ 7147877 w 7147878"/>
              <a:gd name="connsiteY3" fmla="*/ 718503 h 1437006"/>
              <a:gd name="connsiteX4" fmla="*/ 6429374 w 7147878"/>
              <a:gd name="connsiteY4" fmla="*/ 1437006 h 1437006"/>
              <a:gd name="connsiteX5" fmla="*/ 2371725 w 7147878"/>
              <a:gd name="connsiteY5" fmla="*/ 1437005 h 1437006"/>
              <a:gd name="connsiteX0" fmla="*/ 0 w 8233728"/>
              <a:gd name="connsiteY0" fmla="*/ 0 h 1437006"/>
              <a:gd name="connsiteX1" fmla="*/ 7515225 w 8233728"/>
              <a:gd name="connsiteY1" fmla="*/ 0 h 1437006"/>
              <a:gd name="connsiteX2" fmla="*/ 8233728 w 8233728"/>
              <a:gd name="connsiteY2" fmla="*/ 718503 h 1437006"/>
              <a:gd name="connsiteX3" fmla="*/ 8233727 w 8233728"/>
              <a:gd name="connsiteY3" fmla="*/ 718503 h 1437006"/>
              <a:gd name="connsiteX4" fmla="*/ 7515224 w 8233728"/>
              <a:gd name="connsiteY4" fmla="*/ 1437006 h 1437006"/>
              <a:gd name="connsiteX5" fmla="*/ 3457575 w 8233728"/>
              <a:gd name="connsiteY5" fmla="*/ 1437005 h 1437006"/>
              <a:gd name="connsiteX0" fmla="*/ 0 w 8605203"/>
              <a:gd name="connsiteY0" fmla="*/ 0 h 1437006"/>
              <a:gd name="connsiteX1" fmla="*/ 7886700 w 8605203"/>
              <a:gd name="connsiteY1" fmla="*/ 0 h 1437006"/>
              <a:gd name="connsiteX2" fmla="*/ 8605203 w 8605203"/>
              <a:gd name="connsiteY2" fmla="*/ 718503 h 1437006"/>
              <a:gd name="connsiteX3" fmla="*/ 8605202 w 8605203"/>
              <a:gd name="connsiteY3" fmla="*/ 718503 h 1437006"/>
              <a:gd name="connsiteX4" fmla="*/ 7886699 w 8605203"/>
              <a:gd name="connsiteY4" fmla="*/ 1437006 h 1437006"/>
              <a:gd name="connsiteX5" fmla="*/ 3829050 w 8605203"/>
              <a:gd name="connsiteY5" fmla="*/ 1437005 h 1437006"/>
              <a:gd name="connsiteX0" fmla="*/ 0 w 8605203"/>
              <a:gd name="connsiteY0" fmla="*/ 0 h 1437006"/>
              <a:gd name="connsiteX1" fmla="*/ 7886700 w 8605203"/>
              <a:gd name="connsiteY1" fmla="*/ 0 h 1437006"/>
              <a:gd name="connsiteX2" fmla="*/ 8605203 w 8605203"/>
              <a:gd name="connsiteY2" fmla="*/ 718503 h 1437006"/>
              <a:gd name="connsiteX3" fmla="*/ 8605202 w 8605203"/>
              <a:gd name="connsiteY3" fmla="*/ 718503 h 1437006"/>
              <a:gd name="connsiteX4" fmla="*/ 7886699 w 8605203"/>
              <a:gd name="connsiteY4" fmla="*/ 1437006 h 1437006"/>
              <a:gd name="connsiteX5" fmla="*/ 7702550 w 8605203"/>
              <a:gd name="connsiteY5" fmla="*/ 1430974 h 1437006"/>
              <a:gd name="connsiteX0" fmla="*/ 0 w 8605203"/>
              <a:gd name="connsiteY0" fmla="*/ 0 h 1437759"/>
              <a:gd name="connsiteX1" fmla="*/ 7886700 w 8605203"/>
              <a:gd name="connsiteY1" fmla="*/ 0 h 1437759"/>
              <a:gd name="connsiteX2" fmla="*/ 8605203 w 8605203"/>
              <a:gd name="connsiteY2" fmla="*/ 718503 h 1437759"/>
              <a:gd name="connsiteX3" fmla="*/ 8605202 w 8605203"/>
              <a:gd name="connsiteY3" fmla="*/ 718503 h 1437759"/>
              <a:gd name="connsiteX4" fmla="*/ 7886699 w 8605203"/>
              <a:gd name="connsiteY4" fmla="*/ 1437006 h 1437759"/>
              <a:gd name="connsiteX5" fmla="*/ 7550150 w 8605203"/>
              <a:gd name="connsiteY5" fmla="*/ 1437759 h 1437759"/>
              <a:gd name="connsiteX0" fmla="*/ 0 w 8605203"/>
              <a:gd name="connsiteY0" fmla="*/ 0 h 1442281"/>
              <a:gd name="connsiteX1" fmla="*/ 7886700 w 8605203"/>
              <a:gd name="connsiteY1" fmla="*/ 0 h 1442281"/>
              <a:gd name="connsiteX2" fmla="*/ 8605203 w 8605203"/>
              <a:gd name="connsiteY2" fmla="*/ 718503 h 1442281"/>
              <a:gd name="connsiteX3" fmla="*/ 8605202 w 8605203"/>
              <a:gd name="connsiteY3" fmla="*/ 718503 h 1442281"/>
              <a:gd name="connsiteX4" fmla="*/ 7886699 w 8605203"/>
              <a:gd name="connsiteY4" fmla="*/ 1437006 h 1442281"/>
              <a:gd name="connsiteX5" fmla="*/ 7550150 w 8605203"/>
              <a:gd name="connsiteY5" fmla="*/ 1442281 h 1442281"/>
              <a:gd name="connsiteX0" fmla="*/ 0 w 8605203"/>
              <a:gd name="connsiteY0" fmla="*/ 0 h 1442281"/>
              <a:gd name="connsiteX1" fmla="*/ 7886700 w 8605203"/>
              <a:gd name="connsiteY1" fmla="*/ 0 h 1442281"/>
              <a:gd name="connsiteX2" fmla="*/ 8605203 w 8605203"/>
              <a:gd name="connsiteY2" fmla="*/ 718503 h 1442281"/>
              <a:gd name="connsiteX3" fmla="*/ 8605202 w 8605203"/>
              <a:gd name="connsiteY3" fmla="*/ 718503 h 1442281"/>
              <a:gd name="connsiteX4" fmla="*/ 7886699 w 8605203"/>
              <a:gd name="connsiteY4" fmla="*/ 1437006 h 1442281"/>
              <a:gd name="connsiteX5" fmla="*/ 6711950 w 8605203"/>
              <a:gd name="connsiteY5" fmla="*/ 1442281 h 1442281"/>
              <a:gd name="connsiteX0" fmla="*/ 0 w 9355011"/>
              <a:gd name="connsiteY0" fmla="*/ 0 h 1442281"/>
              <a:gd name="connsiteX1" fmla="*/ 8636508 w 9355011"/>
              <a:gd name="connsiteY1" fmla="*/ 0 h 1442281"/>
              <a:gd name="connsiteX2" fmla="*/ 9355011 w 9355011"/>
              <a:gd name="connsiteY2" fmla="*/ 718503 h 1442281"/>
              <a:gd name="connsiteX3" fmla="*/ 9355010 w 9355011"/>
              <a:gd name="connsiteY3" fmla="*/ 718503 h 1442281"/>
              <a:gd name="connsiteX4" fmla="*/ 8636507 w 9355011"/>
              <a:gd name="connsiteY4" fmla="*/ 1437006 h 1442281"/>
              <a:gd name="connsiteX5" fmla="*/ 7461758 w 9355011"/>
              <a:gd name="connsiteY5" fmla="*/ 1442281 h 1442281"/>
              <a:gd name="connsiteX0" fmla="*/ 0 w 9965214"/>
              <a:gd name="connsiteY0" fmla="*/ 0 h 1442281"/>
              <a:gd name="connsiteX1" fmla="*/ 9246711 w 9965214"/>
              <a:gd name="connsiteY1" fmla="*/ 0 h 1442281"/>
              <a:gd name="connsiteX2" fmla="*/ 9965214 w 9965214"/>
              <a:gd name="connsiteY2" fmla="*/ 718503 h 1442281"/>
              <a:gd name="connsiteX3" fmla="*/ 9965213 w 9965214"/>
              <a:gd name="connsiteY3" fmla="*/ 718503 h 1442281"/>
              <a:gd name="connsiteX4" fmla="*/ 9246710 w 9965214"/>
              <a:gd name="connsiteY4" fmla="*/ 1437006 h 1442281"/>
              <a:gd name="connsiteX5" fmla="*/ 8071961 w 9965214"/>
              <a:gd name="connsiteY5" fmla="*/ 1442281 h 1442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65214" h="1442281">
                <a:moveTo>
                  <a:pt x="0" y="0"/>
                </a:moveTo>
                <a:lnTo>
                  <a:pt x="9246711" y="0"/>
                </a:lnTo>
                <a:cubicBezTo>
                  <a:pt x="9643529" y="0"/>
                  <a:pt x="9965214" y="321685"/>
                  <a:pt x="9965214" y="718503"/>
                </a:cubicBezTo>
                <a:lnTo>
                  <a:pt x="9965213" y="718503"/>
                </a:lnTo>
                <a:cubicBezTo>
                  <a:pt x="9965213" y="1115321"/>
                  <a:pt x="9643528" y="1437006"/>
                  <a:pt x="9246710" y="1437006"/>
                </a:cubicBezTo>
                <a:lnTo>
                  <a:pt x="8071961" y="1442281"/>
                </a:ln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defRPr/>
            </a:pPr>
            <a:endParaRPr lang="zh-CN" altLang="en-US" sz="2560" b="0" kern="1200" dirty="0">
              <a:solidFill>
                <a:prstClr val="white"/>
              </a:solidFill>
              <a:latin typeface="OPPOSans R" panose="00020600040101010101" pitchFamily="18" charset="-122"/>
              <a:ea typeface="OPPOSans R" panose="00020600040101010101" pitchFamily="18" charset="-122"/>
            </a:endParaRPr>
          </a:p>
        </p:txBody>
      </p:sp>
      <p:sp>
        <p:nvSpPr>
          <p:cNvPr id="234" name="矩形: 圆角 42">
            <a:extLst>
              <a:ext uri="{FF2B5EF4-FFF2-40B4-BE49-F238E27FC236}">
                <a16:creationId xmlns:a16="http://schemas.microsoft.com/office/drawing/2014/main" id="{E2330A06-BCD3-43EE-962C-3177ED3DA243}"/>
              </a:ext>
            </a:extLst>
          </p:cNvPr>
          <p:cNvSpPr/>
          <p:nvPr/>
        </p:nvSpPr>
        <p:spPr>
          <a:xfrm>
            <a:off x="1409" y="3661128"/>
            <a:ext cx="13696809" cy="2348587"/>
          </a:xfrm>
          <a:custGeom>
            <a:avLst/>
            <a:gdLst>
              <a:gd name="connsiteX0" fmla="*/ 0 w 5494655"/>
              <a:gd name="connsiteY0" fmla="*/ 718503 h 1437005"/>
              <a:gd name="connsiteX1" fmla="*/ 718503 w 5494655"/>
              <a:gd name="connsiteY1" fmla="*/ 0 h 1437005"/>
              <a:gd name="connsiteX2" fmla="*/ 4776153 w 5494655"/>
              <a:gd name="connsiteY2" fmla="*/ 0 h 1437005"/>
              <a:gd name="connsiteX3" fmla="*/ 5494656 w 5494655"/>
              <a:gd name="connsiteY3" fmla="*/ 718503 h 1437005"/>
              <a:gd name="connsiteX4" fmla="*/ 5494655 w 5494655"/>
              <a:gd name="connsiteY4" fmla="*/ 718503 h 1437005"/>
              <a:gd name="connsiteX5" fmla="*/ 4776152 w 5494655"/>
              <a:gd name="connsiteY5" fmla="*/ 1437006 h 1437005"/>
              <a:gd name="connsiteX6" fmla="*/ 718503 w 5494655"/>
              <a:gd name="connsiteY6" fmla="*/ 1437005 h 1437005"/>
              <a:gd name="connsiteX7" fmla="*/ 0 w 5494655"/>
              <a:gd name="connsiteY7" fmla="*/ 718502 h 1437005"/>
              <a:gd name="connsiteX8" fmla="*/ 0 w 5494655"/>
              <a:gd name="connsiteY8" fmla="*/ 718503 h 1437005"/>
              <a:gd name="connsiteX0" fmla="*/ 718503 w 5494656"/>
              <a:gd name="connsiteY0" fmla="*/ 0 h 1437006"/>
              <a:gd name="connsiteX1" fmla="*/ 4776153 w 5494656"/>
              <a:gd name="connsiteY1" fmla="*/ 0 h 1437006"/>
              <a:gd name="connsiteX2" fmla="*/ 5494656 w 5494656"/>
              <a:gd name="connsiteY2" fmla="*/ 718503 h 1437006"/>
              <a:gd name="connsiteX3" fmla="*/ 5494655 w 5494656"/>
              <a:gd name="connsiteY3" fmla="*/ 718503 h 1437006"/>
              <a:gd name="connsiteX4" fmla="*/ 4776152 w 5494656"/>
              <a:gd name="connsiteY4" fmla="*/ 1437006 h 1437006"/>
              <a:gd name="connsiteX5" fmla="*/ 718503 w 5494656"/>
              <a:gd name="connsiteY5" fmla="*/ 1437005 h 1437006"/>
              <a:gd name="connsiteX6" fmla="*/ 0 w 5494656"/>
              <a:gd name="connsiteY6" fmla="*/ 718502 h 1437006"/>
              <a:gd name="connsiteX7" fmla="*/ 0 w 5494656"/>
              <a:gd name="connsiteY7" fmla="*/ 718503 h 1437006"/>
              <a:gd name="connsiteX8" fmla="*/ 809943 w 5494656"/>
              <a:gd name="connsiteY8" fmla="*/ 91440 h 1437006"/>
              <a:gd name="connsiteX0" fmla="*/ 718503 w 5494656"/>
              <a:gd name="connsiteY0" fmla="*/ 0 h 1437006"/>
              <a:gd name="connsiteX1" fmla="*/ 4776153 w 5494656"/>
              <a:gd name="connsiteY1" fmla="*/ 0 h 1437006"/>
              <a:gd name="connsiteX2" fmla="*/ 5494656 w 5494656"/>
              <a:gd name="connsiteY2" fmla="*/ 718503 h 1437006"/>
              <a:gd name="connsiteX3" fmla="*/ 5494655 w 5494656"/>
              <a:gd name="connsiteY3" fmla="*/ 718503 h 1437006"/>
              <a:gd name="connsiteX4" fmla="*/ 4776152 w 5494656"/>
              <a:gd name="connsiteY4" fmla="*/ 1437006 h 1437006"/>
              <a:gd name="connsiteX5" fmla="*/ 718503 w 5494656"/>
              <a:gd name="connsiteY5" fmla="*/ 1437005 h 1437006"/>
              <a:gd name="connsiteX6" fmla="*/ 0 w 5494656"/>
              <a:gd name="connsiteY6" fmla="*/ 718502 h 1437006"/>
              <a:gd name="connsiteX7" fmla="*/ 0 w 5494656"/>
              <a:gd name="connsiteY7" fmla="*/ 718503 h 1437006"/>
              <a:gd name="connsiteX0" fmla="*/ 718503 w 5494656"/>
              <a:gd name="connsiteY0" fmla="*/ 0 h 1437006"/>
              <a:gd name="connsiteX1" fmla="*/ 4776153 w 5494656"/>
              <a:gd name="connsiteY1" fmla="*/ 0 h 1437006"/>
              <a:gd name="connsiteX2" fmla="*/ 5494656 w 5494656"/>
              <a:gd name="connsiteY2" fmla="*/ 718503 h 1437006"/>
              <a:gd name="connsiteX3" fmla="*/ 5494655 w 5494656"/>
              <a:gd name="connsiteY3" fmla="*/ 718503 h 1437006"/>
              <a:gd name="connsiteX4" fmla="*/ 4776152 w 5494656"/>
              <a:gd name="connsiteY4" fmla="*/ 1437006 h 1437006"/>
              <a:gd name="connsiteX5" fmla="*/ 718503 w 5494656"/>
              <a:gd name="connsiteY5" fmla="*/ 1437005 h 1437006"/>
              <a:gd name="connsiteX6" fmla="*/ 0 w 5494656"/>
              <a:gd name="connsiteY6" fmla="*/ 718502 h 1437006"/>
              <a:gd name="connsiteX0" fmla="*/ 0 w 4776153"/>
              <a:gd name="connsiteY0" fmla="*/ 0 h 1437006"/>
              <a:gd name="connsiteX1" fmla="*/ 4057650 w 4776153"/>
              <a:gd name="connsiteY1" fmla="*/ 0 h 1437006"/>
              <a:gd name="connsiteX2" fmla="*/ 4776153 w 4776153"/>
              <a:gd name="connsiteY2" fmla="*/ 718503 h 1437006"/>
              <a:gd name="connsiteX3" fmla="*/ 4776152 w 4776153"/>
              <a:gd name="connsiteY3" fmla="*/ 718503 h 1437006"/>
              <a:gd name="connsiteX4" fmla="*/ 4057649 w 4776153"/>
              <a:gd name="connsiteY4" fmla="*/ 1437006 h 1437006"/>
              <a:gd name="connsiteX5" fmla="*/ 0 w 4776153"/>
              <a:gd name="connsiteY5" fmla="*/ 1437005 h 1437006"/>
              <a:gd name="connsiteX0" fmla="*/ 0 w 7147878"/>
              <a:gd name="connsiteY0" fmla="*/ 0 h 1437006"/>
              <a:gd name="connsiteX1" fmla="*/ 6429375 w 7147878"/>
              <a:gd name="connsiteY1" fmla="*/ 0 h 1437006"/>
              <a:gd name="connsiteX2" fmla="*/ 7147878 w 7147878"/>
              <a:gd name="connsiteY2" fmla="*/ 718503 h 1437006"/>
              <a:gd name="connsiteX3" fmla="*/ 7147877 w 7147878"/>
              <a:gd name="connsiteY3" fmla="*/ 718503 h 1437006"/>
              <a:gd name="connsiteX4" fmla="*/ 6429374 w 7147878"/>
              <a:gd name="connsiteY4" fmla="*/ 1437006 h 1437006"/>
              <a:gd name="connsiteX5" fmla="*/ 2371725 w 7147878"/>
              <a:gd name="connsiteY5" fmla="*/ 1437005 h 1437006"/>
              <a:gd name="connsiteX0" fmla="*/ 0 w 8233728"/>
              <a:gd name="connsiteY0" fmla="*/ 0 h 1437006"/>
              <a:gd name="connsiteX1" fmla="*/ 7515225 w 8233728"/>
              <a:gd name="connsiteY1" fmla="*/ 0 h 1437006"/>
              <a:gd name="connsiteX2" fmla="*/ 8233728 w 8233728"/>
              <a:gd name="connsiteY2" fmla="*/ 718503 h 1437006"/>
              <a:gd name="connsiteX3" fmla="*/ 8233727 w 8233728"/>
              <a:gd name="connsiteY3" fmla="*/ 718503 h 1437006"/>
              <a:gd name="connsiteX4" fmla="*/ 7515224 w 8233728"/>
              <a:gd name="connsiteY4" fmla="*/ 1437006 h 1437006"/>
              <a:gd name="connsiteX5" fmla="*/ 3457575 w 8233728"/>
              <a:gd name="connsiteY5" fmla="*/ 1437005 h 1437006"/>
              <a:gd name="connsiteX0" fmla="*/ 0 w 8233728"/>
              <a:gd name="connsiteY0" fmla="*/ 0 h 1437006"/>
              <a:gd name="connsiteX1" fmla="*/ 7515225 w 8233728"/>
              <a:gd name="connsiteY1" fmla="*/ 0 h 1437006"/>
              <a:gd name="connsiteX2" fmla="*/ 8233728 w 8233728"/>
              <a:gd name="connsiteY2" fmla="*/ 718503 h 1437006"/>
              <a:gd name="connsiteX3" fmla="*/ 8233727 w 8233728"/>
              <a:gd name="connsiteY3" fmla="*/ 718503 h 1437006"/>
              <a:gd name="connsiteX4" fmla="*/ 7515224 w 8233728"/>
              <a:gd name="connsiteY4" fmla="*/ 1437006 h 1437006"/>
              <a:gd name="connsiteX5" fmla="*/ 2707481 w 8233728"/>
              <a:gd name="connsiteY5" fmla="*/ 1437005 h 1437006"/>
              <a:gd name="connsiteX0" fmla="*/ 0 w 9014778"/>
              <a:gd name="connsiteY0" fmla="*/ 0 h 1437006"/>
              <a:gd name="connsiteX1" fmla="*/ 8296275 w 9014778"/>
              <a:gd name="connsiteY1" fmla="*/ 0 h 1437006"/>
              <a:gd name="connsiteX2" fmla="*/ 9014778 w 9014778"/>
              <a:gd name="connsiteY2" fmla="*/ 718503 h 1437006"/>
              <a:gd name="connsiteX3" fmla="*/ 9014777 w 9014778"/>
              <a:gd name="connsiteY3" fmla="*/ 718503 h 1437006"/>
              <a:gd name="connsiteX4" fmla="*/ 8296274 w 9014778"/>
              <a:gd name="connsiteY4" fmla="*/ 1437006 h 1437006"/>
              <a:gd name="connsiteX5" fmla="*/ 3488531 w 9014778"/>
              <a:gd name="connsiteY5" fmla="*/ 1437005 h 1437006"/>
              <a:gd name="connsiteX0" fmla="*/ 0 w 9036209"/>
              <a:gd name="connsiteY0" fmla="*/ 0 h 1437006"/>
              <a:gd name="connsiteX1" fmla="*/ 8317706 w 9036209"/>
              <a:gd name="connsiteY1" fmla="*/ 0 h 1437006"/>
              <a:gd name="connsiteX2" fmla="*/ 9036209 w 9036209"/>
              <a:gd name="connsiteY2" fmla="*/ 718503 h 1437006"/>
              <a:gd name="connsiteX3" fmla="*/ 9036208 w 9036209"/>
              <a:gd name="connsiteY3" fmla="*/ 718503 h 1437006"/>
              <a:gd name="connsiteX4" fmla="*/ 8317705 w 9036209"/>
              <a:gd name="connsiteY4" fmla="*/ 1437006 h 1437006"/>
              <a:gd name="connsiteX5" fmla="*/ 3509962 w 9036209"/>
              <a:gd name="connsiteY5" fmla="*/ 1437005 h 1437006"/>
              <a:gd name="connsiteX0" fmla="*/ 0 w 9630569"/>
              <a:gd name="connsiteY0" fmla="*/ 0 h 1437006"/>
              <a:gd name="connsiteX1" fmla="*/ 8912066 w 9630569"/>
              <a:gd name="connsiteY1" fmla="*/ 0 h 1437006"/>
              <a:gd name="connsiteX2" fmla="*/ 9630569 w 9630569"/>
              <a:gd name="connsiteY2" fmla="*/ 718503 h 1437006"/>
              <a:gd name="connsiteX3" fmla="*/ 9630568 w 9630569"/>
              <a:gd name="connsiteY3" fmla="*/ 718503 h 1437006"/>
              <a:gd name="connsiteX4" fmla="*/ 8912065 w 9630569"/>
              <a:gd name="connsiteY4" fmla="*/ 1437006 h 1437006"/>
              <a:gd name="connsiteX5" fmla="*/ 4104322 w 9630569"/>
              <a:gd name="connsiteY5" fmla="*/ 1437005 h 1437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30569" h="1437006">
                <a:moveTo>
                  <a:pt x="0" y="0"/>
                </a:moveTo>
                <a:lnTo>
                  <a:pt x="8912066" y="0"/>
                </a:lnTo>
                <a:cubicBezTo>
                  <a:pt x="9308884" y="0"/>
                  <a:pt x="9630569" y="321685"/>
                  <a:pt x="9630569" y="718503"/>
                </a:cubicBezTo>
                <a:lnTo>
                  <a:pt x="9630568" y="718503"/>
                </a:lnTo>
                <a:cubicBezTo>
                  <a:pt x="9630568" y="1115321"/>
                  <a:pt x="9308883" y="1437006"/>
                  <a:pt x="8912065" y="1437006"/>
                </a:cubicBezTo>
                <a:lnTo>
                  <a:pt x="4104322" y="1437005"/>
                </a:ln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defRPr/>
            </a:pPr>
            <a:endParaRPr lang="zh-CN" altLang="en-US" sz="2560" b="0" kern="1200" dirty="0">
              <a:solidFill>
                <a:prstClr val="white"/>
              </a:solidFill>
              <a:latin typeface="OPPOSans R" panose="00020600040101010101" pitchFamily="18" charset="-122"/>
              <a:ea typeface="OPPOSans R" panose="00020600040101010101" pitchFamily="18" charset="-122"/>
            </a:endParaRPr>
          </a:p>
        </p:txBody>
      </p:sp>
      <p:grpSp>
        <p:nvGrpSpPr>
          <p:cNvPr id="264" name="组合 263">
            <a:extLst>
              <a:ext uri="{FF2B5EF4-FFF2-40B4-BE49-F238E27FC236}">
                <a16:creationId xmlns:a16="http://schemas.microsoft.com/office/drawing/2014/main" id="{7C36DDA7-1101-440A-A77D-0095AFC40450}"/>
              </a:ext>
            </a:extLst>
          </p:cNvPr>
          <p:cNvGrpSpPr/>
          <p:nvPr/>
        </p:nvGrpSpPr>
        <p:grpSpPr>
          <a:xfrm>
            <a:off x="3939660" y="8145330"/>
            <a:ext cx="13416105" cy="206858"/>
            <a:chOff x="2769887" y="5036623"/>
            <a:chExt cx="9433199" cy="145447"/>
          </a:xfrm>
        </p:grpSpPr>
        <p:grpSp>
          <p:nvGrpSpPr>
            <p:cNvPr id="312" name="组合 311">
              <a:extLst>
                <a:ext uri="{FF2B5EF4-FFF2-40B4-BE49-F238E27FC236}">
                  <a16:creationId xmlns:a16="http://schemas.microsoft.com/office/drawing/2014/main" id="{36AAE0C7-D6F6-48B6-8024-B1C97DDFE6F2}"/>
                </a:ext>
              </a:extLst>
            </p:cNvPr>
            <p:cNvGrpSpPr/>
            <p:nvPr/>
          </p:nvGrpSpPr>
          <p:grpSpPr>
            <a:xfrm>
              <a:off x="2769887" y="5036623"/>
              <a:ext cx="243840" cy="145447"/>
              <a:chOff x="715613" y="2009775"/>
              <a:chExt cx="243840" cy="145447"/>
            </a:xfrm>
          </p:grpSpPr>
          <p:cxnSp>
            <p:nvCxnSpPr>
              <p:cNvPr id="495" name="直接连接符 494">
                <a:extLst>
                  <a:ext uri="{FF2B5EF4-FFF2-40B4-BE49-F238E27FC236}">
                    <a16:creationId xmlns:a16="http://schemas.microsoft.com/office/drawing/2014/main" id="{11823F6A-9892-4DDE-9E3D-CDEAD8788BDB}"/>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96" name="直接连接符 495">
                <a:extLst>
                  <a:ext uri="{FF2B5EF4-FFF2-40B4-BE49-F238E27FC236}">
                    <a16:creationId xmlns:a16="http://schemas.microsoft.com/office/drawing/2014/main" id="{383C766A-4D63-46B7-98AD-F5664C97DFB1}"/>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97" name="直接连接符 496">
                <a:extLst>
                  <a:ext uri="{FF2B5EF4-FFF2-40B4-BE49-F238E27FC236}">
                    <a16:creationId xmlns:a16="http://schemas.microsoft.com/office/drawing/2014/main" id="{21DEA75C-5502-44B8-9555-F8D112479EDB}"/>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98" name="直接连接符 497">
                <a:extLst>
                  <a:ext uri="{FF2B5EF4-FFF2-40B4-BE49-F238E27FC236}">
                    <a16:creationId xmlns:a16="http://schemas.microsoft.com/office/drawing/2014/main" id="{E474DE7E-B1F4-4050-A252-C12E17FB940C}"/>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99" name="直接连接符 498">
                <a:extLst>
                  <a:ext uri="{FF2B5EF4-FFF2-40B4-BE49-F238E27FC236}">
                    <a16:creationId xmlns:a16="http://schemas.microsoft.com/office/drawing/2014/main" id="{363648E1-CE9B-4846-B1FC-ED14ADF96B36}"/>
                  </a:ext>
                </a:extLst>
              </p:cNvPr>
              <p:cNvCxnSpPr>
                <a:cxnSpLocks/>
              </p:cNvCxnSpPr>
              <p:nvPr/>
            </p:nvCxnSpPr>
            <p:spPr>
              <a:xfrm>
                <a:off x="715613" y="2009775"/>
                <a:ext cx="0" cy="133071"/>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13" name="组合 312">
              <a:extLst>
                <a:ext uri="{FF2B5EF4-FFF2-40B4-BE49-F238E27FC236}">
                  <a16:creationId xmlns:a16="http://schemas.microsoft.com/office/drawing/2014/main" id="{BB8BCC64-9D07-4590-910B-FB5F559FEF05}"/>
                </a:ext>
              </a:extLst>
            </p:cNvPr>
            <p:cNvGrpSpPr/>
            <p:nvPr/>
          </p:nvGrpSpPr>
          <p:grpSpPr>
            <a:xfrm>
              <a:off x="3079003" y="5036623"/>
              <a:ext cx="243840" cy="145447"/>
              <a:chOff x="715613" y="2009775"/>
              <a:chExt cx="243840" cy="145447"/>
            </a:xfrm>
          </p:grpSpPr>
          <p:cxnSp>
            <p:nvCxnSpPr>
              <p:cNvPr id="490" name="直接连接符 489">
                <a:extLst>
                  <a:ext uri="{FF2B5EF4-FFF2-40B4-BE49-F238E27FC236}">
                    <a16:creationId xmlns:a16="http://schemas.microsoft.com/office/drawing/2014/main" id="{C054AC1B-ED7F-48EC-A249-257BE0798AE4}"/>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91" name="直接连接符 490">
                <a:extLst>
                  <a:ext uri="{FF2B5EF4-FFF2-40B4-BE49-F238E27FC236}">
                    <a16:creationId xmlns:a16="http://schemas.microsoft.com/office/drawing/2014/main" id="{FAC303DB-2910-400C-82ED-46DF302E53A2}"/>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92" name="直接连接符 491">
                <a:extLst>
                  <a:ext uri="{FF2B5EF4-FFF2-40B4-BE49-F238E27FC236}">
                    <a16:creationId xmlns:a16="http://schemas.microsoft.com/office/drawing/2014/main" id="{AD0B12A3-B4A4-41FB-B03A-ACDDF1655366}"/>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93" name="直接连接符 492">
                <a:extLst>
                  <a:ext uri="{FF2B5EF4-FFF2-40B4-BE49-F238E27FC236}">
                    <a16:creationId xmlns:a16="http://schemas.microsoft.com/office/drawing/2014/main" id="{C374D133-F00E-4D76-88C3-F77A970095B1}"/>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94" name="直接连接符 493">
                <a:extLst>
                  <a:ext uri="{FF2B5EF4-FFF2-40B4-BE49-F238E27FC236}">
                    <a16:creationId xmlns:a16="http://schemas.microsoft.com/office/drawing/2014/main" id="{5F40D602-3260-423C-91C7-79BDA7BEC5D9}"/>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14" name="组合 313">
              <a:extLst>
                <a:ext uri="{FF2B5EF4-FFF2-40B4-BE49-F238E27FC236}">
                  <a16:creationId xmlns:a16="http://schemas.microsoft.com/office/drawing/2014/main" id="{2CEAB797-BA25-4752-92BD-D09C81A4AB0F}"/>
                </a:ext>
              </a:extLst>
            </p:cNvPr>
            <p:cNvGrpSpPr/>
            <p:nvPr/>
          </p:nvGrpSpPr>
          <p:grpSpPr>
            <a:xfrm>
              <a:off x="3388119" y="5036623"/>
              <a:ext cx="243840" cy="145447"/>
              <a:chOff x="715613" y="2009775"/>
              <a:chExt cx="243840" cy="145447"/>
            </a:xfrm>
          </p:grpSpPr>
          <p:cxnSp>
            <p:nvCxnSpPr>
              <p:cNvPr id="485" name="直接连接符 484">
                <a:extLst>
                  <a:ext uri="{FF2B5EF4-FFF2-40B4-BE49-F238E27FC236}">
                    <a16:creationId xmlns:a16="http://schemas.microsoft.com/office/drawing/2014/main" id="{0415FD94-F2F1-4AEA-BBE4-98C0B4138184}"/>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86" name="直接连接符 485">
                <a:extLst>
                  <a:ext uri="{FF2B5EF4-FFF2-40B4-BE49-F238E27FC236}">
                    <a16:creationId xmlns:a16="http://schemas.microsoft.com/office/drawing/2014/main" id="{EF0491AE-5EEB-43B0-85B7-E2A5C27F7ABE}"/>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87" name="直接连接符 486">
                <a:extLst>
                  <a:ext uri="{FF2B5EF4-FFF2-40B4-BE49-F238E27FC236}">
                    <a16:creationId xmlns:a16="http://schemas.microsoft.com/office/drawing/2014/main" id="{E9733E10-53C8-461A-820D-030E5299B7D5}"/>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88" name="直接连接符 487">
                <a:extLst>
                  <a:ext uri="{FF2B5EF4-FFF2-40B4-BE49-F238E27FC236}">
                    <a16:creationId xmlns:a16="http://schemas.microsoft.com/office/drawing/2014/main" id="{E6034520-24E0-4C0F-827B-CC00AC225AED}"/>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89" name="直接连接符 488">
                <a:extLst>
                  <a:ext uri="{FF2B5EF4-FFF2-40B4-BE49-F238E27FC236}">
                    <a16:creationId xmlns:a16="http://schemas.microsoft.com/office/drawing/2014/main" id="{D3B4D378-D13B-4AA6-9EC6-541A5C23DDE1}"/>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15" name="组合 314">
              <a:extLst>
                <a:ext uri="{FF2B5EF4-FFF2-40B4-BE49-F238E27FC236}">
                  <a16:creationId xmlns:a16="http://schemas.microsoft.com/office/drawing/2014/main" id="{D9BA05ED-373E-4A59-90B7-5FF6220943E0}"/>
                </a:ext>
              </a:extLst>
            </p:cNvPr>
            <p:cNvGrpSpPr/>
            <p:nvPr/>
          </p:nvGrpSpPr>
          <p:grpSpPr>
            <a:xfrm>
              <a:off x="3697235" y="5036623"/>
              <a:ext cx="243840" cy="145447"/>
              <a:chOff x="715613" y="2009775"/>
              <a:chExt cx="243840" cy="145447"/>
            </a:xfrm>
          </p:grpSpPr>
          <p:cxnSp>
            <p:nvCxnSpPr>
              <p:cNvPr id="480" name="直接连接符 479">
                <a:extLst>
                  <a:ext uri="{FF2B5EF4-FFF2-40B4-BE49-F238E27FC236}">
                    <a16:creationId xmlns:a16="http://schemas.microsoft.com/office/drawing/2014/main" id="{E3B895E0-60ED-4942-9555-CEDEB9ED9E53}"/>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81" name="直接连接符 480">
                <a:extLst>
                  <a:ext uri="{FF2B5EF4-FFF2-40B4-BE49-F238E27FC236}">
                    <a16:creationId xmlns:a16="http://schemas.microsoft.com/office/drawing/2014/main" id="{3919CB31-CB55-4DB6-B445-18B236C20DC4}"/>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82" name="直接连接符 481">
                <a:extLst>
                  <a:ext uri="{FF2B5EF4-FFF2-40B4-BE49-F238E27FC236}">
                    <a16:creationId xmlns:a16="http://schemas.microsoft.com/office/drawing/2014/main" id="{D9C7F731-295B-431B-953A-9DC8E68432D4}"/>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83" name="直接连接符 482">
                <a:extLst>
                  <a:ext uri="{FF2B5EF4-FFF2-40B4-BE49-F238E27FC236}">
                    <a16:creationId xmlns:a16="http://schemas.microsoft.com/office/drawing/2014/main" id="{7DAACD67-EAD6-4154-B347-3C5985FF08C3}"/>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84" name="直接连接符 483">
                <a:extLst>
                  <a:ext uri="{FF2B5EF4-FFF2-40B4-BE49-F238E27FC236}">
                    <a16:creationId xmlns:a16="http://schemas.microsoft.com/office/drawing/2014/main" id="{F86BFDEB-5112-49F5-8F93-A5BF2C7EBF27}"/>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16" name="组合 315">
              <a:extLst>
                <a:ext uri="{FF2B5EF4-FFF2-40B4-BE49-F238E27FC236}">
                  <a16:creationId xmlns:a16="http://schemas.microsoft.com/office/drawing/2014/main" id="{C9DC51FF-45CD-4FB5-BB8F-38E451F7FAD3}"/>
                </a:ext>
              </a:extLst>
            </p:cNvPr>
            <p:cNvGrpSpPr/>
            <p:nvPr/>
          </p:nvGrpSpPr>
          <p:grpSpPr>
            <a:xfrm>
              <a:off x="4006351" y="5036623"/>
              <a:ext cx="243840" cy="145447"/>
              <a:chOff x="715613" y="2009775"/>
              <a:chExt cx="243840" cy="145447"/>
            </a:xfrm>
          </p:grpSpPr>
          <p:cxnSp>
            <p:nvCxnSpPr>
              <p:cNvPr id="475" name="直接连接符 474">
                <a:extLst>
                  <a:ext uri="{FF2B5EF4-FFF2-40B4-BE49-F238E27FC236}">
                    <a16:creationId xmlns:a16="http://schemas.microsoft.com/office/drawing/2014/main" id="{F533F9A2-A233-4701-889C-EE0B8CF44B11}"/>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76" name="直接连接符 475">
                <a:extLst>
                  <a:ext uri="{FF2B5EF4-FFF2-40B4-BE49-F238E27FC236}">
                    <a16:creationId xmlns:a16="http://schemas.microsoft.com/office/drawing/2014/main" id="{5055036A-2D55-465E-8FF6-D4F522E48B40}"/>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77" name="直接连接符 476">
                <a:extLst>
                  <a:ext uri="{FF2B5EF4-FFF2-40B4-BE49-F238E27FC236}">
                    <a16:creationId xmlns:a16="http://schemas.microsoft.com/office/drawing/2014/main" id="{EF043E30-FBE5-4BD1-BDC6-6A899A318D22}"/>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78" name="直接连接符 477">
                <a:extLst>
                  <a:ext uri="{FF2B5EF4-FFF2-40B4-BE49-F238E27FC236}">
                    <a16:creationId xmlns:a16="http://schemas.microsoft.com/office/drawing/2014/main" id="{9851CFFB-9D2C-4AEF-8FBB-A8D64BCD14DA}"/>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79" name="直接连接符 478">
                <a:extLst>
                  <a:ext uri="{FF2B5EF4-FFF2-40B4-BE49-F238E27FC236}">
                    <a16:creationId xmlns:a16="http://schemas.microsoft.com/office/drawing/2014/main" id="{642DE4B1-5C92-4CA5-9898-E5D28D34135B}"/>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17" name="组合 316">
              <a:extLst>
                <a:ext uri="{FF2B5EF4-FFF2-40B4-BE49-F238E27FC236}">
                  <a16:creationId xmlns:a16="http://schemas.microsoft.com/office/drawing/2014/main" id="{05EE690F-CB9D-4EAC-8E85-59DC3E7394CD}"/>
                </a:ext>
              </a:extLst>
            </p:cNvPr>
            <p:cNvGrpSpPr/>
            <p:nvPr/>
          </p:nvGrpSpPr>
          <p:grpSpPr>
            <a:xfrm>
              <a:off x="4315467" y="5036623"/>
              <a:ext cx="243840" cy="145447"/>
              <a:chOff x="715613" y="2009775"/>
              <a:chExt cx="243840" cy="145447"/>
            </a:xfrm>
          </p:grpSpPr>
          <p:cxnSp>
            <p:nvCxnSpPr>
              <p:cNvPr id="470" name="直接连接符 469">
                <a:extLst>
                  <a:ext uri="{FF2B5EF4-FFF2-40B4-BE49-F238E27FC236}">
                    <a16:creationId xmlns:a16="http://schemas.microsoft.com/office/drawing/2014/main" id="{6D9A6EC3-C1C5-42FC-B9F8-230DD0ECB220}"/>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71" name="直接连接符 470">
                <a:extLst>
                  <a:ext uri="{FF2B5EF4-FFF2-40B4-BE49-F238E27FC236}">
                    <a16:creationId xmlns:a16="http://schemas.microsoft.com/office/drawing/2014/main" id="{DE5EF330-9FE6-405D-B9F1-B6960EF357D0}"/>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72" name="直接连接符 471">
                <a:extLst>
                  <a:ext uri="{FF2B5EF4-FFF2-40B4-BE49-F238E27FC236}">
                    <a16:creationId xmlns:a16="http://schemas.microsoft.com/office/drawing/2014/main" id="{E342D887-EEDC-4D2B-BEB6-8F81D99E31D8}"/>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73" name="直接连接符 472">
                <a:extLst>
                  <a:ext uri="{FF2B5EF4-FFF2-40B4-BE49-F238E27FC236}">
                    <a16:creationId xmlns:a16="http://schemas.microsoft.com/office/drawing/2014/main" id="{53FB1487-F237-48CD-9FDB-20299D4008E3}"/>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74" name="直接连接符 473">
                <a:extLst>
                  <a:ext uri="{FF2B5EF4-FFF2-40B4-BE49-F238E27FC236}">
                    <a16:creationId xmlns:a16="http://schemas.microsoft.com/office/drawing/2014/main" id="{02861226-61CB-4965-A503-7BAB96784682}"/>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18" name="组合 317">
              <a:extLst>
                <a:ext uri="{FF2B5EF4-FFF2-40B4-BE49-F238E27FC236}">
                  <a16:creationId xmlns:a16="http://schemas.microsoft.com/office/drawing/2014/main" id="{8ADD190D-EA23-4A29-B40A-169A00754FEE}"/>
                </a:ext>
              </a:extLst>
            </p:cNvPr>
            <p:cNvGrpSpPr/>
            <p:nvPr/>
          </p:nvGrpSpPr>
          <p:grpSpPr>
            <a:xfrm>
              <a:off x="4624583" y="5036623"/>
              <a:ext cx="243840" cy="145447"/>
              <a:chOff x="715613" y="2009775"/>
              <a:chExt cx="243840" cy="145447"/>
            </a:xfrm>
          </p:grpSpPr>
          <p:cxnSp>
            <p:nvCxnSpPr>
              <p:cNvPr id="465" name="直接连接符 464">
                <a:extLst>
                  <a:ext uri="{FF2B5EF4-FFF2-40B4-BE49-F238E27FC236}">
                    <a16:creationId xmlns:a16="http://schemas.microsoft.com/office/drawing/2014/main" id="{A0627435-1474-48A8-B786-E10A848A6BB3}"/>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66" name="直接连接符 465">
                <a:extLst>
                  <a:ext uri="{FF2B5EF4-FFF2-40B4-BE49-F238E27FC236}">
                    <a16:creationId xmlns:a16="http://schemas.microsoft.com/office/drawing/2014/main" id="{3648335C-F9F4-4619-A696-CA7158A920B3}"/>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67" name="直接连接符 466">
                <a:extLst>
                  <a:ext uri="{FF2B5EF4-FFF2-40B4-BE49-F238E27FC236}">
                    <a16:creationId xmlns:a16="http://schemas.microsoft.com/office/drawing/2014/main" id="{673CB2E7-5C38-4C74-B797-FF81DB88390E}"/>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68" name="直接连接符 467">
                <a:extLst>
                  <a:ext uri="{FF2B5EF4-FFF2-40B4-BE49-F238E27FC236}">
                    <a16:creationId xmlns:a16="http://schemas.microsoft.com/office/drawing/2014/main" id="{B44CC426-2391-4D97-AD8F-FD9FFF2D580C}"/>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69" name="直接连接符 468">
                <a:extLst>
                  <a:ext uri="{FF2B5EF4-FFF2-40B4-BE49-F238E27FC236}">
                    <a16:creationId xmlns:a16="http://schemas.microsoft.com/office/drawing/2014/main" id="{91F32C5F-4D75-4F38-BC52-3AC2A673AA7F}"/>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19" name="组合 318">
              <a:extLst>
                <a:ext uri="{FF2B5EF4-FFF2-40B4-BE49-F238E27FC236}">
                  <a16:creationId xmlns:a16="http://schemas.microsoft.com/office/drawing/2014/main" id="{78A8FB2D-845B-4F09-AE65-B70E85906116}"/>
                </a:ext>
              </a:extLst>
            </p:cNvPr>
            <p:cNvGrpSpPr/>
            <p:nvPr/>
          </p:nvGrpSpPr>
          <p:grpSpPr>
            <a:xfrm>
              <a:off x="4933699" y="5036623"/>
              <a:ext cx="243840" cy="145447"/>
              <a:chOff x="715613" y="2009775"/>
              <a:chExt cx="243840" cy="145447"/>
            </a:xfrm>
          </p:grpSpPr>
          <p:cxnSp>
            <p:nvCxnSpPr>
              <p:cNvPr id="460" name="直接连接符 459">
                <a:extLst>
                  <a:ext uri="{FF2B5EF4-FFF2-40B4-BE49-F238E27FC236}">
                    <a16:creationId xmlns:a16="http://schemas.microsoft.com/office/drawing/2014/main" id="{8088010B-CFE6-451D-98D8-31E3A3E8F146}"/>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61" name="直接连接符 460">
                <a:extLst>
                  <a:ext uri="{FF2B5EF4-FFF2-40B4-BE49-F238E27FC236}">
                    <a16:creationId xmlns:a16="http://schemas.microsoft.com/office/drawing/2014/main" id="{DB4B05B4-DEC0-402C-AAB7-C19C15527320}"/>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62" name="直接连接符 461">
                <a:extLst>
                  <a:ext uri="{FF2B5EF4-FFF2-40B4-BE49-F238E27FC236}">
                    <a16:creationId xmlns:a16="http://schemas.microsoft.com/office/drawing/2014/main" id="{EC772F93-95F4-4449-8D3F-A8936D88B5CA}"/>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63" name="直接连接符 462">
                <a:extLst>
                  <a:ext uri="{FF2B5EF4-FFF2-40B4-BE49-F238E27FC236}">
                    <a16:creationId xmlns:a16="http://schemas.microsoft.com/office/drawing/2014/main" id="{6E2D5C69-2016-430E-9E19-CBAECDCF279C}"/>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64" name="直接连接符 463">
                <a:extLst>
                  <a:ext uri="{FF2B5EF4-FFF2-40B4-BE49-F238E27FC236}">
                    <a16:creationId xmlns:a16="http://schemas.microsoft.com/office/drawing/2014/main" id="{8BBE0461-4BC2-4660-B112-A252D5D15F00}"/>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20" name="组合 319">
              <a:extLst>
                <a:ext uri="{FF2B5EF4-FFF2-40B4-BE49-F238E27FC236}">
                  <a16:creationId xmlns:a16="http://schemas.microsoft.com/office/drawing/2014/main" id="{BFB898A9-E9BC-4241-9A01-D7773E6F574C}"/>
                </a:ext>
              </a:extLst>
            </p:cNvPr>
            <p:cNvGrpSpPr/>
            <p:nvPr/>
          </p:nvGrpSpPr>
          <p:grpSpPr>
            <a:xfrm>
              <a:off x="5242815" y="5036623"/>
              <a:ext cx="243840" cy="145447"/>
              <a:chOff x="715613" y="2009775"/>
              <a:chExt cx="243840" cy="145447"/>
            </a:xfrm>
          </p:grpSpPr>
          <p:cxnSp>
            <p:nvCxnSpPr>
              <p:cNvPr id="455" name="直接连接符 454">
                <a:extLst>
                  <a:ext uri="{FF2B5EF4-FFF2-40B4-BE49-F238E27FC236}">
                    <a16:creationId xmlns:a16="http://schemas.microsoft.com/office/drawing/2014/main" id="{21420825-50A1-45C0-97C4-CB86377F00C6}"/>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56" name="直接连接符 455">
                <a:extLst>
                  <a:ext uri="{FF2B5EF4-FFF2-40B4-BE49-F238E27FC236}">
                    <a16:creationId xmlns:a16="http://schemas.microsoft.com/office/drawing/2014/main" id="{F02238A8-B74D-46D2-AF65-2F52D23C2697}"/>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57" name="直接连接符 456">
                <a:extLst>
                  <a:ext uri="{FF2B5EF4-FFF2-40B4-BE49-F238E27FC236}">
                    <a16:creationId xmlns:a16="http://schemas.microsoft.com/office/drawing/2014/main" id="{A1D9D88A-54ED-4B04-AB1C-46BAF7F6CF89}"/>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58" name="直接连接符 457">
                <a:extLst>
                  <a:ext uri="{FF2B5EF4-FFF2-40B4-BE49-F238E27FC236}">
                    <a16:creationId xmlns:a16="http://schemas.microsoft.com/office/drawing/2014/main" id="{4147E2E7-EA2B-41C9-B6E6-BAC41E138AA5}"/>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59" name="直接连接符 458">
                <a:extLst>
                  <a:ext uri="{FF2B5EF4-FFF2-40B4-BE49-F238E27FC236}">
                    <a16:creationId xmlns:a16="http://schemas.microsoft.com/office/drawing/2014/main" id="{366AA85D-D807-402F-B562-EFB374994919}"/>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21" name="组合 320">
              <a:extLst>
                <a:ext uri="{FF2B5EF4-FFF2-40B4-BE49-F238E27FC236}">
                  <a16:creationId xmlns:a16="http://schemas.microsoft.com/office/drawing/2014/main" id="{D16B09A0-48D7-448B-97CC-EDAD562E2FCA}"/>
                </a:ext>
              </a:extLst>
            </p:cNvPr>
            <p:cNvGrpSpPr/>
            <p:nvPr/>
          </p:nvGrpSpPr>
          <p:grpSpPr>
            <a:xfrm>
              <a:off x="5551931" y="5036623"/>
              <a:ext cx="243840" cy="145447"/>
              <a:chOff x="715613" y="2009775"/>
              <a:chExt cx="243840" cy="145447"/>
            </a:xfrm>
          </p:grpSpPr>
          <p:cxnSp>
            <p:nvCxnSpPr>
              <p:cNvPr id="450" name="直接连接符 449">
                <a:extLst>
                  <a:ext uri="{FF2B5EF4-FFF2-40B4-BE49-F238E27FC236}">
                    <a16:creationId xmlns:a16="http://schemas.microsoft.com/office/drawing/2014/main" id="{DDE5B325-4FDC-47E3-84AE-18CC258D918F}"/>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51" name="直接连接符 450">
                <a:extLst>
                  <a:ext uri="{FF2B5EF4-FFF2-40B4-BE49-F238E27FC236}">
                    <a16:creationId xmlns:a16="http://schemas.microsoft.com/office/drawing/2014/main" id="{65ADC969-933A-4C7E-897C-E5EF5089E8F5}"/>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52" name="直接连接符 451">
                <a:extLst>
                  <a:ext uri="{FF2B5EF4-FFF2-40B4-BE49-F238E27FC236}">
                    <a16:creationId xmlns:a16="http://schemas.microsoft.com/office/drawing/2014/main" id="{27DAFB45-C9CD-4483-ACF3-F993369DD75C}"/>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53" name="直接连接符 452">
                <a:extLst>
                  <a:ext uri="{FF2B5EF4-FFF2-40B4-BE49-F238E27FC236}">
                    <a16:creationId xmlns:a16="http://schemas.microsoft.com/office/drawing/2014/main" id="{5893A063-24E3-406C-9399-1814620D75DC}"/>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54" name="直接连接符 453">
                <a:extLst>
                  <a:ext uri="{FF2B5EF4-FFF2-40B4-BE49-F238E27FC236}">
                    <a16:creationId xmlns:a16="http://schemas.microsoft.com/office/drawing/2014/main" id="{765F7507-5B51-4D4A-96F1-0ADF8019B9D7}"/>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22" name="组合 321">
              <a:extLst>
                <a:ext uri="{FF2B5EF4-FFF2-40B4-BE49-F238E27FC236}">
                  <a16:creationId xmlns:a16="http://schemas.microsoft.com/office/drawing/2014/main" id="{D8A0A60E-F62B-4206-9322-33644BAE5562}"/>
                </a:ext>
              </a:extLst>
            </p:cNvPr>
            <p:cNvGrpSpPr/>
            <p:nvPr/>
          </p:nvGrpSpPr>
          <p:grpSpPr>
            <a:xfrm>
              <a:off x="5861047" y="5036623"/>
              <a:ext cx="243840" cy="145447"/>
              <a:chOff x="715613" y="2009775"/>
              <a:chExt cx="243840" cy="145447"/>
            </a:xfrm>
          </p:grpSpPr>
          <p:cxnSp>
            <p:nvCxnSpPr>
              <p:cNvPr id="445" name="直接连接符 444">
                <a:extLst>
                  <a:ext uri="{FF2B5EF4-FFF2-40B4-BE49-F238E27FC236}">
                    <a16:creationId xmlns:a16="http://schemas.microsoft.com/office/drawing/2014/main" id="{92234D93-3909-4107-82D0-111B09FBEF06}"/>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46" name="直接连接符 445">
                <a:extLst>
                  <a:ext uri="{FF2B5EF4-FFF2-40B4-BE49-F238E27FC236}">
                    <a16:creationId xmlns:a16="http://schemas.microsoft.com/office/drawing/2014/main" id="{B2C6D184-ECA3-4876-9262-36DB718A35C3}"/>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47" name="直接连接符 446">
                <a:extLst>
                  <a:ext uri="{FF2B5EF4-FFF2-40B4-BE49-F238E27FC236}">
                    <a16:creationId xmlns:a16="http://schemas.microsoft.com/office/drawing/2014/main" id="{35B1CFFD-A1AC-4D3D-AAC5-DC5D6DB8A95E}"/>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48" name="直接连接符 447">
                <a:extLst>
                  <a:ext uri="{FF2B5EF4-FFF2-40B4-BE49-F238E27FC236}">
                    <a16:creationId xmlns:a16="http://schemas.microsoft.com/office/drawing/2014/main" id="{E8899518-CCA8-4208-8997-D27B7085B3D9}"/>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49" name="直接连接符 448">
                <a:extLst>
                  <a:ext uri="{FF2B5EF4-FFF2-40B4-BE49-F238E27FC236}">
                    <a16:creationId xmlns:a16="http://schemas.microsoft.com/office/drawing/2014/main" id="{2C346DF9-0675-4BA7-B0AE-EBE5C20F4E38}"/>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23" name="组合 322">
              <a:extLst>
                <a:ext uri="{FF2B5EF4-FFF2-40B4-BE49-F238E27FC236}">
                  <a16:creationId xmlns:a16="http://schemas.microsoft.com/office/drawing/2014/main" id="{4A72E68D-4B5E-458B-A502-619E09F3B4E3}"/>
                </a:ext>
              </a:extLst>
            </p:cNvPr>
            <p:cNvGrpSpPr/>
            <p:nvPr/>
          </p:nvGrpSpPr>
          <p:grpSpPr>
            <a:xfrm>
              <a:off x="6170163" y="5036623"/>
              <a:ext cx="243840" cy="145447"/>
              <a:chOff x="715613" y="2009775"/>
              <a:chExt cx="243840" cy="145447"/>
            </a:xfrm>
          </p:grpSpPr>
          <p:cxnSp>
            <p:nvCxnSpPr>
              <p:cNvPr id="440" name="直接连接符 439">
                <a:extLst>
                  <a:ext uri="{FF2B5EF4-FFF2-40B4-BE49-F238E27FC236}">
                    <a16:creationId xmlns:a16="http://schemas.microsoft.com/office/drawing/2014/main" id="{E3B89FA3-75E6-4F02-B66E-89934FE15369}"/>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41" name="直接连接符 440">
                <a:extLst>
                  <a:ext uri="{FF2B5EF4-FFF2-40B4-BE49-F238E27FC236}">
                    <a16:creationId xmlns:a16="http://schemas.microsoft.com/office/drawing/2014/main" id="{8385E909-176D-445E-B963-BC65D03DA0CB}"/>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42" name="直接连接符 441">
                <a:extLst>
                  <a:ext uri="{FF2B5EF4-FFF2-40B4-BE49-F238E27FC236}">
                    <a16:creationId xmlns:a16="http://schemas.microsoft.com/office/drawing/2014/main" id="{537E469E-6B6B-4846-9F58-D04A07C3481A}"/>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43" name="直接连接符 442">
                <a:extLst>
                  <a:ext uri="{FF2B5EF4-FFF2-40B4-BE49-F238E27FC236}">
                    <a16:creationId xmlns:a16="http://schemas.microsoft.com/office/drawing/2014/main" id="{65E66A8B-444F-4248-AC38-FA2B1C80C489}"/>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44" name="直接连接符 443">
                <a:extLst>
                  <a:ext uri="{FF2B5EF4-FFF2-40B4-BE49-F238E27FC236}">
                    <a16:creationId xmlns:a16="http://schemas.microsoft.com/office/drawing/2014/main" id="{61F94503-E781-49F4-A124-4389C0B8B7AB}"/>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24" name="组合 323">
              <a:extLst>
                <a:ext uri="{FF2B5EF4-FFF2-40B4-BE49-F238E27FC236}">
                  <a16:creationId xmlns:a16="http://schemas.microsoft.com/office/drawing/2014/main" id="{E4952866-24A2-47B5-B58B-5442CF3E754E}"/>
                </a:ext>
              </a:extLst>
            </p:cNvPr>
            <p:cNvGrpSpPr/>
            <p:nvPr/>
          </p:nvGrpSpPr>
          <p:grpSpPr>
            <a:xfrm>
              <a:off x="6479279" y="5036623"/>
              <a:ext cx="243840" cy="145447"/>
              <a:chOff x="715613" y="2009775"/>
              <a:chExt cx="243840" cy="145447"/>
            </a:xfrm>
          </p:grpSpPr>
          <p:cxnSp>
            <p:nvCxnSpPr>
              <p:cNvPr id="435" name="直接连接符 434">
                <a:extLst>
                  <a:ext uri="{FF2B5EF4-FFF2-40B4-BE49-F238E27FC236}">
                    <a16:creationId xmlns:a16="http://schemas.microsoft.com/office/drawing/2014/main" id="{41B9F5DC-F3AD-4DAB-8AFD-77CD2E60C223}"/>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36" name="直接连接符 435">
                <a:extLst>
                  <a:ext uri="{FF2B5EF4-FFF2-40B4-BE49-F238E27FC236}">
                    <a16:creationId xmlns:a16="http://schemas.microsoft.com/office/drawing/2014/main" id="{2CCA9F42-26E3-4EC2-9363-49D45489EA72}"/>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37" name="直接连接符 436">
                <a:extLst>
                  <a:ext uri="{FF2B5EF4-FFF2-40B4-BE49-F238E27FC236}">
                    <a16:creationId xmlns:a16="http://schemas.microsoft.com/office/drawing/2014/main" id="{92CCC228-9612-4230-8A51-760713689F06}"/>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38" name="直接连接符 437">
                <a:extLst>
                  <a:ext uri="{FF2B5EF4-FFF2-40B4-BE49-F238E27FC236}">
                    <a16:creationId xmlns:a16="http://schemas.microsoft.com/office/drawing/2014/main" id="{44C1415A-9779-4F2C-8074-D1BC887201EF}"/>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39" name="直接连接符 438">
                <a:extLst>
                  <a:ext uri="{FF2B5EF4-FFF2-40B4-BE49-F238E27FC236}">
                    <a16:creationId xmlns:a16="http://schemas.microsoft.com/office/drawing/2014/main" id="{3584462C-9D49-4A4A-ABC5-859B880A646B}"/>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25" name="组合 324">
              <a:extLst>
                <a:ext uri="{FF2B5EF4-FFF2-40B4-BE49-F238E27FC236}">
                  <a16:creationId xmlns:a16="http://schemas.microsoft.com/office/drawing/2014/main" id="{0FC7D38F-3C87-4DCB-9729-A4BEEE1A8EC7}"/>
                </a:ext>
              </a:extLst>
            </p:cNvPr>
            <p:cNvGrpSpPr/>
            <p:nvPr/>
          </p:nvGrpSpPr>
          <p:grpSpPr>
            <a:xfrm>
              <a:off x="6788395" y="5036623"/>
              <a:ext cx="243840" cy="145447"/>
              <a:chOff x="715613" y="2009775"/>
              <a:chExt cx="243840" cy="145447"/>
            </a:xfrm>
          </p:grpSpPr>
          <p:cxnSp>
            <p:nvCxnSpPr>
              <p:cNvPr id="430" name="直接连接符 429">
                <a:extLst>
                  <a:ext uri="{FF2B5EF4-FFF2-40B4-BE49-F238E27FC236}">
                    <a16:creationId xmlns:a16="http://schemas.microsoft.com/office/drawing/2014/main" id="{653BD9E2-3C6D-4B37-A1ED-B0A1B414AF76}"/>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31" name="直接连接符 430">
                <a:extLst>
                  <a:ext uri="{FF2B5EF4-FFF2-40B4-BE49-F238E27FC236}">
                    <a16:creationId xmlns:a16="http://schemas.microsoft.com/office/drawing/2014/main" id="{6E5088F2-8050-4786-9344-742910F37E70}"/>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32" name="直接连接符 431">
                <a:extLst>
                  <a:ext uri="{FF2B5EF4-FFF2-40B4-BE49-F238E27FC236}">
                    <a16:creationId xmlns:a16="http://schemas.microsoft.com/office/drawing/2014/main" id="{6E659F83-6703-4EA4-82F2-79E320D6FCF6}"/>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33" name="直接连接符 432">
                <a:extLst>
                  <a:ext uri="{FF2B5EF4-FFF2-40B4-BE49-F238E27FC236}">
                    <a16:creationId xmlns:a16="http://schemas.microsoft.com/office/drawing/2014/main" id="{B6B6AC86-5ADE-4BDF-85E7-4038C6FEAE5F}"/>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34" name="直接连接符 433">
                <a:extLst>
                  <a:ext uri="{FF2B5EF4-FFF2-40B4-BE49-F238E27FC236}">
                    <a16:creationId xmlns:a16="http://schemas.microsoft.com/office/drawing/2014/main" id="{6BF4F411-D353-49F0-BEA8-F8B4C325D549}"/>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26" name="组合 325">
              <a:extLst>
                <a:ext uri="{FF2B5EF4-FFF2-40B4-BE49-F238E27FC236}">
                  <a16:creationId xmlns:a16="http://schemas.microsoft.com/office/drawing/2014/main" id="{8613402B-12A7-4F03-9BEA-E7C165B9CC9C}"/>
                </a:ext>
              </a:extLst>
            </p:cNvPr>
            <p:cNvGrpSpPr/>
            <p:nvPr/>
          </p:nvGrpSpPr>
          <p:grpSpPr>
            <a:xfrm>
              <a:off x="7097511" y="5036623"/>
              <a:ext cx="243840" cy="145447"/>
              <a:chOff x="715613" y="2009775"/>
              <a:chExt cx="243840" cy="145447"/>
            </a:xfrm>
          </p:grpSpPr>
          <p:cxnSp>
            <p:nvCxnSpPr>
              <p:cNvPr id="425" name="直接连接符 424">
                <a:extLst>
                  <a:ext uri="{FF2B5EF4-FFF2-40B4-BE49-F238E27FC236}">
                    <a16:creationId xmlns:a16="http://schemas.microsoft.com/office/drawing/2014/main" id="{6648D0FE-6D94-4641-BF95-3068EB6CCE69}"/>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26" name="直接连接符 425">
                <a:extLst>
                  <a:ext uri="{FF2B5EF4-FFF2-40B4-BE49-F238E27FC236}">
                    <a16:creationId xmlns:a16="http://schemas.microsoft.com/office/drawing/2014/main" id="{27162D2D-F3D4-4FD2-915B-B17852B2C3CB}"/>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27" name="直接连接符 426">
                <a:extLst>
                  <a:ext uri="{FF2B5EF4-FFF2-40B4-BE49-F238E27FC236}">
                    <a16:creationId xmlns:a16="http://schemas.microsoft.com/office/drawing/2014/main" id="{34B97788-BD27-45B1-8471-9FC7E6E65FC2}"/>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28" name="直接连接符 427">
                <a:extLst>
                  <a:ext uri="{FF2B5EF4-FFF2-40B4-BE49-F238E27FC236}">
                    <a16:creationId xmlns:a16="http://schemas.microsoft.com/office/drawing/2014/main" id="{338855B5-FA9E-4B40-BC4A-7170792BF9C9}"/>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29" name="直接连接符 428">
                <a:extLst>
                  <a:ext uri="{FF2B5EF4-FFF2-40B4-BE49-F238E27FC236}">
                    <a16:creationId xmlns:a16="http://schemas.microsoft.com/office/drawing/2014/main" id="{55972BBE-85AC-4E2F-BEB1-5FD38FE1CB31}"/>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27" name="组合 326">
              <a:extLst>
                <a:ext uri="{FF2B5EF4-FFF2-40B4-BE49-F238E27FC236}">
                  <a16:creationId xmlns:a16="http://schemas.microsoft.com/office/drawing/2014/main" id="{63FA835C-91DC-4308-B335-37F845EE189B}"/>
                </a:ext>
              </a:extLst>
            </p:cNvPr>
            <p:cNvGrpSpPr/>
            <p:nvPr/>
          </p:nvGrpSpPr>
          <p:grpSpPr>
            <a:xfrm>
              <a:off x="7406627" y="5036623"/>
              <a:ext cx="243840" cy="145447"/>
              <a:chOff x="715613" y="2009775"/>
              <a:chExt cx="243840" cy="145447"/>
            </a:xfrm>
          </p:grpSpPr>
          <p:cxnSp>
            <p:nvCxnSpPr>
              <p:cNvPr id="420" name="直接连接符 419">
                <a:extLst>
                  <a:ext uri="{FF2B5EF4-FFF2-40B4-BE49-F238E27FC236}">
                    <a16:creationId xmlns:a16="http://schemas.microsoft.com/office/drawing/2014/main" id="{D91AED5D-4F23-427F-BEB7-C23126BF530A}"/>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21" name="直接连接符 420">
                <a:extLst>
                  <a:ext uri="{FF2B5EF4-FFF2-40B4-BE49-F238E27FC236}">
                    <a16:creationId xmlns:a16="http://schemas.microsoft.com/office/drawing/2014/main" id="{F1301EB6-ECB4-4281-BA62-B7D9A5F0A976}"/>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22" name="直接连接符 421">
                <a:extLst>
                  <a:ext uri="{FF2B5EF4-FFF2-40B4-BE49-F238E27FC236}">
                    <a16:creationId xmlns:a16="http://schemas.microsoft.com/office/drawing/2014/main" id="{B8266560-1995-4976-A2B2-A140162E22E2}"/>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23" name="直接连接符 422">
                <a:extLst>
                  <a:ext uri="{FF2B5EF4-FFF2-40B4-BE49-F238E27FC236}">
                    <a16:creationId xmlns:a16="http://schemas.microsoft.com/office/drawing/2014/main" id="{14301F71-DF82-4426-B16F-EC77649F6B4E}"/>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24" name="直接连接符 423">
                <a:extLst>
                  <a:ext uri="{FF2B5EF4-FFF2-40B4-BE49-F238E27FC236}">
                    <a16:creationId xmlns:a16="http://schemas.microsoft.com/office/drawing/2014/main" id="{2BF40CDF-C2BE-426A-BA22-18DDF62C5DCB}"/>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28" name="组合 327">
              <a:extLst>
                <a:ext uri="{FF2B5EF4-FFF2-40B4-BE49-F238E27FC236}">
                  <a16:creationId xmlns:a16="http://schemas.microsoft.com/office/drawing/2014/main" id="{846132F5-48FE-43B9-BB28-B87B3BF1A354}"/>
                </a:ext>
              </a:extLst>
            </p:cNvPr>
            <p:cNvGrpSpPr/>
            <p:nvPr/>
          </p:nvGrpSpPr>
          <p:grpSpPr>
            <a:xfrm>
              <a:off x="7715743" y="5036623"/>
              <a:ext cx="243840" cy="145447"/>
              <a:chOff x="715613" y="2009775"/>
              <a:chExt cx="243840" cy="145447"/>
            </a:xfrm>
          </p:grpSpPr>
          <p:cxnSp>
            <p:nvCxnSpPr>
              <p:cNvPr id="415" name="直接连接符 414">
                <a:extLst>
                  <a:ext uri="{FF2B5EF4-FFF2-40B4-BE49-F238E27FC236}">
                    <a16:creationId xmlns:a16="http://schemas.microsoft.com/office/drawing/2014/main" id="{CCFDCD30-472B-45C3-B74E-8DEA79044730}"/>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16" name="直接连接符 415">
                <a:extLst>
                  <a:ext uri="{FF2B5EF4-FFF2-40B4-BE49-F238E27FC236}">
                    <a16:creationId xmlns:a16="http://schemas.microsoft.com/office/drawing/2014/main" id="{93BD8B35-A66E-4CD2-B449-1173B4EA65DA}"/>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17" name="直接连接符 416">
                <a:extLst>
                  <a:ext uri="{FF2B5EF4-FFF2-40B4-BE49-F238E27FC236}">
                    <a16:creationId xmlns:a16="http://schemas.microsoft.com/office/drawing/2014/main" id="{EDFF8E2D-83D5-417A-855D-B35B2FEA0DD9}"/>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18" name="直接连接符 417">
                <a:extLst>
                  <a:ext uri="{FF2B5EF4-FFF2-40B4-BE49-F238E27FC236}">
                    <a16:creationId xmlns:a16="http://schemas.microsoft.com/office/drawing/2014/main" id="{C18DEF8B-B5CB-4935-B969-504AA84C2CB6}"/>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19" name="直接连接符 418">
                <a:extLst>
                  <a:ext uri="{FF2B5EF4-FFF2-40B4-BE49-F238E27FC236}">
                    <a16:creationId xmlns:a16="http://schemas.microsoft.com/office/drawing/2014/main" id="{9C9E9E09-02E9-4205-B401-049DB53D3524}"/>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29" name="组合 328">
              <a:extLst>
                <a:ext uri="{FF2B5EF4-FFF2-40B4-BE49-F238E27FC236}">
                  <a16:creationId xmlns:a16="http://schemas.microsoft.com/office/drawing/2014/main" id="{7C891076-1350-44C7-AA15-352C1298FC47}"/>
                </a:ext>
              </a:extLst>
            </p:cNvPr>
            <p:cNvGrpSpPr/>
            <p:nvPr/>
          </p:nvGrpSpPr>
          <p:grpSpPr>
            <a:xfrm>
              <a:off x="8024859" y="5036623"/>
              <a:ext cx="243840" cy="145447"/>
              <a:chOff x="715613" y="2009775"/>
              <a:chExt cx="243840" cy="145447"/>
            </a:xfrm>
          </p:grpSpPr>
          <p:cxnSp>
            <p:nvCxnSpPr>
              <p:cNvPr id="410" name="直接连接符 409">
                <a:extLst>
                  <a:ext uri="{FF2B5EF4-FFF2-40B4-BE49-F238E27FC236}">
                    <a16:creationId xmlns:a16="http://schemas.microsoft.com/office/drawing/2014/main" id="{760B6A98-B6CF-4D07-A0D0-FACF6BEB5F8B}"/>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11" name="直接连接符 410">
                <a:extLst>
                  <a:ext uri="{FF2B5EF4-FFF2-40B4-BE49-F238E27FC236}">
                    <a16:creationId xmlns:a16="http://schemas.microsoft.com/office/drawing/2014/main" id="{97630137-D644-4313-B2D5-0A66753A491E}"/>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12" name="直接连接符 411">
                <a:extLst>
                  <a:ext uri="{FF2B5EF4-FFF2-40B4-BE49-F238E27FC236}">
                    <a16:creationId xmlns:a16="http://schemas.microsoft.com/office/drawing/2014/main" id="{789BA727-1B18-4CE0-BAC5-DDA7D47DD7C5}"/>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13" name="直接连接符 412">
                <a:extLst>
                  <a:ext uri="{FF2B5EF4-FFF2-40B4-BE49-F238E27FC236}">
                    <a16:creationId xmlns:a16="http://schemas.microsoft.com/office/drawing/2014/main" id="{E64D4B2D-ED09-47F6-9765-3234F2AF70D4}"/>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14" name="直接连接符 413">
                <a:extLst>
                  <a:ext uri="{FF2B5EF4-FFF2-40B4-BE49-F238E27FC236}">
                    <a16:creationId xmlns:a16="http://schemas.microsoft.com/office/drawing/2014/main" id="{20CDEC70-FD9C-4566-ADF4-51B095FCC471}"/>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30" name="组合 329">
              <a:extLst>
                <a:ext uri="{FF2B5EF4-FFF2-40B4-BE49-F238E27FC236}">
                  <a16:creationId xmlns:a16="http://schemas.microsoft.com/office/drawing/2014/main" id="{AB16184D-79DA-4E47-BEED-76AA12C5C270}"/>
                </a:ext>
              </a:extLst>
            </p:cNvPr>
            <p:cNvGrpSpPr/>
            <p:nvPr/>
          </p:nvGrpSpPr>
          <p:grpSpPr>
            <a:xfrm>
              <a:off x="8333975" y="5036623"/>
              <a:ext cx="243840" cy="145447"/>
              <a:chOff x="715613" y="2009775"/>
              <a:chExt cx="243840" cy="145447"/>
            </a:xfrm>
          </p:grpSpPr>
          <p:cxnSp>
            <p:nvCxnSpPr>
              <p:cNvPr id="405" name="直接连接符 404">
                <a:extLst>
                  <a:ext uri="{FF2B5EF4-FFF2-40B4-BE49-F238E27FC236}">
                    <a16:creationId xmlns:a16="http://schemas.microsoft.com/office/drawing/2014/main" id="{BF2B4804-BA23-4FC3-A184-E5CC939B615F}"/>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06" name="直接连接符 405">
                <a:extLst>
                  <a:ext uri="{FF2B5EF4-FFF2-40B4-BE49-F238E27FC236}">
                    <a16:creationId xmlns:a16="http://schemas.microsoft.com/office/drawing/2014/main" id="{909E9B31-AB29-43E7-80AF-82BE605AB1B3}"/>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07" name="直接连接符 406">
                <a:extLst>
                  <a:ext uri="{FF2B5EF4-FFF2-40B4-BE49-F238E27FC236}">
                    <a16:creationId xmlns:a16="http://schemas.microsoft.com/office/drawing/2014/main" id="{76F00BD2-2C1A-4EAD-BFA4-BB139B589DE4}"/>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08" name="直接连接符 407">
                <a:extLst>
                  <a:ext uri="{FF2B5EF4-FFF2-40B4-BE49-F238E27FC236}">
                    <a16:creationId xmlns:a16="http://schemas.microsoft.com/office/drawing/2014/main" id="{5583A055-64FB-4872-A6D1-1F700D60A663}"/>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09" name="直接连接符 408">
                <a:extLst>
                  <a:ext uri="{FF2B5EF4-FFF2-40B4-BE49-F238E27FC236}">
                    <a16:creationId xmlns:a16="http://schemas.microsoft.com/office/drawing/2014/main" id="{30F738C8-7A1F-4DFB-8A51-A2060B4CC03E}"/>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31" name="组合 330">
              <a:extLst>
                <a:ext uri="{FF2B5EF4-FFF2-40B4-BE49-F238E27FC236}">
                  <a16:creationId xmlns:a16="http://schemas.microsoft.com/office/drawing/2014/main" id="{50F5886F-8AF4-4667-AFD4-DED5FB6FB3D3}"/>
                </a:ext>
              </a:extLst>
            </p:cNvPr>
            <p:cNvGrpSpPr/>
            <p:nvPr/>
          </p:nvGrpSpPr>
          <p:grpSpPr>
            <a:xfrm>
              <a:off x="8643091" y="5036623"/>
              <a:ext cx="243840" cy="145447"/>
              <a:chOff x="715613" y="2009775"/>
              <a:chExt cx="243840" cy="145447"/>
            </a:xfrm>
          </p:grpSpPr>
          <p:cxnSp>
            <p:nvCxnSpPr>
              <p:cNvPr id="400" name="直接连接符 399">
                <a:extLst>
                  <a:ext uri="{FF2B5EF4-FFF2-40B4-BE49-F238E27FC236}">
                    <a16:creationId xmlns:a16="http://schemas.microsoft.com/office/drawing/2014/main" id="{EF3270DC-B696-40B1-AF0E-6DDA195D3664}"/>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01" name="直接连接符 400">
                <a:extLst>
                  <a:ext uri="{FF2B5EF4-FFF2-40B4-BE49-F238E27FC236}">
                    <a16:creationId xmlns:a16="http://schemas.microsoft.com/office/drawing/2014/main" id="{DFD2A3EA-F288-4896-8574-A109D53E9FCC}"/>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02" name="直接连接符 401">
                <a:extLst>
                  <a:ext uri="{FF2B5EF4-FFF2-40B4-BE49-F238E27FC236}">
                    <a16:creationId xmlns:a16="http://schemas.microsoft.com/office/drawing/2014/main" id="{357A0A82-775F-41A6-95A3-ED1ED62DACCA}"/>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03" name="直接连接符 402">
                <a:extLst>
                  <a:ext uri="{FF2B5EF4-FFF2-40B4-BE49-F238E27FC236}">
                    <a16:creationId xmlns:a16="http://schemas.microsoft.com/office/drawing/2014/main" id="{EDBEFB7D-F2DC-4501-87D0-A4DE8A99BF0C}"/>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04" name="直接连接符 403">
                <a:extLst>
                  <a:ext uri="{FF2B5EF4-FFF2-40B4-BE49-F238E27FC236}">
                    <a16:creationId xmlns:a16="http://schemas.microsoft.com/office/drawing/2014/main" id="{599FE578-F523-4F37-95B4-15277CF395EE}"/>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32" name="组合 331">
              <a:extLst>
                <a:ext uri="{FF2B5EF4-FFF2-40B4-BE49-F238E27FC236}">
                  <a16:creationId xmlns:a16="http://schemas.microsoft.com/office/drawing/2014/main" id="{81127969-DE2F-43E7-85D6-71AC00E24020}"/>
                </a:ext>
              </a:extLst>
            </p:cNvPr>
            <p:cNvGrpSpPr/>
            <p:nvPr/>
          </p:nvGrpSpPr>
          <p:grpSpPr>
            <a:xfrm>
              <a:off x="8952207" y="5036623"/>
              <a:ext cx="243840" cy="145447"/>
              <a:chOff x="715613" y="2009775"/>
              <a:chExt cx="243840" cy="145447"/>
            </a:xfrm>
          </p:grpSpPr>
          <p:cxnSp>
            <p:nvCxnSpPr>
              <p:cNvPr id="395" name="直接连接符 394">
                <a:extLst>
                  <a:ext uri="{FF2B5EF4-FFF2-40B4-BE49-F238E27FC236}">
                    <a16:creationId xmlns:a16="http://schemas.microsoft.com/office/drawing/2014/main" id="{6EDEF082-B6DA-4408-965D-5C39B1C5FC64}"/>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96" name="直接连接符 395">
                <a:extLst>
                  <a:ext uri="{FF2B5EF4-FFF2-40B4-BE49-F238E27FC236}">
                    <a16:creationId xmlns:a16="http://schemas.microsoft.com/office/drawing/2014/main" id="{D17F9770-EB9D-465E-9461-EB5A1DE2E57C}"/>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97" name="直接连接符 396">
                <a:extLst>
                  <a:ext uri="{FF2B5EF4-FFF2-40B4-BE49-F238E27FC236}">
                    <a16:creationId xmlns:a16="http://schemas.microsoft.com/office/drawing/2014/main" id="{80FEF17F-B14D-4C9C-A64B-A81A947652B2}"/>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98" name="直接连接符 397">
                <a:extLst>
                  <a:ext uri="{FF2B5EF4-FFF2-40B4-BE49-F238E27FC236}">
                    <a16:creationId xmlns:a16="http://schemas.microsoft.com/office/drawing/2014/main" id="{78058F1D-59F8-428D-85D5-0DC128AE9EB9}"/>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99" name="直接连接符 398">
                <a:extLst>
                  <a:ext uri="{FF2B5EF4-FFF2-40B4-BE49-F238E27FC236}">
                    <a16:creationId xmlns:a16="http://schemas.microsoft.com/office/drawing/2014/main" id="{171387AA-DC08-4A81-B27E-6D217ECFDDA8}"/>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33" name="组合 332">
              <a:extLst>
                <a:ext uri="{FF2B5EF4-FFF2-40B4-BE49-F238E27FC236}">
                  <a16:creationId xmlns:a16="http://schemas.microsoft.com/office/drawing/2014/main" id="{F8F25CEF-74B9-4A08-9C04-8DDD87EDED0D}"/>
                </a:ext>
              </a:extLst>
            </p:cNvPr>
            <p:cNvGrpSpPr/>
            <p:nvPr/>
          </p:nvGrpSpPr>
          <p:grpSpPr>
            <a:xfrm>
              <a:off x="9261323" y="5036623"/>
              <a:ext cx="243840" cy="145447"/>
              <a:chOff x="715613" y="2009775"/>
              <a:chExt cx="243840" cy="145447"/>
            </a:xfrm>
          </p:grpSpPr>
          <p:cxnSp>
            <p:nvCxnSpPr>
              <p:cNvPr id="390" name="直接连接符 389">
                <a:extLst>
                  <a:ext uri="{FF2B5EF4-FFF2-40B4-BE49-F238E27FC236}">
                    <a16:creationId xmlns:a16="http://schemas.microsoft.com/office/drawing/2014/main" id="{F14E471F-9795-4EA7-9A59-01DEEAF7FE75}"/>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91" name="直接连接符 390">
                <a:extLst>
                  <a:ext uri="{FF2B5EF4-FFF2-40B4-BE49-F238E27FC236}">
                    <a16:creationId xmlns:a16="http://schemas.microsoft.com/office/drawing/2014/main" id="{E39F2433-0C02-4923-9565-AC7E0CF32BA5}"/>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92" name="直接连接符 391">
                <a:extLst>
                  <a:ext uri="{FF2B5EF4-FFF2-40B4-BE49-F238E27FC236}">
                    <a16:creationId xmlns:a16="http://schemas.microsoft.com/office/drawing/2014/main" id="{79CDF625-A589-4235-B36C-E96287AE44B7}"/>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93" name="直接连接符 392">
                <a:extLst>
                  <a:ext uri="{FF2B5EF4-FFF2-40B4-BE49-F238E27FC236}">
                    <a16:creationId xmlns:a16="http://schemas.microsoft.com/office/drawing/2014/main" id="{1C56B16D-92D5-458F-A532-D2AEDA5E5B8B}"/>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94" name="直接连接符 393">
                <a:extLst>
                  <a:ext uri="{FF2B5EF4-FFF2-40B4-BE49-F238E27FC236}">
                    <a16:creationId xmlns:a16="http://schemas.microsoft.com/office/drawing/2014/main" id="{16132886-F39A-4874-8DB8-239B2209906A}"/>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34" name="组合 333">
              <a:extLst>
                <a:ext uri="{FF2B5EF4-FFF2-40B4-BE49-F238E27FC236}">
                  <a16:creationId xmlns:a16="http://schemas.microsoft.com/office/drawing/2014/main" id="{828C62A6-3DA4-4D63-8FF5-5E7A6218D0B1}"/>
                </a:ext>
              </a:extLst>
            </p:cNvPr>
            <p:cNvGrpSpPr/>
            <p:nvPr/>
          </p:nvGrpSpPr>
          <p:grpSpPr>
            <a:xfrm>
              <a:off x="9570439" y="5036623"/>
              <a:ext cx="243840" cy="145447"/>
              <a:chOff x="715613" y="2009775"/>
              <a:chExt cx="243840" cy="145447"/>
            </a:xfrm>
          </p:grpSpPr>
          <p:cxnSp>
            <p:nvCxnSpPr>
              <p:cNvPr id="385" name="直接连接符 384">
                <a:extLst>
                  <a:ext uri="{FF2B5EF4-FFF2-40B4-BE49-F238E27FC236}">
                    <a16:creationId xmlns:a16="http://schemas.microsoft.com/office/drawing/2014/main" id="{8060B2C4-5481-40CE-BFBF-A8AC5942A31E}"/>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86" name="直接连接符 385">
                <a:extLst>
                  <a:ext uri="{FF2B5EF4-FFF2-40B4-BE49-F238E27FC236}">
                    <a16:creationId xmlns:a16="http://schemas.microsoft.com/office/drawing/2014/main" id="{8D8C1E43-B3FB-4BE2-8E95-E0B545594364}"/>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87" name="直接连接符 386">
                <a:extLst>
                  <a:ext uri="{FF2B5EF4-FFF2-40B4-BE49-F238E27FC236}">
                    <a16:creationId xmlns:a16="http://schemas.microsoft.com/office/drawing/2014/main" id="{9B9048D9-1869-418D-B8BE-103E2801CC7D}"/>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88" name="直接连接符 387">
                <a:extLst>
                  <a:ext uri="{FF2B5EF4-FFF2-40B4-BE49-F238E27FC236}">
                    <a16:creationId xmlns:a16="http://schemas.microsoft.com/office/drawing/2014/main" id="{485BAA83-1FC2-4898-9C73-53108F830219}"/>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89" name="直接连接符 388">
                <a:extLst>
                  <a:ext uri="{FF2B5EF4-FFF2-40B4-BE49-F238E27FC236}">
                    <a16:creationId xmlns:a16="http://schemas.microsoft.com/office/drawing/2014/main" id="{A365D7CF-8E4E-47D3-8F1B-58EB399D2C61}"/>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35" name="组合 334">
              <a:extLst>
                <a:ext uri="{FF2B5EF4-FFF2-40B4-BE49-F238E27FC236}">
                  <a16:creationId xmlns:a16="http://schemas.microsoft.com/office/drawing/2014/main" id="{DC8F0DF6-BA2C-4B45-8F29-AD97D9BAF791}"/>
                </a:ext>
              </a:extLst>
            </p:cNvPr>
            <p:cNvGrpSpPr/>
            <p:nvPr/>
          </p:nvGrpSpPr>
          <p:grpSpPr>
            <a:xfrm>
              <a:off x="9879555" y="5036623"/>
              <a:ext cx="243840" cy="145447"/>
              <a:chOff x="715613" y="2009775"/>
              <a:chExt cx="243840" cy="145447"/>
            </a:xfrm>
          </p:grpSpPr>
          <p:cxnSp>
            <p:nvCxnSpPr>
              <p:cNvPr id="380" name="直接连接符 379">
                <a:extLst>
                  <a:ext uri="{FF2B5EF4-FFF2-40B4-BE49-F238E27FC236}">
                    <a16:creationId xmlns:a16="http://schemas.microsoft.com/office/drawing/2014/main" id="{121002AF-3B97-4136-B8B5-0694C1AFC64E}"/>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81" name="直接连接符 380">
                <a:extLst>
                  <a:ext uri="{FF2B5EF4-FFF2-40B4-BE49-F238E27FC236}">
                    <a16:creationId xmlns:a16="http://schemas.microsoft.com/office/drawing/2014/main" id="{5217D1DD-5CAF-4FA1-B7FA-DB57B8F66BA3}"/>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82" name="直接连接符 381">
                <a:extLst>
                  <a:ext uri="{FF2B5EF4-FFF2-40B4-BE49-F238E27FC236}">
                    <a16:creationId xmlns:a16="http://schemas.microsoft.com/office/drawing/2014/main" id="{0CB34B88-BB61-4FE1-9D57-29AF4C18D3A2}"/>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83" name="直接连接符 382">
                <a:extLst>
                  <a:ext uri="{FF2B5EF4-FFF2-40B4-BE49-F238E27FC236}">
                    <a16:creationId xmlns:a16="http://schemas.microsoft.com/office/drawing/2014/main" id="{95E4ABFA-8D53-4792-8D00-D046C5C1D19D}"/>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84" name="直接连接符 383">
                <a:extLst>
                  <a:ext uri="{FF2B5EF4-FFF2-40B4-BE49-F238E27FC236}">
                    <a16:creationId xmlns:a16="http://schemas.microsoft.com/office/drawing/2014/main" id="{40312D9D-96D8-4E0D-93F0-3FC27A863569}"/>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36" name="组合 335">
              <a:extLst>
                <a:ext uri="{FF2B5EF4-FFF2-40B4-BE49-F238E27FC236}">
                  <a16:creationId xmlns:a16="http://schemas.microsoft.com/office/drawing/2014/main" id="{83FD19D2-81F3-4F6E-864F-81BB6E3E68FB}"/>
                </a:ext>
              </a:extLst>
            </p:cNvPr>
            <p:cNvGrpSpPr/>
            <p:nvPr/>
          </p:nvGrpSpPr>
          <p:grpSpPr>
            <a:xfrm>
              <a:off x="10188671" y="5036623"/>
              <a:ext cx="302418" cy="145447"/>
              <a:chOff x="715613" y="2009775"/>
              <a:chExt cx="302418" cy="145447"/>
            </a:xfrm>
          </p:grpSpPr>
          <p:cxnSp>
            <p:nvCxnSpPr>
              <p:cNvPr id="374" name="直接连接符 373">
                <a:extLst>
                  <a:ext uri="{FF2B5EF4-FFF2-40B4-BE49-F238E27FC236}">
                    <a16:creationId xmlns:a16="http://schemas.microsoft.com/office/drawing/2014/main" id="{FE923CA7-BFA5-4E12-8CB4-282F1D34EE4C}"/>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75" name="直接连接符 374">
                <a:extLst>
                  <a:ext uri="{FF2B5EF4-FFF2-40B4-BE49-F238E27FC236}">
                    <a16:creationId xmlns:a16="http://schemas.microsoft.com/office/drawing/2014/main" id="{F8EB6739-B91C-4A54-8F9C-8B1667CD8F5E}"/>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76" name="直接连接符 375">
                <a:extLst>
                  <a:ext uri="{FF2B5EF4-FFF2-40B4-BE49-F238E27FC236}">
                    <a16:creationId xmlns:a16="http://schemas.microsoft.com/office/drawing/2014/main" id="{5D6D600A-F93C-43E6-A667-A31678C75F18}"/>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77" name="直接连接符 376">
                <a:extLst>
                  <a:ext uri="{FF2B5EF4-FFF2-40B4-BE49-F238E27FC236}">
                    <a16:creationId xmlns:a16="http://schemas.microsoft.com/office/drawing/2014/main" id="{28D8E01F-AD41-40EC-A88C-9B9A467292E9}"/>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78" name="直接连接符 377">
                <a:extLst>
                  <a:ext uri="{FF2B5EF4-FFF2-40B4-BE49-F238E27FC236}">
                    <a16:creationId xmlns:a16="http://schemas.microsoft.com/office/drawing/2014/main" id="{D6411C07-F7A6-48C4-9E49-3A0B96F2F8AD}"/>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cxnSp>
            <p:nvCxnSpPr>
              <p:cNvPr id="379" name="直接连接符 378">
                <a:extLst>
                  <a:ext uri="{FF2B5EF4-FFF2-40B4-BE49-F238E27FC236}">
                    <a16:creationId xmlns:a16="http://schemas.microsoft.com/office/drawing/2014/main" id="{BC2FA1EA-46FB-4354-9E75-1157A99EF816}"/>
                  </a:ext>
                </a:extLst>
              </p:cNvPr>
              <p:cNvCxnSpPr>
                <a:cxnSpLocks/>
              </p:cNvCxnSpPr>
              <p:nvPr/>
            </p:nvCxnSpPr>
            <p:spPr>
              <a:xfrm>
                <a:off x="1018031"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37" name="组合 336">
              <a:extLst>
                <a:ext uri="{FF2B5EF4-FFF2-40B4-BE49-F238E27FC236}">
                  <a16:creationId xmlns:a16="http://schemas.microsoft.com/office/drawing/2014/main" id="{D081491B-CED8-4041-A063-6E5B4987F46D}"/>
                </a:ext>
              </a:extLst>
            </p:cNvPr>
            <p:cNvGrpSpPr/>
            <p:nvPr/>
          </p:nvGrpSpPr>
          <p:grpSpPr>
            <a:xfrm flipH="1">
              <a:off x="10549667" y="5036623"/>
              <a:ext cx="552956" cy="145447"/>
              <a:chOff x="10595339" y="5036623"/>
              <a:chExt cx="552956" cy="145447"/>
            </a:xfrm>
          </p:grpSpPr>
          <p:grpSp>
            <p:nvGrpSpPr>
              <p:cNvPr id="362" name="组合 361">
                <a:extLst>
                  <a:ext uri="{FF2B5EF4-FFF2-40B4-BE49-F238E27FC236}">
                    <a16:creationId xmlns:a16="http://schemas.microsoft.com/office/drawing/2014/main" id="{BEC50FF6-361A-4E1D-8FB8-19632AC29B01}"/>
                  </a:ext>
                </a:extLst>
              </p:cNvPr>
              <p:cNvGrpSpPr/>
              <p:nvPr/>
            </p:nvGrpSpPr>
            <p:grpSpPr>
              <a:xfrm>
                <a:off x="10595339" y="5036623"/>
                <a:ext cx="243840" cy="145447"/>
                <a:chOff x="715613" y="2009775"/>
                <a:chExt cx="243840" cy="145447"/>
              </a:xfrm>
            </p:grpSpPr>
            <p:cxnSp>
              <p:nvCxnSpPr>
                <p:cNvPr id="369" name="直接连接符 368">
                  <a:extLst>
                    <a:ext uri="{FF2B5EF4-FFF2-40B4-BE49-F238E27FC236}">
                      <a16:creationId xmlns:a16="http://schemas.microsoft.com/office/drawing/2014/main" id="{D57C60F3-7BD0-4384-86F5-FDAAA6171347}"/>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70" name="直接连接符 369">
                  <a:extLst>
                    <a:ext uri="{FF2B5EF4-FFF2-40B4-BE49-F238E27FC236}">
                      <a16:creationId xmlns:a16="http://schemas.microsoft.com/office/drawing/2014/main" id="{EE501F65-CDB9-4317-A3D8-04A92C40E324}"/>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71" name="直接连接符 370">
                  <a:extLst>
                    <a:ext uri="{FF2B5EF4-FFF2-40B4-BE49-F238E27FC236}">
                      <a16:creationId xmlns:a16="http://schemas.microsoft.com/office/drawing/2014/main" id="{5963CEAD-FF11-4881-9A42-A9ED352E0BB2}"/>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72" name="直接连接符 371">
                  <a:extLst>
                    <a:ext uri="{FF2B5EF4-FFF2-40B4-BE49-F238E27FC236}">
                      <a16:creationId xmlns:a16="http://schemas.microsoft.com/office/drawing/2014/main" id="{E4A6AE33-5C43-4B92-B3F0-6983EE995288}"/>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73" name="直接连接符 372">
                  <a:extLst>
                    <a:ext uri="{FF2B5EF4-FFF2-40B4-BE49-F238E27FC236}">
                      <a16:creationId xmlns:a16="http://schemas.microsoft.com/office/drawing/2014/main" id="{4BD0B32E-6BAA-4789-A41D-63A54B81C492}"/>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63" name="组合 362">
                <a:extLst>
                  <a:ext uri="{FF2B5EF4-FFF2-40B4-BE49-F238E27FC236}">
                    <a16:creationId xmlns:a16="http://schemas.microsoft.com/office/drawing/2014/main" id="{D4AE040E-1C0F-45CF-8216-322D59D363B9}"/>
                  </a:ext>
                </a:extLst>
              </p:cNvPr>
              <p:cNvGrpSpPr/>
              <p:nvPr/>
            </p:nvGrpSpPr>
            <p:grpSpPr>
              <a:xfrm>
                <a:off x="10904455" y="5036623"/>
                <a:ext cx="243840" cy="145447"/>
                <a:chOff x="715613" y="2009775"/>
                <a:chExt cx="243840" cy="145447"/>
              </a:xfrm>
            </p:grpSpPr>
            <p:cxnSp>
              <p:nvCxnSpPr>
                <p:cNvPr id="364" name="直接连接符 363">
                  <a:extLst>
                    <a:ext uri="{FF2B5EF4-FFF2-40B4-BE49-F238E27FC236}">
                      <a16:creationId xmlns:a16="http://schemas.microsoft.com/office/drawing/2014/main" id="{F2BB4AB5-B4F3-42AC-BF5E-CDEB964AEDE5}"/>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65" name="直接连接符 364">
                  <a:extLst>
                    <a:ext uri="{FF2B5EF4-FFF2-40B4-BE49-F238E27FC236}">
                      <a16:creationId xmlns:a16="http://schemas.microsoft.com/office/drawing/2014/main" id="{6D70D9F9-155E-41AA-A02E-3603252A5AFB}"/>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66" name="直接连接符 365">
                  <a:extLst>
                    <a:ext uri="{FF2B5EF4-FFF2-40B4-BE49-F238E27FC236}">
                      <a16:creationId xmlns:a16="http://schemas.microsoft.com/office/drawing/2014/main" id="{B0095D1E-4471-47B3-9B87-043CA99F7F5B}"/>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67" name="直接连接符 366">
                  <a:extLst>
                    <a:ext uri="{FF2B5EF4-FFF2-40B4-BE49-F238E27FC236}">
                      <a16:creationId xmlns:a16="http://schemas.microsoft.com/office/drawing/2014/main" id="{12CEAC90-4B7F-43D2-8AF3-8B5563A6AB3A}"/>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68" name="直接连接符 367">
                  <a:extLst>
                    <a:ext uri="{FF2B5EF4-FFF2-40B4-BE49-F238E27FC236}">
                      <a16:creationId xmlns:a16="http://schemas.microsoft.com/office/drawing/2014/main" id="{A6FA7B60-F8FD-40A4-8AD0-9E3212F5C322}"/>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338" name="组合 337">
              <a:extLst>
                <a:ext uri="{FF2B5EF4-FFF2-40B4-BE49-F238E27FC236}">
                  <a16:creationId xmlns:a16="http://schemas.microsoft.com/office/drawing/2014/main" id="{921E61FD-6792-4A7E-8160-74CC28CFA733}"/>
                </a:ext>
              </a:extLst>
            </p:cNvPr>
            <p:cNvGrpSpPr/>
            <p:nvPr/>
          </p:nvGrpSpPr>
          <p:grpSpPr>
            <a:xfrm flipH="1">
              <a:off x="11162450" y="5036623"/>
              <a:ext cx="552956" cy="145447"/>
              <a:chOff x="10595339" y="5036623"/>
              <a:chExt cx="552956" cy="145447"/>
            </a:xfrm>
          </p:grpSpPr>
          <p:grpSp>
            <p:nvGrpSpPr>
              <p:cNvPr id="350" name="组合 349">
                <a:extLst>
                  <a:ext uri="{FF2B5EF4-FFF2-40B4-BE49-F238E27FC236}">
                    <a16:creationId xmlns:a16="http://schemas.microsoft.com/office/drawing/2014/main" id="{BE083CB6-5D66-47EE-9E65-0813BD961C14}"/>
                  </a:ext>
                </a:extLst>
              </p:cNvPr>
              <p:cNvGrpSpPr/>
              <p:nvPr/>
            </p:nvGrpSpPr>
            <p:grpSpPr>
              <a:xfrm>
                <a:off x="10595339" y="5036623"/>
                <a:ext cx="243840" cy="145447"/>
                <a:chOff x="715613" y="2009775"/>
                <a:chExt cx="243840" cy="145447"/>
              </a:xfrm>
            </p:grpSpPr>
            <p:cxnSp>
              <p:nvCxnSpPr>
                <p:cNvPr id="357" name="直接连接符 356">
                  <a:extLst>
                    <a:ext uri="{FF2B5EF4-FFF2-40B4-BE49-F238E27FC236}">
                      <a16:creationId xmlns:a16="http://schemas.microsoft.com/office/drawing/2014/main" id="{7CA1B834-A0FE-46D0-B719-4A4F6C67F16D}"/>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58" name="直接连接符 357">
                  <a:extLst>
                    <a:ext uri="{FF2B5EF4-FFF2-40B4-BE49-F238E27FC236}">
                      <a16:creationId xmlns:a16="http://schemas.microsoft.com/office/drawing/2014/main" id="{8C9A3F60-406C-411B-B945-3BC70BF6A154}"/>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59" name="直接连接符 358">
                  <a:extLst>
                    <a:ext uri="{FF2B5EF4-FFF2-40B4-BE49-F238E27FC236}">
                      <a16:creationId xmlns:a16="http://schemas.microsoft.com/office/drawing/2014/main" id="{0A167C5F-554F-4305-BE6D-32D23ED39DEE}"/>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60" name="直接连接符 359">
                  <a:extLst>
                    <a:ext uri="{FF2B5EF4-FFF2-40B4-BE49-F238E27FC236}">
                      <a16:creationId xmlns:a16="http://schemas.microsoft.com/office/drawing/2014/main" id="{860167C8-AF3B-4C77-935A-D0730189AE45}"/>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61" name="直接连接符 360">
                  <a:extLst>
                    <a:ext uri="{FF2B5EF4-FFF2-40B4-BE49-F238E27FC236}">
                      <a16:creationId xmlns:a16="http://schemas.microsoft.com/office/drawing/2014/main" id="{6C61375B-627F-49E2-B9EB-D548826EAFF5}"/>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51" name="组合 350">
                <a:extLst>
                  <a:ext uri="{FF2B5EF4-FFF2-40B4-BE49-F238E27FC236}">
                    <a16:creationId xmlns:a16="http://schemas.microsoft.com/office/drawing/2014/main" id="{6D21EAE4-678D-4434-9CB6-FD345E7E6847}"/>
                  </a:ext>
                </a:extLst>
              </p:cNvPr>
              <p:cNvGrpSpPr/>
              <p:nvPr/>
            </p:nvGrpSpPr>
            <p:grpSpPr>
              <a:xfrm>
                <a:off x="10904455" y="5036623"/>
                <a:ext cx="243840" cy="145447"/>
                <a:chOff x="715613" y="2009775"/>
                <a:chExt cx="243840" cy="145447"/>
              </a:xfrm>
            </p:grpSpPr>
            <p:cxnSp>
              <p:nvCxnSpPr>
                <p:cNvPr id="352" name="直接连接符 351">
                  <a:extLst>
                    <a:ext uri="{FF2B5EF4-FFF2-40B4-BE49-F238E27FC236}">
                      <a16:creationId xmlns:a16="http://schemas.microsoft.com/office/drawing/2014/main" id="{C6D45DB3-A15A-4AAC-B989-DB8951F4BEDB}"/>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53" name="直接连接符 352">
                  <a:extLst>
                    <a:ext uri="{FF2B5EF4-FFF2-40B4-BE49-F238E27FC236}">
                      <a16:creationId xmlns:a16="http://schemas.microsoft.com/office/drawing/2014/main" id="{622F2E88-5F59-4CF1-A954-A9E5CD8BD3F6}"/>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54" name="直接连接符 353">
                  <a:extLst>
                    <a:ext uri="{FF2B5EF4-FFF2-40B4-BE49-F238E27FC236}">
                      <a16:creationId xmlns:a16="http://schemas.microsoft.com/office/drawing/2014/main" id="{69280735-010B-48E1-946E-594EF4096C66}"/>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55" name="直接连接符 354">
                  <a:extLst>
                    <a:ext uri="{FF2B5EF4-FFF2-40B4-BE49-F238E27FC236}">
                      <a16:creationId xmlns:a16="http://schemas.microsoft.com/office/drawing/2014/main" id="{B6D6F8A8-7688-4484-95D7-C6856BAE044A}"/>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56" name="直接连接符 355">
                  <a:extLst>
                    <a:ext uri="{FF2B5EF4-FFF2-40B4-BE49-F238E27FC236}">
                      <a16:creationId xmlns:a16="http://schemas.microsoft.com/office/drawing/2014/main" id="{A49662E2-382F-4DF8-83D9-B2284189DB74}"/>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339" name="组合 338">
              <a:extLst>
                <a:ext uri="{FF2B5EF4-FFF2-40B4-BE49-F238E27FC236}">
                  <a16:creationId xmlns:a16="http://schemas.microsoft.com/office/drawing/2014/main" id="{171E889F-56AF-4B7A-9409-5BDC098A2E73}"/>
                </a:ext>
              </a:extLst>
            </p:cNvPr>
            <p:cNvGrpSpPr/>
            <p:nvPr/>
          </p:nvGrpSpPr>
          <p:grpSpPr>
            <a:xfrm flipH="1">
              <a:off x="11772050" y="5036623"/>
              <a:ext cx="431036" cy="145447"/>
              <a:chOff x="10717259" y="5036623"/>
              <a:chExt cx="431036" cy="145447"/>
            </a:xfrm>
          </p:grpSpPr>
          <p:grpSp>
            <p:nvGrpSpPr>
              <p:cNvPr id="340" name="组合 339">
                <a:extLst>
                  <a:ext uri="{FF2B5EF4-FFF2-40B4-BE49-F238E27FC236}">
                    <a16:creationId xmlns:a16="http://schemas.microsoft.com/office/drawing/2014/main" id="{C1A905AA-2A84-43A5-A1BE-55EE18A830B0}"/>
                  </a:ext>
                </a:extLst>
              </p:cNvPr>
              <p:cNvGrpSpPr/>
              <p:nvPr/>
            </p:nvGrpSpPr>
            <p:grpSpPr>
              <a:xfrm>
                <a:off x="10717259" y="5131873"/>
                <a:ext cx="121920" cy="50197"/>
                <a:chOff x="837533" y="2105025"/>
                <a:chExt cx="121920" cy="50197"/>
              </a:xfrm>
            </p:grpSpPr>
            <p:cxnSp>
              <p:nvCxnSpPr>
                <p:cNvPr id="347" name="直接连接符 346">
                  <a:extLst>
                    <a:ext uri="{FF2B5EF4-FFF2-40B4-BE49-F238E27FC236}">
                      <a16:creationId xmlns:a16="http://schemas.microsoft.com/office/drawing/2014/main" id="{C6679E59-8F8F-402C-8073-573C4C3870A0}"/>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48" name="直接连接符 347">
                  <a:extLst>
                    <a:ext uri="{FF2B5EF4-FFF2-40B4-BE49-F238E27FC236}">
                      <a16:creationId xmlns:a16="http://schemas.microsoft.com/office/drawing/2014/main" id="{0CA49486-B259-4070-BAE1-17E249680468}"/>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49" name="直接连接符 348">
                  <a:extLst>
                    <a:ext uri="{FF2B5EF4-FFF2-40B4-BE49-F238E27FC236}">
                      <a16:creationId xmlns:a16="http://schemas.microsoft.com/office/drawing/2014/main" id="{CCBBA605-A162-42BC-98D5-0AFDC86CCC2D}"/>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41" name="组合 340">
                <a:extLst>
                  <a:ext uri="{FF2B5EF4-FFF2-40B4-BE49-F238E27FC236}">
                    <a16:creationId xmlns:a16="http://schemas.microsoft.com/office/drawing/2014/main" id="{B9A7C9DB-1E14-4A80-898E-675F26E203BC}"/>
                  </a:ext>
                </a:extLst>
              </p:cNvPr>
              <p:cNvGrpSpPr/>
              <p:nvPr/>
            </p:nvGrpSpPr>
            <p:grpSpPr>
              <a:xfrm>
                <a:off x="10904455" y="5036623"/>
                <a:ext cx="243840" cy="145447"/>
                <a:chOff x="715613" y="2009775"/>
                <a:chExt cx="243840" cy="145447"/>
              </a:xfrm>
            </p:grpSpPr>
            <p:cxnSp>
              <p:nvCxnSpPr>
                <p:cNvPr id="342" name="直接连接符 341">
                  <a:extLst>
                    <a:ext uri="{FF2B5EF4-FFF2-40B4-BE49-F238E27FC236}">
                      <a16:creationId xmlns:a16="http://schemas.microsoft.com/office/drawing/2014/main" id="{E0AF81E7-60AC-4E1E-A9DB-7A9CB2768970}"/>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43" name="直接连接符 342">
                  <a:extLst>
                    <a:ext uri="{FF2B5EF4-FFF2-40B4-BE49-F238E27FC236}">
                      <a16:creationId xmlns:a16="http://schemas.microsoft.com/office/drawing/2014/main" id="{7B9594AC-4EB5-4A03-9A9A-FB74367D560E}"/>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44" name="直接连接符 343">
                  <a:extLst>
                    <a:ext uri="{FF2B5EF4-FFF2-40B4-BE49-F238E27FC236}">
                      <a16:creationId xmlns:a16="http://schemas.microsoft.com/office/drawing/2014/main" id="{2D6E409A-20F7-482B-8B73-DB59F19FBC94}"/>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45" name="直接连接符 344">
                  <a:extLst>
                    <a:ext uri="{FF2B5EF4-FFF2-40B4-BE49-F238E27FC236}">
                      <a16:creationId xmlns:a16="http://schemas.microsoft.com/office/drawing/2014/main" id="{D66DE2AF-82A6-4837-B9BB-141C191B96A1}"/>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46" name="直接连接符 345">
                  <a:extLst>
                    <a:ext uri="{FF2B5EF4-FFF2-40B4-BE49-F238E27FC236}">
                      <a16:creationId xmlns:a16="http://schemas.microsoft.com/office/drawing/2014/main" id="{FBC21B3D-87CF-48A2-A634-2CF7105FE6CF}"/>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grpSp>
      <p:grpSp>
        <p:nvGrpSpPr>
          <p:cNvPr id="7" name="组合 6">
            <a:extLst>
              <a:ext uri="{FF2B5EF4-FFF2-40B4-BE49-F238E27FC236}">
                <a16:creationId xmlns:a16="http://schemas.microsoft.com/office/drawing/2014/main" id="{08D7CB63-E1CD-47CE-977E-E88A0428C73D}"/>
              </a:ext>
            </a:extLst>
          </p:cNvPr>
          <p:cNvGrpSpPr/>
          <p:nvPr/>
        </p:nvGrpSpPr>
        <p:grpSpPr>
          <a:xfrm>
            <a:off x="3939659" y="5803120"/>
            <a:ext cx="8747890" cy="252240"/>
            <a:chOff x="2769887" y="3927919"/>
            <a:chExt cx="6150860" cy="177356"/>
          </a:xfrm>
        </p:grpSpPr>
        <p:grpSp>
          <p:nvGrpSpPr>
            <p:cNvPr id="242" name="组合 241">
              <a:extLst>
                <a:ext uri="{FF2B5EF4-FFF2-40B4-BE49-F238E27FC236}">
                  <a16:creationId xmlns:a16="http://schemas.microsoft.com/office/drawing/2014/main" id="{8F4FAFF1-12FF-4EEE-A2D5-462A1B46F5D3}"/>
                </a:ext>
              </a:extLst>
            </p:cNvPr>
            <p:cNvGrpSpPr/>
            <p:nvPr/>
          </p:nvGrpSpPr>
          <p:grpSpPr>
            <a:xfrm>
              <a:off x="2769887" y="3928110"/>
              <a:ext cx="243840" cy="177165"/>
              <a:chOff x="715613" y="2009775"/>
              <a:chExt cx="243840" cy="177165"/>
            </a:xfrm>
          </p:grpSpPr>
          <p:cxnSp>
            <p:nvCxnSpPr>
              <p:cNvPr id="586" name="直接连接符 585">
                <a:extLst>
                  <a:ext uri="{FF2B5EF4-FFF2-40B4-BE49-F238E27FC236}">
                    <a16:creationId xmlns:a16="http://schemas.microsoft.com/office/drawing/2014/main" id="{16D8EB28-EB37-477A-A6BA-3E71AD388E21}"/>
                  </a:ext>
                </a:extLst>
              </p:cNvPr>
              <p:cNvCxnSpPr>
                <a:cxnSpLocks/>
              </p:cNvCxnSpPr>
              <p:nvPr/>
            </p:nvCxnSpPr>
            <p:spPr>
              <a:xfrm>
                <a:off x="776573" y="2105025"/>
                <a:ext cx="0" cy="65246"/>
              </a:xfrm>
              <a:prstGeom prst="line">
                <a:avLst/>
              </a:prstGeom>
            </p:spPr>
            <p:style>
              <a:lnRef idx="1">
                <a:schemeClr val="accent1"/>
              </a:lnRef>
              <a:fillRef idx="0">
                <a:schemeClr val="accent1"/>
              </a:fillRef>
              <a:effectRef idx="0">
                <a:schemeClr val="accent1"/>
              </a:effectRef>
              <a:fontRef idx="minor">
                <a:schemeClr val="tx1"/>
              </a:fontRef>
            </p:style>
          </p:cxnSp>
          <p:cxnSp>
            <p:nvCxnSpPr>
              <p:cNvPr id="587" name="直接连接符 586">
                <a:extLst>
                  <a:ext uri="{FF2B5EF4-FFF2-40B4-BE49-F238E27FC236}">
                    <a16:creationId xmlns:a16="http://schemas.microsoft.com/office/drawing/2014/main" id="{C181EB50-0A16-4B86-B5FC-3190B033D7A8}"/>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88" name="直接连接符 587">
                <a:extLst>
                  <a:ext uri="{FF2B5EF4-FFF2-40B4-BE49-F238E27FC236}">
                    <a16:creationId xmlns:a16="http://schemas.microsoft.com/office/drawing/2014/main" id="{A24B64A5-1C47-43FB-9D9A-9AFC623A6B29}"/>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89" name="直接连接符 588">
                <a:extLst>
                  <a:ext uri="{FF2B5EF4-FFF2-40B4-BE49-F238E27FC236}">
                    <a16:creationId xmlns:a16="http://schemas.microsoft.com/office/drawing/2014/main" id="{4F9C3102-1702-4D68-9A78-A2048A6D9739}"/>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90" name="直接连接符 589">
                <a:extLst>
                  <a:ext uri="{FF2B5EF4-FFF2-40B4-BE49-F238E27FC236}">
                    <a16:creationId xmlns:a16="http://schemas.microsoft.com/office/drawing/2014/main" id="{FCF0C9E6-9438-4F98-9A71-9EF1B8F6A63B}"/>
                  </a:ext>
                </a:extLst>
              </p:cNvPr>
              <p:cNvCxnSpPr>
                <a:cxnSpLocks/>
              </p:cNvCxnSpPr>
              <p:nvPr/>
            </p:nvCxnSpPr>
            <p:spPr>
              <a:xfrm>
                <a:off x="715613" y="2009775"/>
                <a:ext cx="0" cy="177165"/>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43" name="组合 242">
              <a:extLst>
                <a:ext uri="{FF2B5EF4-FFF2-40B4-BE49-F238E27FC236}">
                  <a16:creationId xmlns:a16="http://schemas.microsoft.com/office/drawing/2014/main" id="{E6B56CFA-3D55-4B22-97D6-EEE7B8805F5D}"/>
                </a:ext>
              </a:extLst>
            </p:cNvPr>
            <p:cNvGrpSpPr/>
            <p:nvPr/>
          </p:nvGrpSpPr>
          <p:grpSpPr>
            <a:xfrm>
              <a:off x="3079003" y="3928110"/>
              <a:ext cx="243840" cy="145447"/>
              <a:chOff x="715613" y="2009775"/>
              <a:chExt cx="243840" cy="145447"/>
            </a:xfrm>
          </p:grpSpPr>
          <p:cxnSp>
            <p:nvCxnSpPr>
              <p:cNvPr id="581" name="直接连接符 580">
                <a:extLst>
                  <a:ext uri="{FF2B5EF4-FFF2-40B4-BE49-F238E27FC236}">
                    <a16:creationId xmlns:a16="http://schemas.microsoft.com/office/drawing/2014/main" id="{DB91FA88-9E89-4D90-8FFE-00BCC8A2AEF6}"/>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82" name="直接连接符 581">
                <a:extLst>
                  <a:ext uri="{FF2B5EF4-FFF2-40B4-BE49-F238E27FC236}">
                    <a16:creationId xmlns:a16="http://schemas.microsoft.com/office/drawing/2014/main" id="{87AC6C33-9428-4639-A8CC-29013D28BAAD}"/>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83" name="直接连接符 582">
                <a:extLst>
                  <a:ext uri="{FF2B5EF4-FFF2-40B4-BE49-F238E27FC236}">
                    <a16:creationId xmlns:a16="http://schemas.microsoft.com/office/drawing/2014/main" id="{9C500719-3E24-4A04-B794-AC32B30C7C3E}"/>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84" name="直接连接符 583">
                <a:extLst>
                  <a:ext uri="{FF2B5EF4-FFF2-40B4-BE49-F238E27FC236}">
                    <a16:creationId xmlns:a16="http://schemas.microsoft.com/office/drawing/2014/main" id="{E8E50516-EAE8-48E9-90EB-343CED6AC56F}"/>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85" name="直接连接符 584">
                <a:extLst>
                  <a:ext uri="{FF2B5EF4-FFF2-40B4-BE49-F238E27FC236}">
                    <a16:creationId xmlns:a16="http://schemas.microsoft.com/office/drawing/2014/main" id="{2C475D00-1FCE-4A26-A3C1-124C72F7F0D5}"/>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44" name="组合 243">
              <a:extLst>
                <a:ext uri="{FF2B5EF4-FFF2-40B4-BE49-F238E27FC236}">
                  <a16:creationId xmlns:a16="http://schemas.microsoft.com/office/drawing/2014/main" id="{4490AB18-66B1-4506-89D6-4A91FAF54657}"/>
                </a:ext>
              </a:extLst>
            </p:cNvPr>
            <p:cNvGrpSpPr/>
            <p:nvPr/>
          </p:nvGrpSpPr>
          <p:grpSpPr>
            <a:xfrm>
              <a:off x="3388119" y="3928110"/>
              <a:ext cx="243840" cy="145447"/>
              <a:chOff x="715613" y="2009775"/>
              <a:chExt cx="243840" cy="145447"/>
            </a:xfrm>
          </p:grpSpPr>
          <p:cxnSp>
            <p:nvCxnSpPr>
              <p:cNvPr id="576" name="直接连接符 575">
                <a:extLst>
                  <a:ext uri="{FF2B5EF4-FFF2-40B4-BE49-F238E27FC236}">
                    <a16:creationId xmlns:a16="http://schemas.microsoft.com/office/drawing/2014/main" id="{9B3206F9-A9B2-4F0F-8F84-06C26691A771}"/>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77" name="直接连接符 576">
                <a:extLst>
                  <a:ext uri="{FF2B5EF4-FFF2-40B4-BE49-F238E27FC236}">
                    <a16:creationId xmlns:a16="http://schemas.microsoft.com/office/drawing/2014/main" id="{2B0112BB-6667-4CA8-919F-BBCE843BC30D}"/>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78" name="直接连接符 577">
                <a:extLst>
                  <a:ext uri="{FF2B5EF4-FFF2-40B4-BE49-F238E27FC236}">
                    <a16:creationId xmlns:a16="http://schemas.microsoft.com/office/drawing/2014/main" id="{3715CC5A-4AC2-4DC5-99A7-04C640D5E040}"/>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79" name="直接连接符 578">
                <a:extLst>
                  <a:ext uri="{FF2B5EF4-FFF2-40B4-BE49-F238E27FC236}">
                    <a16:creationId xmlns:a16="http://schemas.microsoft.com/office/drawing/2014/main" id="{2F99DEAA-1AED-4D0C-A68F-D497C013B9C8}"/>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80" name="直接连接符 579">
                <a:extLst>
                  <a:ext uri="{FF2B5EF4-FFF2-40B4-BE49-F238E27FC236}">
                    <a16:creationId xmlns:a16="http://schemas.microsoft.com/office/drawing/2014/main" id="{8E73D9F7-DEC1-406A-A068-F93C447A01C7}"/>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45" name="组合 244">
              <a:extLst>
                <a:ext uri="{FF2B5EF4-FFF2-40B4-BE49-F238E27FC236}">
                  <a16:creationId xmlns:a16="http://schemas.microsoft.com/office/drawing/2014/main" id="{78A73C0B-56DC-4E6B-B79C-D6BE4869F129}"/>
                </a:ext>
              </a:extLst>
            </p:cNvPr>
            <p:cNvGrpSpPr/>
            <p:nvPr/>
          </p:nvGrpSpPr>
          <p:grpSpPr>
            <a:xfrm>
              <a:off x="3697235" y="3928110"/>
              <a:ext cx="243840" cy="145447"/>
              <a:chOff x="715613" y="2009775"/>
              <a:chExt cx="243840" cy="145447"/>
            </a:xfrm>
          </p:grpSpPr>
          <p:cxnSp>
            <p:nvCxnSpPr>
              <p:cNvPr id="571" name="直接连接符 570">
                <a:extLst>
                  <a:ext uri="{FF2B5EF4-FFF2-40B4-BE49-F238E27FC236}">
                    <a16:creationId xmlns:a16="http://schemas.microsoft.com/office/drawing/2014/main" id="{9DB0DE56-20E4-473E-8790-1B1CCE7230C2}"/>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72" name="直接连接符 571">
                <a:extLst>
                  <a:ext uri="{FF2B5EF4-FFF2-40B4-BE49-F238E27FC236}">
                    <a16:creationId xmlns:a16="http://schemas.microsoft.com/office/drawing/2014/main" id="{63703A76-2E76-49A2-BA29-5E3C12E35869}"/>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73" name="直接连接符 572">
                <a:extLst>
                  <a:ext uri="{FF2B5EF4-FFF2-40B4-BE49-F238E27FC236}">
                    <a16:creationId xmlns:a16="http://schemas.microsoft.com/office/drawing/2014/main" id="{87A98FEB-1C71-4B56-A299-84DEC2F8DF76}"/>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74" name="直接连接符 573">
                <a:extLst>
                  <a:ext uri="{FF2B5EF4-FFF2-40B4-BE49-F238E27FC236}">
                    <a16:creationId xmlns:a16="http://schemas.microsoft.com/office/drawing/2014/main" id="{79795A08-C001-4B2C-8607-CED27EC65A2B}"/>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75" name="直接连接符 574">
                <a:extLst>
                  <a:ext uri="{FF2B5EF4-FFF2-40B4-BE49-F238E27FC236}">
                    <a16:creationId xmlns:a16="http://schemas.microsoft.com/office/drawing/2014/main" id="{31C94875-46EA-4C50-9C6A-8A8AFD334448}"/>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46" name="组合 245">
              <a:extLst>
                <a:ext uri="{FF2B5EF4-FFF2-40B4-BE49-F238E27FC236}">
                  <a16:creationId xmlns:a16="http://schemas.microsoft.com/office/drawing/2014/main" id="{462C5D19-EF2E-4098-B75C-30C795277C28}"/>
                </a:ext>
              </a:extLst>
            </p:cNvPr>
            <p:cNvGrpSpPr/>
            <p:nvPr/>
          </p:nvGrpSpPr>
          <p:grpSpPr>
            <a:xfrm>
              <a:off x="4006351" y="3928110"/>
              <a:ext cx="243840" cy="145447"/>
              <a:chOff x="715613" y="2009775"/>
              <a:chExt cx="243840" cy="145447"/>
            </a:xfrm>
          </p:grpSpPr>
          <p:cxnSp>
            <p:nvCxnSpPr>
              <p:cNvPr id="566" name="直接连接符 565">
                <a:extLst>
                  <a:ext uri="{FF2B5EF4-FFF2-40B4-BE49-F238E27FC236}">
                    <a16:creationId xmlns:a16="http://schemas.microsoft.com/office/drawing/2014/main" id="{D30AEBBC-63FB-40E7-B224-B91A154BE68C}"/>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67" name="直接连接符 566">
                <a:extLst>
                  <a:ext uri="{FF2B5EF4-FFF2-40B4-BE49-F238E27FC236}">
                    <a16:creationId xmlns:a16="http://schemas.microsoft.com/office/drawing/2014/main" id="{251DCB09-D42C-4323-A8DB-6FB24CAA50FD}"/>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68" name="直接连接符 567">
                <a:extLst>
                  <a:ext uri="{FF2B5EF4-FFF2-40B4-BE49-F238E27FC236}">
                    <a16:creationId xmlns:a16="http://schemas.microsoft.com/office/drawing/2014/main" id="{432DF8A8-5858-4B10-B2DF-941D14C7112C}"/>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69" name="直接连接符 568">
                <a:extLst>
                  <a:ext uri="{FF2B5EF4-FFF2-40B4-BE49-F238E27FC236}">
                    <a16:creationId xmlns:a16="http://schemas.microsoft.com/office/drawing/2014/main" id="{002DB09D-6002-47A6-A67D-E700B46AC494}"/>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70" name="直接连接符 569">
                <a:extLst>
                  <a:ext uri="{FF2B5EF4-FFF2-40B4-BE49-F238E27FC236}">
                    <a16:creationId xmlns:a16="http://schemas.microsoft.com/office/drawing/2014/main" id="{B809D165-C474-4A87-8517-1D250B2D4FFA}"/>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47" name="组合 246">
              <a:extLst>
                <a:ext uri="{FF2B5EF4-FFF2-40B4-BE49-F238E27FC236}">
                  <a16:creationId xmlns:a16="http://schemas.microsoft.com/office/drawing/2014/main" id="{A225A85B-F966-4BFF-9BDF-326A0E56B56C}"/>
                </a:ext>
              </a:extLst>
            </p:cNvPr>
            <p:cNvGrpSpPr/>
            <p:nvPr/>
          </p:nvGrpSpPr>
          <p:grpSpPr>
            <a:xfrm>
              <a:off x="4315467" y="3928110"/>
              <a:ext cx="243840" cy="145447"/>
              <a:chOff x="715613" y="2009775"/>
              <a:chExt cx="243840" cy="145447"/>
            </a:xfrm>
          </p:grpSpPr>
          <p:cxnSp>
            <p:nvCxnSpPr>
              <p:cNvPr id="561" name="直接连接符 560">
                <a:extLst>
                  <a:ext uri="{FF2B5EF4-FFF2-40B4-BE49-F238E27FC236}">
                    <a16:creationId xmlns:a16="http://schemas.microsoft.com/office/drawing/2014/main" id="{B2EE84AE-F6D3-49AB-A283-D295B5EDB00A}"/>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62" name="直接连接符 561">
                <a:extLst>
                  <a:ext uri="{FF2B5EF4-FFF2-40B4-BE49-F238E27FC236}">
                    <a16:creationId xmlns:a16="http://schemas.microsoft.com/office/drawing/2014/main" id="{60197EE4-C46B-4D2E-B7E2-3D8D3A686AAC}"/>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63" name="直接连接符 562">
                <a:extLst>
                  <a:ext uri="{FF2B5EF4-FFF2-40B4-BE49-F238E27FC236}">
                    <a16:creationId xmlns:a16="http://schemas.microsoft.com/office/drawing/2014/main" id="{7E2632CD-7AB8-4DC3-B6E4-8EC61C535FE5}"/>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64" name="直接连接符 563">
                <a:extLst>
                  <a:ext uri="{FF2B5EF4-FFF2-40B4-BE49-F238E27FC236}">
                    <a16:creationId xmlns:a16="http://schemas.microsoft.com/office/drawing/2014/main" id="{17E1D5E9-0EC9-41D1-95B4-3EA9F0EB9CA4}"/>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65" name="直接连接符 564">
                <a:extLst>
                  <a:ext uri="{FF2B5EF4-FFF2-40B4-BE49-F238E27FC236}">
                    <a16:creationId xmlns:a16="http://schemas.microsoft.com/office/drawing/2014/main" id="{7DDAE1B9-ED06-41AA-AB62-2CE3F4F2DDC6}"/>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48" name="组合 247">
              <a:extLst>
                <a:ext uri="{FF2B5EF4-FFF2-40B4-BE49-F238E27FC236}">
                  <a16:creationId xmlns:a16="http://schemas.microsoft.com/office/drawing/2014/main" id="{9F94FA33-05F3-4CE7-A30F-393A38DCC6BE}"/>
                </a:ext>
              </a:extLst>
            </p:cNvPr>
            <p:cNvGrpSpPr/>
            <p:nvPr/>
          </p:nvGrpSpPr>
          <p:grpSpPr>
            <a:xfrm>
              <a:off x="4624583" y="3928110"/>
              <a:ext cx="243840" cy="145447"/>
              <a:chOff x="715613" y="2009775"/>
              <a:chExt cx="243840" cy="145447"/>
            </a:xfrm>
          </p:grpSpPr>
          <p:cxnSp>
            <p:nvCxnSpPr>
              <p:cNvPr id="556" name="直接连接符 555">
                <a:extLst>
                  <a:ext uri="{FF2B5EF4-FFF2-40B4-BE49-F238E27FC236}">
                    <a16:creationId xmlns:a16="http://schemas.microsoft.com/office/drawing/2014/main" id="{310831B6-2476-4AFA-B5B1-3C671D8524A8}"/>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57" name="直接连接符 556">
                <a:extLst>
                  <a:ext uri="{FF2B5EF4-FFF2-40B4-BE49-F238E27FC236}">
                    <a16:creationId xmlns:a16="http://schemas.microsoft.com/office/drawing/2014/main" id="{83C1BA75-EB71-457F-B03F-E442BDB58749}"/>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58" name="直接连接符 557">
                <a:extLst>
                  <a:ext uri="{FF2B5EF4-FFF2-40B4-BE49-F238E27FC236}">
                    <a16:creationId xmlns:a16="http://schemas.microsoft.com/office/drawing/2014/main" id="{9FBEB7A6-A198-41C4-9094-68A387B863BF}"/>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59" name="直接连接符 558">
                <a:extLst>
                  <a:ext uri="{FF2B5EF4-FFF2-40B4-BE49-F238E27FC236}">
                    <a16:creationId xmlns:a16="http://schemas.microsoft.com/office/drawing/2014/main" id="{0E832ED2-77B8-489C-89C3-72E1AF216465}"/>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60" name="直接连接符 559">
                <a:extLst>
                  <a:ext uri="{FF2B5EF4-FFF2-40B4-BE49-F238E27FC236}">
                    <a16:creationId xmlns:a16="http://schemas.microsoft.com/office/drawing/2014/main" id="{DA84E35D-1C73-4E64-9457-0E9F0C70C373}"/>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49" name="组合 248">
              <a:extLst>
                <a:ext uri="{FF2B5EF4-FFF2-40B4-BE49-F238E27FC236}">
                  <a16:creationId xmlns:a16="http://schemas.microsoft.com/office/drawing/2014/main" id="{EE1B373E-8F83-447C-B5C5-71777327D321}"/>
                </a:ext>
              </a:extLst>
            </p:cNvPr>
            <p:cNvGrpSpPr/>
            <p:nvPr/>
          </p:nvGrpSpPr>
          <p:grpSpPr>
            <a:xfrm>
              <a:off x="4933699" y="3928110"/>
              <a:ext cx="243840" cy="145447"/>
              <a:chOff x="715613" y="2009775"/>
              <a:chExt cx="243840" cy="145447"/>
            </a:xfrm>
          </p:grpSpPr>
          <p:cxnSp>
            <p:nvCxnSpPr>
              <p:cNvPr id="551" name="直接连接符 550">
                <a:extLst>
                  <a:ext uri="{FF2B5EF4-FFF2-40B4-BE49-F238E27FC236}">
                    <a16:creationId xmlns:a16="http://schemas.microsoft.com/office/drawing/2014/main" id="{57503A07-8130-4C3A-9145-C869FD7248B2}"/>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52" name="直接连接符 551">
                <a:extLst>
                  <a:ext uri="{FF2B5EF4-FFF2-40B4-BE49-F238E27FC236}">
                    <a16:creationId xmlns:a16="http://schemas.microsoft.com/office/drawing/2014/main" id="{CA50AFB7-38AC-4A6A-82E5-FCE3EA2667EA}"/>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53" name="直接连接符 552">
                <a:extLst>
                  <a:ext uri="{FF2B5EF4-FFF2-40B4-BE49-F238E27FC236}">
                    <a16:creationId xmlns:a16="http://schemas.microsoft.com/office/drawing/2014/main" id="{1A6A2D3E-3686-4FE8-BDAD-7699ACFCBA37}"/>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54" name="直接连接符 553">
                <a:extLst>
                  <a:ext uri="{FF2B5EF4-FFF2-40B4-BE49-F238E27FC236}">
                    <a16:creationId xmlns:a16="http://schemas.microsoft.com/office/drawing/2014/main" id="{B586DCE4-C719-4F0A-8D18-E3E8C2BFD13B}"/>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55" name="直接连接符 554">
                <a:extLst>
                  <a:ext uri="{FF2B5EF4-FFF2-40B4-BE49-F238E27FC236}">
                    <a16:creationId xmlns:a16="http://schemas.microsoft.com/office/drawing/2014/main" id="{F27E9BA5-50A0-4724-8B8B-589EDD9E922B}"/>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50" name="组合 249">
              <a:extLst>
                <a:ext uri="{FF2B5EF4-FFF2-40B4-BE49-F238E27FC236}">
                  <a16:creationId xmlns:a16="http://schemas.microsoft.com/office/drawing/2014/main" id="{F875987F-96DB-4AAD-A3CA-E2789B9F7585}"/>
                </a:ext>
              </a:extLst>
            </p:cNvPr>
            <p:cNvGrpSpPr/>
            <p:nvPr/>
          </p:nvGrpSpPr>
          <p:grpSpPr>
            <a:xfrm>
              <a:off x="5242815" y="3928110"/>
              <a:ext cx="243840" cy="145447"/>
              <a:chOff x="715613" y="2009775"/>
              <a:chExt cx="243840" cy="145447"/>
            </a:xfrm>
          </p:grpSpPr>
          <p:cxnSp>
            <p:nvCxnSpPr>
              <p:cNvPr id="546" name="直接连接符 545">
                <a:extLst>
                  <a:ext uri="{FF2B5EF4-FFF2-40B4-BE49-F238E27FC236}">
                    <a16:creationId xmlns:a16="http://schemas.microsoft.com/office/drawing/2014/main" id="{5923E5FC-4865-4E45-8DEC-F6CD5FBCD38F}"/>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47" name="直接连接符 546">
                <a:extLst>
                  <a:ext uri="{FF2B5EF4-FFF2-40B4-BE49-F238E27FC236}">
                    <a16:creationId xmlns:a16="http://schemas.microsoft.com/office/drawing/2014/main" id="{9F359D16-C526-4C9E-9E09-30FD36351B94}"/>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48" name="直接连接符 547">
                <a:extLst>
                  <a:ext uri="{FF2B5EF4-FFF2-40B4-BE49-F238E27FC236}">
                    <a16:creationId xmlns:a16="http://schemas.microsoft.com/office/drawing/2014/main" id="{8FECC442-8C4C-41B4-A67A-75E5E05BDF82}"/>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49" name="直接连接符 548">
                <a:extLst>
                  <a:ext uri="{FF2B5EF4-FFF2-40B4-BE49-F238E27FC236}">
                    <a16:creationId xmlns:a16="http://schemas.microsoft.com/office/drawing/2014/main" id="{274DDE27-E868-4893-9AAD-5550269B5F3E}"/>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50" name="直接连接符 549">
                <a:extLst>
                  <a:ext uri="{FF2B5EF4-FFF2-40B4-BE49-F238E27FC236}">
                    <a16:creationId xmlns:a16="http://schemas.microsoft.com/office/drawing/2014/main" id="{5E8E676C-5EE5-4B72-BBBC-C1EA533F0046}"/>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51" name="组合 250">
              <a:extLst>
                <a:ext uri="{FF2B5EF4-FFF2-40B4-BE49-F238E27FC236}">
                  <a16:creationId xmlns:a16="http://schemas.microsoft.com/office/drawing/2014/main" id="{707CAFCC-09D9-4E45-8897-B2EBB8FF6806}"/>
                </a:ext>
              </a:extLst>
            </p:cNvPr>
            <p:cNvGrpSpPr/>
            <p:nvPr/>
          </p:nvGrpSpPr>
          <p:grpSpPr>
            <a:xfrm>
              <a:off x="5551931" y="3928110"/>
              <a:ext cx="243840" cy="145447"/>
              <a:chOff x="715613" y="2009775"/>
              <a:chExt cx="243840" cy="145447"/>
            </a:xfrm>
          </p:grpSpPr>
          <p:cxnSp>
            <p:nvCxnSpPr>
              <p:cNvPr id="541" name="直接连接符 540">
                <a:extLst>
                  <a:ext uri="{FF2B5EF4-FFF2-40B4-BE49-F238E27FC236}">
                    <a16:creationId xmlns:a16="http://schemas.microsoft.com/office/drawing/2014/main" id="{27B66541-43D9-4986-98EE-AD171106DC1A}"/>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42" name="直接连接符 541">
                <a:extLst>
                  <a:ext uri="{FF2B5EF4-FFF2-40B4-BE49-F238E27FC236}">
                    <a16:creationId xmlns:a16="http://schemas.microsoft.com/office/drawing/2014/main" id="{AABDBD15-B025-4430-B1A2-3414D9D76E04}"/>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43" name="直接连接符 542">
                <a:extLst>
                  <a:ext uri="{FF2B5EF4-FFF2-40B4-BE49-F238E27FC236}">
                    <a16:creationId xmlns:a16="http://schemas.microsoft.com/office/drawing/2014/main" id="{4C065505-4F41-4D46-A945-D9EE2D0260E1}"/>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44" name="直接连接符 543">
                <a:extLst>
                  <a:ext uri="{FF2B5EF4-FFF2-40B4-BE49-F238E27FC236}">
                    <a16:creationId xmlns:a16="http://schemas.microsoft.com/office/drawing/2014/main" id="{868CCA28-52B5-4834-88A4-4B820BFE64B1}"/>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45" name="直接连接符 544">
                <a:extLst>
                  <a:ext uri="{FF2B5EF4-FFF2-40B4-BE49-F238E27FC236}">
                    <a16:creationId xmlns:a16="http://schemas.microsoft.com/office/drawing/2014/main" id="{3491AA6C-A42A-465C-A813-5B4660952169}"/>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52" name="组合 251">
              <a:extLst>
                <a:ext uri="{FF2B5EF4-FFF2-40B4-BE49-F238E27FC236}">
                  <a16:creationId xmlns:a16="http://schemas.microsoft.com/office/drawing/2014/main" id="{CC565995-A20C-4541-A846-9A901F1308F6}"/>
                </a:ext>
              </a:extLst>
            </p:cNvPr>
            <p:cNvGrpSpPr/>
            <p:nvPr/>
          </p:nvGrpSpPr>
          <p:grpSpPr>
            <a:xfrm>
              <a:off x="5861047" y="3928110"/>
              <a:ext cx="243840" cy="145447"/>
              <a:chOff x="715613" y="2009775"/>
              <a:chExt cx="243840" cy="145447"/>
            </a:xfrm>
          </p:grpSpPr>
          <p:cxnSp>
            <p:nvCxnSpPr>
              <p:cNvPr id="536" name="直接连接符 535">
                <a:extLst>
                  <a:ext uri="{FF2B5EF4-FFF2-40B4-BE49-F238E27FC236}">
                    <a16:creationId xmlns:a16="http://schemas.microsoft.com/office/drawing/2014/main" id="{C2FE0736-BB45-48E4-B443-F006DEEBDDD3}"/>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37" name="直接连接符 536">
                <a:extLst>
                  <a:ext uri="{FF2B5EF4-FFF2-40B4-BE49-F238E27FC236}">
                    <a16:creationId xmlns:a16="http://schemas.microsoft.com/office/drawing/2014/main" id="{66BC40F1-F267-474A-91C8-52EC9A88E14D}"/>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38" name="直接连接符 537">
                <a:extLst>
                  <a:ext uri="{FF2B5EF4-FFF2-40B4-BE49-F238E27FC236}">
                    <a16:creationId xmlns:a16="http://schemas.microsoft.com/office/drawing/2014/main" id="{6438A3CD-80ED-4767-BC3D-6DCCD34AF1AA}"/>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39" name="直接连接符 538">
                <a:extLst>
                  <a:ext uri="{FF2B5EF4-FFF2-40B4-BE49-F238E27FC236}">
                    <a16:creationId xmlns:a16="http://schemas.microsoft.com/office/drawing/2014/main" id="{AF69F4BA-E3DE-4CCB-95D6-9E8C78538C0D}"/>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40" name="直接连接符 539">
                <a:extLst>
                  <a:ext uri="{FF2B5EF4-FFF2-40B4-BE49-F238E27FC236}">
                    <a16:creationId xmlns:a16="http://schemas.microsoft.com/office/drawing/2014/main" id="{7428BC92-E98C-47E0-8020-2412EAA3C5DF}"/>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53" name="组合 252">
              <a:extLst>
                <a:ext uri="{FF2B5EF4-FFF2-40B4-BE49-F238E27FC236}">
                  <a16:creationId xmlns:a16="http://schemas.microsoft.com/office/drawing/2014/main" id="{1FF6C893-B19C-4F08-AB97-D654502B5434}"/>
                </a:ext>
              </a:extLst>
            </p:cNvPr>
            <p:cNvGrpSpPr/>
            <p:nvPr/>
          </p:nvGrpSpPr>
          <p:grpSpPr>
            <a:xfrm>
              <a:off x="6170163" y="3928110"/>
              <a:ext cx="243840" cy="145447"/>
              <a:chOff x="715613" y="2009775"/>
              <a:chExt cx="243840" cy="145447"/>
            </a:xfrm>
          </p:grpSpPr>
          <p:cxnSp>
            <p:nvCxnSpPr>
              <p:cNvPr id="531" name="直接连接符 530">
                <a:extLst>
                  <a:ext uri="{FF2B5EF4-FFF2-40B4-BE49-F238E27FC236}">
                    <a16:creationId xmlns:a16="http://schemas.microsoft.com/office/drawing/2014/main" id="{157B2756-9336-4BB9-B089-DA7DABE9B6AB}"/>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32" name="直接连接符 531">
                <a:extLst>
                  <a:ext uri="{FF2B5EF4-FFF2-40B4-BE49-F238E27FC236}">
                    <a16:creationId xmlns:a16="http://schemas.microsoft.com/office/drawing/2014/main" id="{11F79884-0967-40C4-9896-76D5902E9560}"/>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33" name="直接连接符 532">
                <a:extLst>
                  <a:ext uri="{FF2B5EF4-FFF2-40B4-BE49-F238E27FC236}">
                    <a16:creationId xmlns:a16="http://schemas.microsoft.com/office/drawing/2014/main" id="{95F4FCA2-FC37-4E39-8148-EA07E95250B0}"/>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34" name="直接连接符 533">
                <a:extLst>
                  <a:ext uri="{FF2B5EF4-FFF2-40B4-BE49-F238E27FC236}">
                    <a16:creationId xmlns:a16="http://schemas.microsoft.com/office/drawing/2014/main" id="{00298487-965B-421A-8266-EB95F7313831}"/>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35" name="直接连接符 534">
                <a:extLst>
                  <a:ext uri="{FF2B5EF4-FFF2-40B4-BE49-F238E27FC236}">
                    <a16:creationId xmlns:a16="http://schemas.microsoft.com/office/drawing/2014/main" id="{F8366BB5-4AB6-4693-9C77-16E018448979}"/>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54" name="组合 253">
              <a:extLst>
                <a:ext uri="{FF2B5EF4-FFF2-40B4-BE49-F238E27FC236}">
                  <a16:creationId xmlns:a16="http://schemas.microsoft.com/office/drawing/2014/main" id="{8DB44868-91E7-4F01-A904-726009EECF04}"/>
                </a:ext>
              </a:extLst>
            </p:cNvPr>
            <p:cNvGrpSpPr/>
            <p:nvPr/>
          </p:nvGrpSpPr>
          <p:grpSpPr>
            <a:xfrm>
              <a:off x="6479279" y="3928110"/>
              <a:ext cx="243840" cy="145447"/>
              <a:chOff x="715613" y="2009775"/>
              <a:chExt cx="243840" cy="145447"/>
            </a:xfrm>
          </p:grpSpPr>
          <p:cxnSp>
            <p:nvCxnSpPr>
              <p:cNvPr id="526" name="直接连接符 525">
                <a:extLst>
                  <a:ext uri="{FF2B5EF4-FFF2-40B4-BE49-F238E27FC236}">
                    <a16:creationId xmlns:a16="http://schemas.microsoft.com/office/drawing/2014/main" id="{A192DAE3-0144-4B6A-9DFF-D779A900C9B6}"/>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27" name="直接连接符 526">
                <a:extLst>
                  <a:ext uri="{FF2B5EF4-FFF2-40B4-BE49-F238E27FC236}">
                    <a16:creationId xmlns:a16="http://schemas.microsoft.com/office/drawing/2014/main" id="{87370150-9139-47CF-A04B-C3D130C3C10A}"/>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28" name="直接连接符 527">
                <a:extLst>
                  <a:ext uri="{FF2B5EF4-FFF2-40B4-BE49-F238E27FC236}">
                    <a16:creationId xmlns:a16="http://schemas.microsoft.com/office/drawing/2014/main" id="{6FEAF03C-9FAE-4F2D-9882-54AD5EC8DF34}"/>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29" name="直接连接符 528">
                <a:extLst>
                  <a:ext uri="{FF2B5EF4-FFF2-40B4-BE49-F238E27FC236}">
                    <a16:creationId xmlns:a16="http://schemas.microsoft.com/office/drawing/2014/main" id="{F4890A47-6068-44A6-94FF-07E126688ECC}"/>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30" name="直接连接符 529">
                <a:extLst>
                  <a:ext uri="{FF2B5EF4-FFF2-40B4-BE49-F238E27FC236}">
                    <a16:creationId xmlns:a16="http://schemas.microsoft.com/office/drawing/2014/main" id="{173935AA-90B4-469F-916C-3FA537955F51}"/>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55" name="组合 254">
              <a:extLst>
                <a:ext uri="{FF2B5EF4-FFF2-40B4-BE49-F238E27FC236}">
                  <a16:creationId xmlns:a16="http://schemas.microsoft.com/office/drawing/2014/main" id="{560DC1AF-7A0A-4897-B400-DBA073FF2B4C}"/>
                </a:ext>
              </a:extLst>
            </p:cNvPr>
            <p:cNvGrpSpPr/>
            <p:nvPr/>
          </p:nvGrpSpPr>
          <p:grpSpPr>
            <a:xfrm>
              <a:off x="6788395" y="3928110"/>
              <a:ext cx="243840" cy="145447"/>
              <a:chOff x="715613" y="2009775"/>
              <a:chExt cx="243840" cy="145447"/>
            </a:xfrm>
          </p:grpSpPr>
          <p:cxnSp>
            <p:nvCxnSpPr>
              <p:cNvPr id="521" name="直接连接符 520">
                <a:extLst>
                  <a:ext uri="{FF2B5EF4-FFF2-40B4-BE49-F238E27FC236}">
                    <a16:creationId xmlns:a16="http://schemas.microsoft.com/office/drawing/2014/main" id="{91243B5B-0A50-46EB-9969-3B1BD4DD5799}"/>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22" name="直接连接符 521">
                <a:extLst>
                  <a:ext uri="{FF2B5EF4-FFF2-40B4-BE49-F238E27FC236}">
                    <a16:creationId xmlns:a16="http://schemas.microsoft.com/office/drawing/2014/main" id="{859BD036-269B-420D-B3BF-3F434CAF4E3E}"/>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23" name="直接连接符 522">
                <a:extLst>
                  <a:ext uri="{FF2B5EF4-FFF2-40B4-BE49-F238E27FC236}">
                    <a16:creationId xmlns:a16="http://schemas.microsoft.com/office/drawing/2014/main" id="{E947F77F-1DF1-484F-ADF9-5115018080FB}"/>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24" name="直接连接符 523">
                <a:extLst>
                  <a:ext uri="{FF2B5EF4-FFF2-40B4-BE49-F238E27FC236}">
                    <a16:creationId xmlns:a16="http://schemas.microsoft.com/office/drawing/2014/main" id="{BB1FFA85-7317-4A9B-AAFF-D54E29B34BC0}"/>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25" name="直接连接符 524">
                <a:extLst>
                  <a:ext uri="{FF2B5EF4-FFF2-40B4-BE49-F238E27FC236}">
                    <a16:creationId xmlns:a16="http://schemas.microsoft.com/office/drawing/2014/main" id="{5FE9EB3B-939C-4ED6-A823-5F955A0DB30F}"/>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56" name="组合 255">
              <a:extLst>
                <a:ext uri="{FF2B5EF4-FFF2-40B4-BE49-F238E27FC236}">
                  <a16:creationId xmlns:a16="http://schemas.microsoft.com/office/drawing/2014/main" id="{31A879C8-73C5-4674-A1BB-1D8FC933087F}"/>
                </a:ext>
              </a:extLst>
            </p:cNvPr>
            <p:cNvGrpSpPr/>
            <p:nvPr/>
          </p:nvGrpSpPr>
          <p:grpSpPr>
            <a:xfrm>
              <a:off x="7097511" y="3928110"/>
              <a:ext cx="243840" cy="145447"/>
              <a:chOff x="715613" y="2009775"/>
              <a:chExt cx="243840" cy="145447"/>
            </a:xfrm>
          </p:grpSpPr>
          <p:cxnSp>
            <p:nvCxnSpPr>
              <p:cNvPr id="516" name="直接连接符 515">
                <a:extLst>
                  <a:ext uri="{FF2B5EF4-FFF2-40B4-BE49-F238E27FC236}">
                    <a16:creationId xmlns:a16="http://schemas.microsoft.com/office/drawing/2014/main" id="{5D0F6C60-0C1C-4102-8D9D-700447A62E59}"/>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17" name="直接连接符 516">
                <a:extLst>
                  <a:ext uri="{FF2B5EF4-FFF2-40B4-BE49-F238E27FC236}">
                    <a16:creationId xmlns:a16="http://schemas.microsoft.com/office/drawing/2014/main" id="{FEEFDE02-7D8B-4A55-A020-34D5CE732D1E}"/>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18" name="直接连接符 517">
                <a:extLst>
                  <a:ext uri="{FF2B5EF4-FFF2-40B4-BE49-F238E27FC236}">
                    <a16:creationId xmlns:a16="http://schemas.microsoft.com/office/drawing/2014/main" id="{92EE64E5-0E18-4FE0-8506-E652DD7F3F4D}"/>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19" name="直接连接符 518">
                <a:extLst>
                  <a:ext uri="{FF2B5EF4-FFF2-40B4-BE49-F238E27FC236}">
                    <a16:creationId xmlns:a16="http://schemas.microsoft.com/office/drawing/2014/main" id="{ACF7D7AA-1418-4E57-8CD0-1698165A133C}"/>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20" name="直接连接符 519">
                <a:extLst>
                  <a:ext uri="{FF2B5EF4-FFF2-40B4-BE49-F238E27FC236}">
                    <a16:creationId xmlns:a16="http://schemas.microsoft.com/office/drawing/2014/main" id="{40EEBDB4-DB92-4717-B630-44C86D71DAA6}"/>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57" name="组合 256">
              <a:extLst>
                <a:ext uri="{FF2B5EF4-FFF2-40B4-BE49-F238E27FC236}">
                  <a16:creationId xmlns:a16="http://schemas.microsoft.com/office/drawing/2014/main" id="{68EB3EF1-FFFE-440D-81F0-893941429153}"/>
                </a:ext>
              </a:extLst>
            </p:cNvPr>
            <p:cNvGrpSpPr/>
            <p:nvPr/>
          </p:nvGrpSpPr>
          <p:grpSpPr>
            <a:xfrm>
              <a:off x="7406627" y="3928110"/>
              <a:ext cx="243840" cy="145447"/>
              <a:chOff x="715613" y="2009775"/>
              <a:chExt cx="243840" cy="145447"/>
            </a:xfrm>
          </p:grpSpPr>
          <p:cxnSp>
            <p:nvCxnSpPr>
              <p:cNvPr id="511" name="直接连接符 510">
                <a:extLst>
                  <a:ext uri="{FF2B5EF4-FFF2-40B4-BE49-F238E27FC236}">
                    <a16:creationId xmlns:a16="http://schemas.microsoft.com/office/drawing/2014/main" id="{071F460A-0635-4821-86FD-353BE0DC6194}"/>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12" name="直接连接符 511">
                <a:extLst>
                  <a:ext uri="{FF2B5EF4-FFF2-40B4-BE49-F238E27FC236}">
                    <a16:creationId xmlns:a16="http://schemas.microsoft.com/office/drawing/2014/main" id="{094461B6-6A49-4996-8255-8BA5EDBE76DC}"/>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13" name="直接连接符 512">
                <a:extLst>
                  <a:ext uri="{FF2B5EF4-FFF2-40B4-BE49-F238E27FC236}">
                    <a16:creationId xmlns:a16="http://schemas.microsoft.com/office/drawing/2014/main" id="{AB926F93-4DE8-4D41-9CB7-73DD63B0C096}"/>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14" name="直接连接符 513">
                <a:extLst>
                  <a:ext uri="{FF2B5EF4-FFF2-40B4-BE49-F238E27FC236}">
                    <a16:creationId xmlns:a16="http://schemas.microsoft.com/office/drawing/2014/main" id="{1188C263-0199-43CE-B98A-74FBB12CDEFE}"/>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15" name="直接连接符 514">
                <a:extLst>
                  <a:ext uri="{FF2B5EF4-FFF2-40B4-BE49-F238E27FC236}">
                    <a16:creationId xmlns:a16="http://schemas.microsoft.com/office/drawing/2014/main" id="{FBF1C565-E9AC-4737-B776-29C14722251B}"/>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58" name="组合 257">
              <a:extLst>
                <a:ext uri="{FF2B5EF4-FFF2-40B4-BE49-F238E27FC236}">
                  <a16:creationId xmlns:a16="http://schemas.microsoft.com/office/drawing/2014/main" id="{4CC5E81E-E8CB-4623-B73E-565897B96C9B}"/>
                </a:ext>
              </a:extLst>
            </p:cNvPr>
            <p:cNvGrpSpPr/>
            <p:nvPr/>
          </p:nvGrpSpPr>
          <p:grpSpPr>
            <a:xfrm>
              <a:off x="7715743" y="3928110"/>
              <a:ext cx="243840" cy="145447"/>
              <a:chOff x="715613" y="2009775"/>
              <a:chExt cx="243840" cy="145447"/>
            </a:xfrm>
          </p:grpSpPr>
          <p:cxnSp>
            <p:nvCxnSpPr>
              <p:cNvPr id="506" name="直接连接符 505">
                <a:extLst>
                  <a:ext uri="{FF2B5EF4-FFF2-40B4-BE49-F238E27FC236}">
                    <a16:creationId xmlns:a16="http://schemas.microsoft.com/office/drawing/2014/main" id="{2800BE33-D517-4392-81D5-7B7E035560B6}"/>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07" name="直接连接符 506">
                <a:extLst>
                  <a:ext uri="{FF2B5EF4-FFF2-40B4-BE49-F238E27FC236}">
                    <a16:creationId xmlns:a16="http://schemas.microsoft.com/office/drawing/2014/main" id="{1C08947D-F8CC-4E6D-9A7B-719473096F1B}"/>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08" name="直接连接符 507">
                <a:extLst>
                  <a:ext uri="{FF2B5EF4-FFF2-40B4-BE49-F238E27FC236}">
                    <a16:creationId xmlns:a16="http://schemas.microsoft.com/office/drawing/2014/main" id="{B610EE95-987F-4127-87CF-CD0F42057BF4}"/>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09" name="直接连接符 508">
                <a:extLst>
                  <a:ext uri="{FF2B5EF4-FFF2-40B4-BE49-F238E27FC236}">
                    <a16:creationId xmlns:a16="http://schemas.microsoft.com/office/drawing/2014/main" id="{383C9F30-A7A9-44D1-B4CF-7F134687E69F}"/>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10" name="直接连接符 509">
                <a:extLst>
                  <a:ext uri="{FF2B5EF4-FFF2-40B4-BE49-F238E27FC236}">
                    <a16:creationId xmlns:a16="http://schemas.microsoft.com/office/drawing/2014/main" id="{D6EB3A8C-8920-477A-ABE2-2C10C0394DB6}"/>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59" name="组合 258">
              <a:extLst>
                <a:ext uri="{FF2B5EF4-FFF2-40B4-BE49-F238E27FC236}">
                  <a16:creationId xmlns:a16="http://schemas.microsoft.com/office/drawing/2014/main" id="{A5BB32F8-1D13-4C6D-B3B4-2CDA1C9A2A7D}"/>
                </a:ext>
              </a:extLst>
            </p:cNvPr>
            <p:cNvGrpSpPr/>
            <p:nvPr/>
          </p:nvGrpSpPr>
          <p:grpSpPr>
            <a:xfrm>
              <a:off x="8024859" y="3928110"/>
              <a:ext cx="302418" cy="148590"/>
              <a:chOff x="715613" y="2009775"/>
              <a:chExt cx="302418" cy="148590"/>
            </a:xfrm>
          </p:grpSpPr>
          <p:cxnSp>
            <p:nvCxnSpPr>
              <p:cNvPr id="500" name="直接连接符 499">
                <a:extLst>
                  <a:ext uri="{FF2B5EF4-FFF2-40B4-BE49-F238E27FC236}">
                    <a16:creationId xmlns:a16="http://schemas.microsoft.com/office/drawing/2014/main" id="{1C710140-44BE-43FA-91FC-53CF58269604}"/>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01" name="直接连接符 500">
                <a:extLst>
                  <a:ext uri="{FF2B5EF4-FFF2-40B4-BE49-F238E27FC236}">
                    <a16:creationId xmlns:a16="http://schemas.microsoft.com/office/drawing/2014/main" id="{CFB32FBB-C3FD-4E54-BEC8-9B291630D4A6}"/>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02" name="直接连接符 501">
                <a:extLst>
                  <a:ext uri="{FF2B5EF4-FFF2-40B4-BE49-F238E27FC236}">
                    <a16:creationId xmlns:a16="http://schemas.microsoft.com/office/drawing/2014/main" id="{F94B5293-2401-4CB4-B167-54C608250686}"/>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03" name="直接连接符 502">
                <a:extLst>
                  <a:ext uri="{FF2B5EF4-FFF2-40B4-BE49-F238E27FC236}">
                    <a16:creationId xmlns:a16="http://schemas.microsoft.com/office/drawing/2014/main" id="{5D6B201F-066E-4205-B130-CF13F882D4B6}"/>
                  </a:ext>
                </a:extLst>
              </p:cNvPr>
              <p:cNvCxnSpPr>
                <a:cxnSpLocks/>
              </p:cNvCxnSpPr>
              <p:nvPr/>
            </p:nvCxnSpPr>
            <p:spPr>
              <a:xfrm>
                <a:off x="959453" y="2105025"/>
                <a:ext cx="0" cy="5334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4" name="直接连接符 503">
                <a:extLst>
                  <a:ext uri="{FF2B5EF4-FFF2-40B4-BE49-F238E27FC236}">
                    <a16:creationId xmlns:a16="http://schemas.microsoft.com/office/drawing/2014/main" id="{224B5668-D250-4672-B382-FB8C01993791}"/>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cxnSp>
            <p:nvCxnSpPr>
              <p:cNvPr id="505" name="直接连接符 504">
                <a:extLst>
                  <a:ext uri="{FF2B5EF4-FFF2-40B4-BE49-F238E27FC236}">
                    <a16:creationId xmlns:a16="http://schemas.microsoft.com/office/drawing/2014/main" id="{7DA2D3A3-7269-4C32-95F3-885C3535C8A8}"/>
                  </a:ext>
                </a:extLst>
              </p:cNvPr>
              <p:cNvCxnSpPr>
                <a:cxnSpLocks/>
              </p:cNvCxnSpPr>
              <p:nvPr/>
            </p:nvCxnSpPr>
            <p:spPr>
              <a:xfrm>
                <a:off x="1018031" y="2009775"/>
                <a:ext cx="0" cy="141446"/>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67" name="组合 266">
              <a:extLst>
                <a:ext uri="{FF2B5EF4-FFF2-40B4-BE49-F238E27FC236}">
                  <a16:creationId xmlns:a16="http://schemas.microsoft.com/office/drawing/2014/main" id="{E3F5B0D4-7BD4-4B92-A4E6-9C88C880A490}"/>
                </a:ext>
              </a:extLst>
            </p:cNvPr>
            <p:cNvGrpSpPr/>
            <p:nvPr/>
          </p:nvGrpSpPr>
          <p:grpSpPr>
            <a:xfrm flipH="1">
              <a:off x="8382176" y="3927919"/>
              <a:ext cx="243840" cy="145447"/>
              <a:chOff x="715613" y="2009775"/>
              <a:chExt cx="243840" cy="145447"/>
            </a:xfrm>
          </p:grpSpPr>
          <p:cxnSp>
            <p:nvCxnSpPr>
              <p:cNvPr id="297" name="直接连接符 296">
                <a:extLst>
                  <a:ext uri="{FF2B5EF4-FFF2-40B4-BE49-F238E27FC236}">
                    <a16:creationId xmlns:a16="http://schemas.microsoft.com/office/drawing/2014/main" id="{167AA37E-685F-4D03-934A-9A9477AAABCA}"/>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298" name="直接连接符 297">
                <a:extLst>
                  <a:ext uri="{FF2B5EF4-FFF2-40B4-BE49-F238E27FC236}">
                    <a16:creationId xmlns:a16="http://schemas.microsoft.com/office/drawing/2014/main" id="{D3731256-2E6C-4CA5-A03A-11D9C505B4ED}"/>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299" name="直接连接符 298">
                <a:extLst>
                  <a:ext uri="{FF2B5EF4-FFF2-40B4-BE49-F238E27FC236}">
                    <a16:creationId xmlns:a16="http://schemas.microsoft.com/office/drawing/2014/main" id="{B459F10A-A4DF-4118-BE1C-BE70C033BCF7}"/>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00" name="直接连接符 299">
                <a:extLst>
                  <a:ext uri="{FF2B5EF4-FFF2-40B4-BE49-F238E27FC236}">
                    <a16:creationId xmlns:a16="http://schemas.microsoft.com/office/drawing/2014/main" id="{FBBDA5D6-2D6C-4442-A479-96EBDC04E4C1}"/>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01" name="直接连接符 300">
                <a:extLst>
                  <a:ext uri="{FF2B5EF4-FFF2-40B4-BE49-F238E27FC236}">
                    <a16:creationId xmlns:a16="http://schemas.microsoft.com/office/drawing/2014/main" id="{10491702-DA2E-43CB-AA76-559E3E5272B0}"/>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68" name="组合 267">
              <a:extLst>
                <a:ext uri="{FF2B5EF4-FFF2-40B4-BE49-F238E27FC236}">
                  <a16:creationId xmlns:a16="http://schemas.microsoft.com/office/drawing/2014/main" id="{DBE5ED62-02F9-4112-867E-70DAF39DCB1D}"/>
                </a:ext>
              </a:extLst>
            </p:cNvPr>
            <p:cNvGrpSpPr/>
            <p:nvPr/>
          </p:nvGrpSpPr>
          <p:grpSpPr>
            <a:xfrm flipH="1">
              <a:off x="8676907" y="3927919"/>
              <a:ext cx="243840" cy="145447"/>
              <a:chOff x="715613" y="2009775"/>
              <a:chExt cx="243840" cy="145447"/>
            </a:xfrm>
          </p:grpSpPr>
          <p:cxnSp>
            <p:nvCxnSpPr>
              <p:cNvPr id="292" name="直接连接符 291">
                <a:extLst>
                  <a:ext uri="{FF2B5EF4-FFF2-40B4-BE49-F238E27FC236}">
                    <a16:creationId xmlns:a16="http://schemas.microsoft.com/office/drawing/2014/main" id="{777745E4-E4C7-42C0-B50C-9904DABA14C4}"/>
                  </a:ext>
                </a:extLst>
              </p:cNvPr>
              <p:cNvCxnSpPr>
                <a:cxnSpLocks/>
              </p:cNvCxnSpPr>
              <p:nvPr/>
            </p:nvCxnSpPr>
            <p:spPr>
              <a:xfrm>
                <a:off x="77657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293" name="直接连接符 292">
                <a:extLst>
                  <a:ext uri="{FF2B5EF4-FFF2-40B4-BE49-F238E27FC236}">
                    <a16:creationId xmlns:a16="http://schemas.microsoft.com/office/drawing/2014/main" id="{5F19C96E-7DAA-401B-84E1-C74DC766DA4E}"/>
                  </a:ext>
                </a:extLst>
              </p:cNvPr>
              <p:cNvCxnSpPr>
                <a:cxnSpLocks/>
              </p:cNvCxnSpPr>
              <p:nvPr/>
            </p:nvCxnSpPr>
            <p:spPr>
              <a:xfrm>
                <a:off x="83753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294" name="直接连接符 293">
                <a:extLst>
                  <a:ext uri="{FF2B5EF4-FFF2-40B4-BE49-F238E27FC236}">
                    <a16:creationId xmlns:a16="http://schemas.microsoft.com/office/drawing/2014/main" id="{4BCADA37-1B0E-44ED-AA04-42038B206A96}"/>
                  </a:ext>
                </a:extLst>
              </p:cNvPr>
              <p:cNvCxnSpPr>
                <a:cxnSpLocks/>
              </p:cNvCxnSpPr>
              <p:nvPr/>
            </p:nvCxnSpPr>
            <p:spPr>
              <a:xfrm>
                <a:off x="89849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295" name="直接连接符 294">
                <a:extLst>
                  <a:ext uri="{FF2B5EF4-FFF2-40B4-BE49-F238E27FC236}">
                    <a16:creationId xmlns:a16="http://schemas.microsoft.com/office/drawing/2014/main" id="{3AC6740F-D0C0-4701-A49A-971DD2ABB2F3}"/>
                  </a:ext>
                </a:extLst>
              </p:cNvPr>
              <p:cNvCxnSpPr>
                <a:cxnSpLocks/>
              </p:cNvCxnSpPr>
              <p:nvPr/>
            </p:nvCxnSpPr>
            <p:spPr>
              <a:xfrm>
                <a:off x="959453" y="2105025"/>
                <a:ext cx="0" cy="50197"/>
              </a:xfrm>
              <a:prstGeom prst="line">
                <a:avLst/>
              </a:prstGeom>
            </p:spPr>
            <p:style>
              <a:lnRef idx="1">
                <a:schemeClr val="accent1"/>
              </a:lnRef>
              <a:fillRef idx="0">
                <a:schemeClr val="accent1"/>
              </a:fillRef>
              <a:effectRef idx="0">
                <a:schemeClr val="accent1"/>
              </a:effectRef>
              <a:fontRef idx="minor">
                <a:schemeClr val="tx1"/>
              </a:fontRef>
            </p:style>
          </p:cxnSp>
          <p:cxnSp>
            <p:nvCxnSpPr>
              <p:cNvPr id="296" name="直接连接符 295">
                <a:extLst>
                  <a:ext uri="{FF2B5EF4-FFF2-40B4-BE49-F238E27FC236}">
                    <a16:creationId xmlns:a16="http://schemas.microsoft.com/office/drawing/2014/main" id="{0FD2C7D3-D490-4149-B727-7246C29AB246}"/>
                  </a:ext>
                </a:extLst>
              </p:cNvPr>
              <p:cNvCxnSpPr>
                <a:cxnSpLocks/>
              </p:cNvCxnSpPr>
              <p:nvPr/>
            </p:nvCxnSpPr>
            <p:spPr>
              <a:xfrm>
                <a:off x="715613" y="2009775"/>
                <a:ext cx="0" cy="145447"/>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6" name="组合 5">
            <a:extLst>
              <a:ext uri="{FF2B5EF4-FFF2-40B4-BE49-F238E27FC236}">
                <a16:creationId xmlns:a16="http://schemas.microsoft.com/office/drawing/2014/main" id="{FDDD57FD-7A19-479C-A233-E38FBA461410}"/>
              </a:ext>
            </a:extLst>
          </p:cNvPr>
          <p:cNvGrpSpPr/>
          <p:nvPr/>
        </p:nvGrpSpPr>
        <p:grpSpPr>
          <a:xfrm>
            <a:off x="1138740" y="2032190"/>
            <a:ext cx="4081563" cy="1836841"/>
            <a:chOff x="1055760" y="1426503"/>
            <a:chExt cx="2869849" cy="1291529"/>
          </a:xfrm>
        </p:grpSpPr>
        <p:sp>
          <p:nvSpPr>
            <p:cNvPr id="237" name="任意多边形: 形状 236">
              <a:extLst>
                <a:ext uri="{FF2B5EF4-FFF2-40B4-BE49-F238E27FC236}">
                  <a16:creationId xmlns:a16="http://schemas.microsoft.com/office/drawing/2014/main" id="{B667640D-DA9F-4CDF-BF9D-5DAB38D6709F}"/>
                </a:ext>
              </a:extLst>
            </p:cNvPr>
            <p:cNvSpPr/>
            <p:nvPr/>
          </p:nvSpPr>
          <p:spPr>
            <a:xfrm>
              <a:off x="1225208" y="1857375"/>
              <a:ext cx="269875" cy="626548"/>
            </a:xfrm>
            <a:custGeom>
              <a:avLst/>
              <a:gdLst>
                <a:gd name="connsiteX0" fmla="*/ 269875 w 269875"/>
                <a:gd name="connsiteY0" fmla="*/ 0 h 485775"/>
                <a:gd name="connsiteX1" fmla="*/ 0 w 269875"/>
                <a:gd name="connsiteY1" fmla="*/ 0 h 485775"/>
                <a:gd name="connsiteX2" fmla="*/ 0 w 269875"/>
                <a:gd name="connsiteY2" fmla="*/ 485775 h 485775"/>
              </a:gdLst>
              <a:ahLst/>
              <a:cxnLst>
                <a:cxn ang="0">
                  <a:pos x="connsiteX0" y="connsiteY0"/>
                </a:cxn>
                <a:cxn ang="0">
                  <a:pos x="connsiteX1" y="connsiteY1"/>
                </a:cxn>
                <a:cxn ang="0">
                  <a:pos x="connsiteX2" y="connsiteY2"/>
                </a:cxn>
              </a:cxnLst>
              <a:rect l="l" t="t" r="r" b="b"/>
              <a:pathLst>
                <a:path w="269875" h="485775">
                  <a:moveTo>
                    <a:pt x="269875" y="0"/>
                  </a:moveTo>
                  <a:lnTo>
                    <a:pt x="0" y="0"/>
                  </a:lnTo>
                  <a:lnTo>
                    <a:pt x="0" y="485775"/>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defRPr/>
              </a:pPr>
              <a:endParaRPr lang="zh-CN" altLang="en-US" sz="2560" b="0" kern="1200" dirty="0">
                <a:solidFill>
                  <a:prstClr val="white"/>
                </a:solidFill>
                <a:latin typeface="OPPOSans R" panose="00020600040101010101" pitchFamily="18" charset="-122"/>
                <a:ea typeface="OPPOSans R" panose="00020600040101010101" pitchFamily="18" charset="-122"/>
              </a:endParaRPr>
            </a:p>
          </p:txBody>
        </p:sp>
        <p:sp>
          <p:nvSpPr>
            <p:cNvPr id="232" name="文本框 231">
              <a:extLst>
                <a:ext uri="{FF2B5EF4-FFF2-40B4-BE49-F238E27FC236}">
                  <a16:creationId xmlns:a16="http://schemas.microsoft.com/office/drawing/2014/main" id="{4664B78C-AD5F-47E2-86EF-2A617A7CEC43}"/>
                </a:ext>
              </a:extLst>
            </p:cNvPr>
            <p:cNvSpPr txBox="1"/>
            <p:nvPr/>
          </p:nvSpPr>
          <p:spPr>
            <a:xfrm>
              <a:off x="2777716" y="1470089"/>
              <a:ext cx="1147893" cy="818012"/>
            </a:xfrm>
            <a:prstGeom prst="rect">
              <a:avLst/>
            </a:prstGeom>
            <a:noFill/>
          </p:spPr>
          <p:txBody>
            <a:bodyPr wrap="square" lIns="0" tIns="0" rIns="0" bIns="0" rtlCol="0">
              <a:spAutoFit/>
            </a:bodyPr>
            <a:lstStyle/>
            <a:p>
              <a:pPr algn="just" defTabSz="1300460" hangingPunct="1">
                <a:lnSpc>
                  <a:spcPct val="130000"/>
                </a:lnSpc>
              </a:pPr>
              <a:r>
                <a:rPr lang="zh-CN" altLang="en-US" sz="1991" b="0" kern="1200" dirty="0">
                  <a:solidFill>
                    <a:prstClr val="white">
                      <a:lumMod val="50000"/>
                    </a:prstClr>
                  </a:solidFill>
                  <a:latin typeface="等线" panose="02010600030101010101" pitchFamily="2" charset="-122"/>
                  <a:ea typeface="等线" panose="02010600030101010101" pitchFamily="2" charset="-122"/>
                  <a:cs typeface="OPPOSans B" panose="00020600040101010101" pitchFamily="18" charset="-122"/>
                </a:rPr>
                <a:t>框架种类繁多</a:t>
              </a:r>
              <a:endParaRPr lang="en-US" altLang="zh-CN" sz="1991" b="0" kern="1200" dirty="0">
                <a:solidFill>
                  <a:prstClr val="white">
                    <a:lumMod val="50000"/>
                  </a:prstClr>
                </a:solidFill>
                <a:latin typeface="等线" panose="02010600030101010101" pitchFamily="2" charset="-122"/>
                <a:ea typeface="等线" panose="02010600030101010101" pitchFamily="2" charset="-122"/>
                <a:cs typeface="OPPOSans B" panose="00020600040101010101" pitchFamily="18" charset="-122"/>
              </a:endParaRPr>
            </a:p>
            <a:p>
              <a:pPr algn="just" defTabSz="1300460" hangingPunct="1">
                <a:lnSpc>
                  <a:spcPct val="130000"/>
                </a:lnSpc>
              </a:pPr>
              <a:r>
                <a:rPr lang="zh-CN" altLang="en-US" sz="1991" b="0" kern="1200" dirty="0">
                  <a:solidFill>
                    <a:prstClr val="white">
                      <a:lumMod val="50000"/>
                    </a:prstClr>
                  </a:solidFill>
                  <a:latin typeface="等线" panose="02010600030101010101" pitchFamily="2" charset="-122"/>
                  <a:ea typeface="等线" panose="02010600030101010101" pitchFamily="2" charset="-122"/>
                  <a:cs typeface="OPPOSans B" panose="00020600040101010101" pitchFamily="18" charset="-122"/>
                </a:rPr>
                <a:t>代码移植性难</a:t>
              </a:r>
              <a:endParaRPr lang="en-US" altLang="zh-CN" sz="1991" b="0" kern="1200" dirty="0">
                <a:solidFill>
                  <a:prstClr val="white">
                    <a:lumMod val="50000"/>
                  </a:prstClr>
                </a:solidFill>
                <a:latin typeface="等线" panose="02010600030101010101" pitchFamily="2" charset="-122"/>
                <a:ea typeface="等线" panose="02010600030101010101" pitchFamily="2" charset="-122"/>
                <a:cs typeface="OPPOSans B" panose="00020600040101010101" pitchFamily="18" charset="-122"/>
              </a:endParaRPr>
            </a:p>
            <a:p>
              <a:pPr algn="just" defTabSz="1300460" hangingPunct="1">
                <a:lnSpc>
                  <a:spcPct val="130000"/>
                </a:lnSpc>
              </a:pPr>
              <a:r>
                <a:rPr lang="zh-CN" altLang="en-US" sz="1991" b="0" kern="1200" dirty="0">
                  <a:solidFill>
                    <a:prstClr val="white">
                      <a:lumMod val="50000"/>
                    </a:prstClr>
                  </a:solidFill>
                  <a:latin typeface="等线" panose="02010600030101010101" pitchFamily="2" charset="-122"/>
                  <a:ea typeface="等线" panose="02010600030101010101" pitchFamily="2" charset="-122"/>
                  <a:cs typeface="OPPOSans B" panose="00020600040101010101" pitchFamily="18" charset="-122"/>
                </a:rPr>
                <a:t>开源代码</a:t>
              </a:r>
              <a:endParaRPr lang="en-US" altLang="zh-CN" sz="1991" b="0" kern="1200" dirty="0">
                <a:solidFill>
                  <a:prstClr val="white">
                    <a:lumMod val="50000"/>
                  </a:prstClr>
                </a:solidFill>
                <a:latin typeface="等线" panose="02010600030101010101" pitchFamily="2" charset="-122"/>
                <a:ea typeface="等线" panose="02010600030101010101" pitchFamily="2" charset="-122"/>
                <a:cs typeface="OPPOSans B" panose="00020600040101010101" pitchFamily="18" charset="-122"/>
              </a:endParaRPr>
            </a:p>
          </p:txBody>
        </p:sp>
        <p:sp>
          <p:nvSpPr>
            <p:cNvPr id="235" name="矩形 234">
              <a:extLst>
                <a:ext uri="{FF2B5EF4-FFF2-40B4-BE49-F238E27FC236}">
                  <a16:creationId xmlns:a16="http://schemas.microsoft.com/office/drawing/2014/main" id="{D49A7ABE-BC96-4ADD-9FEA-F166DB978D3B}"/>
                </a:ext>
              </a:extLst>
            </p:cNvPr>
            <p:cNvSpPr/>
            <p:nvPr/>
          </p:nvSpPr>
          <p:spPr>
            <a:xfrm>
              <a:off x="1547967" y="1426503"/>
              <a:ext cx="1147893" cy="861744"/>
            </a:xfrm>
            <a:prstGeom prst="rect">
              <a:avLst/>
            </a:prstGeom>
          </p:spPr>
          <p:txBody>
            <a:bodyPr wrap="square" lIns="0" tIns="0" rIns="0" bIns="0" anchor="ctr">
              <a:spAutoFit/>
            </a:bodyPr>
            <a:lstStyle/>
            <a:p>
              <a:pPr algn="l" defTabSz="1300460" hangingPunct="1">
                <a:defRPr/>
              </a:pPr>
              <a:r>
                <a:rPr lang="zh-CN" altLang="en-US" sz="3982" kern="1200" dirty="0">
                  <a:solidFill>
                    <a:srgbClr val="4472C4"/>
                  </a:solidFill>
                  <a:latin typeface="等线 Light" panose="02010600030101010101" pitchFamily="2" charset="-122"/>
                  <a:ea typeface="等线 Light" panose="02010600030101010101" pitchFamily="2" charset="-122"/>
                  <a:cs typeface="+mn-cs"/>
                </a:rPr>
                <a:t>分布式框架</a:t>
              </a:r>
            </a:p>
          </p:txBody>
        </p:sp>
        <p:cxnSp>
          <p:nvCxnSpPr>
            <p:cNvPr id="236" name="直接连接符 235">
              <a:extLst>
                <a:ext uri="{FF2B5EF4-FFF2-40B4-BE49-F238E27FC236}">
                  <a16:creationId xmlns:a16="http://schemas.microsoft.com/office/drawing/2014/main" id="{CA6263A1-B12D-49E5-A4FE-5061688442E9}"/>
                </a:ext>
              </a:extLst>
            </p:cNvPr>
            <p:cNvCxnSpPr>
              <a:cxnSpLocks/>
            </p:cNvCxnSpPr>
            <p:nvPr/>
          </p:nvCxnSpPr>
          <p:spPr>
            <a:xfrm>
              <a:off x="2676524" y="1640300"/>
              <a:ext cx="0" cy="429418"/>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17" name="PA-圆角矩形 38">
              <a:extLst>
                <a:ext uri="{FF2B5EF4-FFF2-40B4-BE49-F238E27FC236}">
                  <a16:creationId xmlns:a16="http://schemas.microsoft.com/office/drawing/2014/main" id="{BF0539F2-C252-4A37-9B0E-2AEBB6D633ED}"/>
                </a:ext>
              </a:extLst>
            </p:cNvPr>
            <p:cNvSpPr/>
            <p:nvPr>
              <p:custDataLst>
                <p:tags r:id="rId9"/>
              </p:custDataLst>
            </p:nvPr>
          </p:nvSpPr>
          <p:spPr>
            <a:xfrm>
              <a:off x="1055760" y="2385050"/>
              <a:ext cx="332982" cy="332982"/>
            </a:xfrm>
            <a:prstGeom prst="roundRect">
              <a:avLst>
                <a:gd name="adj" fmla="val 50000"/>
              </a:avLst>
            </a:prstGeom>
            <a:gradFill>
              <a:gsLst>
                <a:gs pos="0">
                  <a:srgbClr val="FFFFFF">
                    <a:alpha val="40000"/>
                  </a:srgbClr>
                </a:gs>
                <a:gs pos="51000">
                  <a:srgbClr val="E7E6E6">
                    <a:alpha val="75000"/>
                  </a:srgbClr>
                </a:gs>
                <a:gs pos="99000">
                  <a:srgbClr val="FFFFFF">
                    <a:alpha val="30000"/>
                  </a:srgbClr>
                </a:gs>
              </a:gsLst>
              <a:lin ang="0" scaled="0"/>
            </a:gradFill>
            <a:ln w="12700" cap="flat" cmpd="sng" algn="ctr">
              <a:gradFill>
                <a:gsLst>
                  <a:gs pos="0">
                    <a:srgbClr val="FFFFFF">
                      <a:alpha val="70000"/>
                    </a:srgbClr>
                  </a:gs>
                  <a:gs pos="40000">
                    <a:srgbClr val="E7E6E6">
                      <a:alpha val="60000"/>
                    </a:srgbClr>
                  </a:gs>
                  <a:gs pos="100000">
                    <a:srgbClr val="FFFFFF">
                      <a:alpha val="80000"/>
                    </a:srgbClr>
                  </a:gs>
                </a:gsLst>
                <a:lin ang="5400000" scaled="1"/>
              </a:gradFill>
              <a:prstDash val="solid"/>
              <a:miter lim="800000"/>
            </a:ln>
            <a:effectLst>
              <a:outerShdw blurRad="177800" sx="102000" sy="102000" algn="ctr" rotWithShape="0">
                <a:schemeClr val="bg1">
                  <a:lumMod val="65000"/>
                  <a:alpha val="30000"/>
                </a:schemeClr>
              </a:outerShdw>
            </a:effectLst>
            <a:scene3d>
              <a:camera prst="orthographicFront"/>
              <a:lightRig rig="threePt" dir="t"/>
            </a:scene3d>
            <a:sp3d extrusionH="50800"/>
          </p:spPr>
          <p:txBody>
            <a:bodyPr rtlCol="0" anchor="ctr"/>
            <a:lstStyle/>
            <a:p>
              <a:pPr defTabSz="1300460" hangingPunct="1">
                <a:defRPr/>
              </a:pPr>
              <a:endParaRPr lang="zh-CN" altLang="en-US" sz="2560" b="0" dirty="0">
                <a:solidFill>
                  <a:srgbClr val="FFFFFF"/>
                </a:solidFill>
                <a:latin typeface="OPPOSans R" panose="00020600040101010101" pitchFamily="18" charset="-122"/>
                <a:ea typeface="OPPOSans R" panose="00020600040101010101" pitchFamily="18" charset="-122"/>
                <a:cs typeface="+mn-cs"/>
              </a:endParaRPr>
            </a:p>
          </p:txBody>
        </p:sp>
        <p:sp>
          <p:nvSpPr>
            <p:cNvPr id="271" name="Oval 21">
              <a:extLst>
                <a:ext uri="{FF2B5EF4-FFF2-40B4-BE49-F238E27FC236}">
                  <a16:creationId xmlns:a16="http://schemas.microsoft.com/office/drawing/2014/main" id="{DDEAE409-9B68-41E7-A190-824803E5C688}"/>
                </a:ext>
              </a:extLst>
            </p:cNvPr>
            <p:cNvSpPr/>
            <p:nvPr/>
          </p:nvSpPr>
          <p:spPr>
            <a:xfrm>
              <a:off x="1124017" y="2453307"/>
              <a:ext cx="196468" cy="196468"/>
            </a:xfrm>
            <a:prstGeom prst="ellipse">
              <a:avLst/>
            </a:prstGeom>
            <a:solidFill>
              <a:schemeClr val="bg1"/>
            </a:solidFill>
            <a:ln w="12700" cmpd="sng">
              <a:solidFill>
                <a:schemeClr val="accent1"/>
              </a:solidFill>
            </a:ln>
            <a:effectLst>
              <a:outerShdw blurRad="127000" algn="ctr" rotWithShape="0">
                <a:schemeClr val="accent1">
                  <a:alpha val="20000"/>
                </a:scheme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defTabSz="1300460" hangingPunct="1">
                <a:lnSpc>
                  <a:spcPts val="1877"/>
                </a:lnSpc>
              </a:pPr>
              <a:endParaRPr lang="en-US" sz="1707" b="0" kern="1200" dirty="0">
                <a:solidFill>
                  <a:srgbClr val="44546A"/>
                </a:solidFill>
                <a:latin typeface="OPPOSans R" panose="00020600040101010101" pitchFamily="18" charset="-122"/>
                <a:ea typeface="OPPOSans R" panose="00020600040101010101" pitchFamily="18" charset="-122"/>
              </a:endParaRPr>
            </a:p>
          </p:txBody>
        </p:sp>
      </p:grpSp>
      <p:grpSp>
        <p:nvGrpSpPr>
          <p:cNvPr id="726" name="组合 725">
            <a:extLst>
              <a:ext uri="{FF2B5EF4-FFF2-40B4-BE49-F238E27FC236}">
                <a16:creationId xmlns:a16="http://schemas.microsoft.com/office/drawing/2014/main" id="{25A285FA-FE72-4A0E-A80D-0DF415B5DC22}"/>
              </a:ext>
            </a:extLst>
          </p:cNvPr>
          <p:cNvGrpSpPr/>
          <p:nvPr/>
        </p:nvGrpSpPr>
        <p:grpSpPr>
          <a:xfrm>
            <a:off x="6357332" y="2032191"/>
            <a:ext cx="4233361" cy="1836842"/>
            <a:chOff x="1055760" y="1426503"/>
            <a:chExt cx="2976582" cy="1291529"/>
          </a:xfrm>
        </p:grpSpPr>
        <p:sp>
          <p:nvSpPr>
            <p:cNvPr id="727" name="任意多边形: 形状 726">
              <a:extLst>
                <a:ext uri="{FF2B5EF4-FFF2-40B4-BE49-F238E27FC236}">
                  <a16:creationId xmlns:a16="http://schemas.microsoft.com/office/drawing/2014/main" id="{A4175DEE-77E9-45D6-B0CC-EEE6B2ADE096}"/>
                </a:ext>
              </a:extLst>
            </p:cNvPr>
            <p:cNvSpPr/>
            <p:nvPr/>
          </p:nvSpPr>
          <p:spPr>
            <a:xfrm>
              <a:off x="1225208" y="1857375"/>
              <a:ext cx="269875" cy="626548"/>
            </a:xfrm>
            <a:custGeom>
              <a:avLst/>
              <a:gdLst>
                <a:gd name="connsiteX0" fmla="*/ 269875 w 269875"/>
                <a:gd name="connsiteY0" fmla="*/ 0 h 485775"/>
                <a:gd name="connsiteX1" fmla="*/ 0 w 269875"/>
                <a:gd name="connsiteY1" fmla="*/ 0 h 485775"/>
                <a:gd name="connsiteX2" fmla="*/ 0 w 269875"/>
                <a:gd name="connsiteY2" fmla="*/ 485775 h 485775"/>
              </a:gdLst>
              <a:ahLst/>
              <a:cxnLst>
                <a:cxn ang="0">
                  <a:pos x="connsiteX0" y="connsiteY0"/>
                </a:cxn>
                <a:cxn ang="0">
                  <a:pos x="connsiteX1" y="connsiteY1"/>
                </a:cxn>
                <a:cxn ang="0">
                  <a:pos x="connsiteX2" y="connsiteY2"/>
                </a:cxn>
              </a:cxnLst>
              <a:rect l="l" t="t" r="r" b="b"/>
              <a:pathLst>
                <a:path w="269875" h="485775">
                  <a:moveTo>
                    <a:pt x="269875" y="0"/>
                  </a:moveTo>
                  <a:lnTo>
                    <a:pt x="0" y="0"/>
                  </a:lnTo>
                  <a:lnTo>
                    <a:pt x="0" y="485775"/>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defRPr/>
              </a:pPr>
              <a:endParaRPr lang="zh-CN" altLang="en-US" sz="2560" b="0" kern="1200" dirty="0">
                <a:solidFill>
                  <a:prstClr val="white"/>
                </a:solidFill>
                <a:latin typeface="OPPOSans R" panose="00020600040101010101" pitchFamily="18" charset="-122"/>
                <a:ea typeface="OPPOSans R" panose="00020600040101010101" pitchFamily="18" charset="-122"/>
              </a:endParaRPr>
            </a:p>
          </p:txBody>
        </p:sp>
        <p:sp>
          <p:nvSpPr>
            <p:cNvPr id="728" name="文本框 727">
              <a:extLst>
                <a:ext uri="{FF2B5EF4-FFF2-40B4-BE49-F238E27FC236}">
                  <a16:creationId xmlns:a16="http://schemas.microsoft.com/office/drawing/2014/main" id="{30EFBDA0-1915-4340-9F07-AEBC05E06FD6}"/>
                </a:ext>
              </a:extLst>
            </p:cNvPr>
            <p:cNvSpPr txBox="1"/>
            <p:nvPr/>
          </p:nvSpPr>
          <p:spPr>
            <a:xfrm>
              <a:off x="2769473" y="1545861"/>
              <a:ext cx="1262869" cy="537993"/>
            </a:xfrm>
            <a:prstGeom prst="rect">
              <a:avLst/>
            </a:prstGeom>
            <a:noFill/>
          </p:spPr>
          <p:txBody>
            <a:bodyPr wrap="square" lIns="0" tIns="0" rIns="0" bIns="0" rtlCol="0">
              <a:spAutoFit/>
            </a:bodyPr>
            <a:lstStyle/>
            <a:p>
              <a:pPr algn="just" defTabSz="1300460" hangingPunct="1">
                <a:lnSpc>
                  <a:spcPct val="130000"/>
                </a:lnSpc>
              </a:pPr>
              <a:r>
                <a:rPr lang="en-US" altLang="zh-CN" sz="1991" b="0" kern="1200" dirty="0" err="1">
                  <a:solidFill>
                    <a:prstClr val="white">
                      <a:lumMod val="50000"/>
                    </a:prstClr>
                  </a:solidFill>
                  <a:latin typeface="等线" panose="02010600030101010101" pitchFamily="2" charset="-122"/>
                  <a:ea typeface="等线" panose="02010600030101010101" pitchFamily="2" charset="-122"/>
                  <a:cs typeface="OPPOSans B" panose="00020600040101010101" pitchFamily="18" charset="-122"/>
                </a:rPr>
                <a:t>cpu</a:t>
              </a:r>
              <a:r>
                <a:rPr lang="zh-CN" altLang="en-US" sz="1991" b="0" kern="1200" dirty="0">
                  <a:solidFill>
                    <a:prstClr val="white">
                      <a:lumMod val="50000"/>
                    </a:prstClr>
                  </a:solidFill>
                  <a:latin typeface="等线" panose="02010600030101010101" pitchFamily="2" charset="-122"/>
                  <a:ea typeface="等线" panose="02010600030101010101" pitchFamily="2" charset="-122"/>
                  <a:cs typeface="OPPOSans B" panose="00020600040101010101" pitchFamily="18" charset="-122"/>
                </a:rPr>
                <a:t>利用率极低</a:t>
              </a:r>
              <a:endParaRPr lang="en-US" altLang="zh-CN" sz="1991" b="0" kern="1200" dirty="0">
                <a:solidFill>
                  <a:prstClr val="white">
                    <a:lumMod val="50000"/>
                  </a:prstClr>
                </a:solidFill>
                <a:latin typeface="等线" panose="02010600030101010101" pitchFamily="2" charset="-122"/>
                <a:ea typeface="等线" panose="02010600030101010101" pitchFamily="2" charset="-122"/>
                <a:cs typeface="OPPOSans B" panose="00020600040101010101" pitchFamily="18" charset="-122"/>
              </a:endParaRPr>
            </a:p>
            <a:p>
              <a:pPr algn="just" defTabSz="1300460" hangingPunct="1">
                <a:lnSpc>
                  <a:spcPct val="130000"/>
                </a:lnSpc>
              </a:pPr>
              <a:r>
                <a:rPr lang="zh-CN" altLang="en-US" sz="1991" b="0" kern="1200" dirty="0">
                  <a:solidFill>
                    <a:prstClr val="white">
                      <a:lumMod val="50000"/>
                    </a:prstClr>
                  </a:solidFill>
                  <a:latin typeface="等线" panose="02010600030101010101" pitchFamily="2" charset="-122"/>
                  <a:ea typeface="等线" panose="02010600030101010101" pitchFamily="2" charset="-122"/>
                  <a:cs typeface="OPPOSans B" panose="00020600040101010101" pitchFamily="18" charset="-122"/>
                </a:rPr>
                <a:t>单机操作卡顿</a:t>
              </a:r>
            </a:p>
          </p:txBody>
        </p:sp>
        <p:sp>
          <p:nvSpPr>
            <p:cNvPr id="729" name="矩形 728">
              <a:extLst>
                <a:ext uri="{FF2B5EF4-FFF2-40B4-BE49-F238E27FC236}">
                  <a16:creationId xmlns:a16="http://schemas.microsoft.com/office/drawing/2014/main" id="{B723F892-ACC8-4FDD-BBB8-8B65FB8C2D77}"/>
                </a:ext>
              </a:extLst>
            </p:cNvPr>
            <p:cNvSpPr/>
            <p:nvPr/>
          </p:nvSpPr>
          <p:spPr>
            <a:xfrm>
              <a:off x="1547967" y="1426503"/>
              <a:ext cx="1033307" cy="861744"/>
            </a:xfrm>
            <a:prstGeom prst="rect">
              <a:avLst/>
            </a:prstGeom>
          </p:spPr>
          <p:txBody>
            <a:bodyPr wrap="square" lIns="0" tIns="0" rIns="0" bIns="0" anchor="ctr">
              <a:spAutoFit/>
            </a:bodyPr>
            <a:lstStyle/>
            <a:p>
              <a:pPr algn="l" defTabSz="1300460" hangingPunct="1">
                <a:defRPr/>
              </a:pPr>
              <a:r>
                <a:rPr lang="zh-CN" altLang="en-US" sz="3982" kern="1200" dirty="0">
                  <a:solidFill>
                    <a:srgbClr val="4472C4"/>
                  </a:solidFill>
                  <a:latin typeface="等线 Light" panose="02010600030101010101" pitchFamily="2" charset="-122"/>
                  <a:ea typeface="等线 Light" panose="02010600030101010101" pitchFamily="2" charset="-122"/>
                  <a:cs typeface="+mn-cs"/>
                </a:rPr>
                <a:t>存储性能</a:t>
              </a:r>
            </a:p>
          </p:txBody>
        </p:sp>
        <p:cxnSp>
          <p:nvCxnSpPr>
            <p:cNvPr id="730" name="直接连接符 729">
              <a:extLst>
                <a:ext uri="{FF2B5EF4-FFF2-40B4-BE49-F238E27FC236}">
                  <a16:creationId xmlns:a16="http://schemas.microsoft.com/office/drawing/2014/main" id="{9804BDD7-E166-4287-A1C3-F4043AB26B45}"/>
                </a:ext>
              </a:extLst>
            </p:cNvPr>
            <p:cNvCxnSpPr>
              <a:cxnSpLocks/>
            </p:cNvCxnSpPr>
            <p:nvPr/>
          </p:nvCxnSpPr>
          <p:spPr>
            <a:xfrm>
              <a:off x="2676524" y="1640300"/>
              <a:ext cx="0" cy="429418"/>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31" name="PA-圆角矩形 38">
              <a:extLst>
                <a:ext uri="{FF2B5EF4-FFF2-40B4-BE49-F238E27FC236}">
                  <a16:creationId xmlns:a16="http://schemas.microsoft.com/office/drawing/2014/main" id="{5097F787-9784-40C9-9A46-8586C47C2DD7}"/>
                </a:ext>
              </a:extLst>
            </p:cNvPr>
            <p:cNvSpPr/>
            <p:nvPr>
              <p:custDataLst>
                <p:tags r:id="rId8"/>
              </p:custDataLst>
            </p:nvPr>
          </p:nvSpPr>
          <p:spPr>
            <a:xfrm>
              <a:off x="1055760" y="2385050"/>
              <a:ext cx="332982" cy="332982"/>
            </a:xfrm>
            <a:prstGeom prst="roundRect">
              <a:avLst>
                <a:gd name="adj" fmla="val 50000"/>
              </a:avLst>
            </a:prstGeom>
            <a:gradFill>
              <a:gsLst>
                <a:gs pos="0">
                  <a:srgbClr val="FFFFFF">
                    <a:alpha val="40000"/>
                  </a:srgbClr>
                </a:gs>
                <a:gs pos="51000">
                  <a:srgbClr val="E7E6E6">
                    <a:alpha val="75000"/>
                  </a:srgbClr>
                </a:gs>
                <a:gs pos="99000">
                  <a:srgbClr val="FFFFFF">
                    <a:alpha val="30000"/>
                  </a:srgbClr>
                </a:gs>
              </a:gsLst>
              <a:lin ang="0" scaled="0"/>
            </a:gradFill>
            <a:ln w="12700" cap="flat" cmpd="sng" algn="ctr">
              <a:gradFill>
                <a:gsLst>
                  <a:gs pos="0">
                    <a:srgbClr val="FFFFFF">
                      <a:alpha val="70000"/>
                    </a:srgbClr>
                  </a:gs>
                  <a:gs pos="40000">
                    <a:srgbClr val="E7E6E6">
                      <a:alpha val="60000"/>
                    </a:srgbClr>
                  </a:gs>
                  <a:gs pos="100000">
                    <a:srgbClr val="FFFFFF">
                      <a:alpha val="80000"/>
                    </a:srgbClr>
                  </a:gs>
                </a:gsLst>
                <a:lin ang="5400000" scaled="1"/>
              </a:gradFill>
              <a:prstDash val="solid"/>
              <a:miter lim="800000"/>
            </a:ln>
            <a:effectLst>
              <a:outerShdw blurRad="177800" sx="102000" sy="102000" algn="ctr" rotWithShape="0">
                <a:schemeClr val="bg1">
                  <a:lumMod val="65000"/>
                  <a:alpha val="30000"/>
                </a:schemeClr>
              </a:outerShdw>
            </a:effectLst>
            <a:scene3d>
              <a:camera prst="orthographicFront"/>
              <a:lightRig rig="threePt" dir="t"/>
            </a:scene3d>
            <a:sp3d extrusionH="50800"/>
          </p:spPr>
          <p:txBody>
            <a:bodyPr rtlCol="0" anchor="ctr"/>
            <a:lstStyle/>
            <a:p>
              <a:pPr defTabSz="1300460" hangingPunct="1">
                <a:defRPr/>
              </a:pPr>
              <a:endParaRPr lang="zh-CN" altLang="en-US" sz="2560" b="0" dirty="0">
                <a:solidFill>
                  <a:srgbClr val="FFFFFF"/>
                </a:solidFill>
                <a:latin typeface="OPPOSans R" panose="00020600040101010101" pitchFamily="18" charset="-122"/>
                <a:ea typeface="OPPOSans R" panose="00020600040101010101" pitchFamily="18" charset="-122"/>
                <a:cs typeface="+mn-cs"/>
              </a:endParaRPr>
            </a:p>
          </p:txBody>
        </p:sp>
        <p:sp>
          <p:nvSpPr>
            <p:cNvPr id="732" name="Oval 21">
              <a:extLst>
                <a:ext uri="{FF2B5EF4-FFF2-40B4-BE49-F238E27FC236}">
                  <a16:creationId xmlns:a16="http://schemas.microsoft.com/office/drawing/2014/main" id="{9C04C8FF-32D7-4988-A093-340454613F98}"/>
                </a:ext>
              </a:extLst>
            </p:cNvPr>
            <p:cNvSpPr/>
            <p:nvPr/>
          </p:nvSpPr>
          <p:spPr>
            <a:xfrm>
              <a:off x="1124017" y="2453307"/>
              <a:ext cx="196468" cy="196468"/>
            </a:xfrm>
            <a:prstGeom prst="ellipse">
              <a:avLst/>
            </a:prstGeom>
            <a:solidFill>
              <a:schemeClr val="bg1"/>
            </a:solidFill>
            <a:ln w="12700" cmpd="sng">
              <a:solidFill>
                <a:schemeClr val="accent1"/>
              </a:solidFill>
            </a:ln>
            <a:effectLst>
              <a:outerShdw blurRad="127000" algn="ctr" rotWithShape="0">
                <a:schemeClr val="accent1">
                  <a:alpha val="20000"/>
                </a:scheme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defTabSz="1300460" hangingPunct="1">
                <a:lnSpc>
                  <a:spcPts val="1877"/>
                </a:lnSpc>
              </a:pPr>
              <a:endParaRPr lang="en-US" sz="1707" b="0" kern="1200" dirty="0">
                <a:solidFill>
                  <a:srgbClr val="44546A"/>
                </a:solidFill>
                <a:latin typeface="OPPOSans R" panose="00020600040101010101" pitchFamily="18" charset="-122"/>
                <a:ea typeface="OPPOSans R" panose="00020600040101010101" pitchFamily="18" charset="-122"/>
              </a:endParaRPr>
            </a:p>
          </p:txBody>
        </p:sp>
      </p:grpSp>
      <p:grpSp>
        <p:nvGrpSpPr>
          <p:cNvPr id="733" name="组合 732">
            <a:extLst>
              <a:ext uri="{FF2B5EF4-FFF2-40B4-BE49-F238E27FC236}">
                <a16:creationId xmlns:a16="http://schemas.microsoft.com/office/drawing/2014/main" id="{06D812F8-4F27-4F55-A792-390FD226F3EB}"/>
              </a:ext>
            </a:extLst>
          </p:cNvPr>
          <p:cNvGrpSpPr/>
          <p:nvPr/>
        </p:nvGrpSpPr>
        <p:grpSpPr>
          <a:xfrm>
            <a:off x="11598438" y="2032191"/>
            <a:ext cx="4505998" cy="1836842"/>
            <a:chOff x="1055760" y="1426503"/>
            <a:chExt cx="3168280" cy="1291529"/>
          </a:xfrm>
        </p:grpSpPr>
        <p:sp>
          <p:nvSpPr>
            <p:cNvPr id="734" name="任意多边形: 形状 733">
              <a:extLst>
                <a:ext uri="{FF2B5EF4-FFF2-40B4-BE49-F238E27FC236}">
                  <a16:creationId xmlns:a16="http://schemas.microsoft.com/office/drawing/2014/main" id="{F5277586-AB46-484B-9E14-68CC4AAC92A6}"/>
                </a:ext>
              </a:extLst>
            </p:cNvPr>
            <p:cNvSpPr/>
            <p:nvPr/>
          </p:nvSpPr>
          <p:spPr>
            <a:xfrm>
              <a:off x="1225208" y="1857375"/>
              <a:ext cx="269875" cy="626548"/>
            </a:xfrm>
            <a:custGeom>
              <a:avLst/>
              <a:gdLst>
                <a:gd name="connsiteX0" fmla="*/ 269875 w 269875"/>
                <a:gd name="connsiteY0" fmla="*/ 0 h 485775"/>
                <a:gd name="connsiteX1" fmla="*/ 0 w 269875"/>
                <a:gd name="connsiteY1" fmla="*/ 0 h 485775"/>
                <a:gd name="connsiteX2" fmla="*/ 0 w 269875"/>
                <a:gd name="connsiteY2" fmla="*/ 485775 h 485775"/>
              </a:gdLst>
              <a:ahLst/>
              <a:cxnLst>
                <a:cxn ang="0">
                  <a:pos x="connsiteX0" y="connsiteY0"/>
                </a:cxn>
                <a:cxn ang="0">
                  <a:pos x="connsiteX1" y="connsiteY1"/>
                </a:cxn>
                <a:cxn ang="0">
                  <a:pos x="connsiteX2" y="connsiteY2"/>
                </a:cxn>
              </a:cxnLst>
              <a:rect l="l" t="t" r="r" b="b"/>
              <a:pathLst>
                <a:path w="269875" h="485775">
                  <a:moveTo>
                    <a:pt x="269875" y="0"/>
                  </a:moveTo>
                  <a:lnTo>
                    <a:pt x="0" y="0"/>
                  </a:lnTo>
                  <a:lnTo>
                    <a:pt x="0" y="485775"/>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defRPr/>
              </a:pPr>
              <a:endParaRPr lang="zh-CN" altLang="en-US" sz="2560" b="0" kern="1200" dirty="0">
                <a:solidFill>
                  <a:prstClr val="white"/>
                </a:solidFill>
                <a:latin typeface="OPPOSans R" panose="00020600040101010101" pitchFamily="18" charset="-122"/>
                <a:ea typeface="OPPOSans R" panose="00020600040101010101" pitchFamily="18" charset="-122"/>
              </a:endParaRPr>
            </a:p>
          </p:txBody>
        </p:sp>
        <p:sp>
          <p:nvSpPr>
            <p:cNvPr id="735" name="文本框 734">
              <a:extLst>
                <a:ext uri="{FF2B5EF4-FFF2-40B4-BE49-F238E27FC236}">
                  <a16:creationId xmlns:a16="http://schemas.microsoft.com/office/drawing/2014/main" id="{4CB4087F-B160-4C52-8790-2819BDBB0CF7}"/>
                </a:ext>
              </a:extLst>
            </p:cNvPr>
            <p:cNvSpPr txBox="1"/>
            <p:nvPr/>
          </p:nvSpPr>
          <p:spPr>
            <a:xfrm>
              <a:off x="2760799" y="1557356"/>
              <a:ext cx="1463241" cy="537993"/>
            </a:xfrm>
            <a:prstGeom prst="rect">
              <a:avLst/>
            </a:prstGeom>
            <a:noFill/>
          </p:spPr>
          <p:txBody>
            <a:bodyPr wrap="square" lIns="0" tIns="0" rIns="0" bIns="0" rtlCol="0">
              <a:spAutoFit/>
            </a:bodyPr>
            <a:lstStyle/>
            <a:p>
              <a:pPr algn="just" defTabSz="1300460" hangingPunct="1">
                <a:lnSpc>
                  <a:spcPct val="130000"/>
                </a:lnSpc>
              </a:pPr>
              <a:r>
                <a:rPr lang="en-US" altLang="zh-CN" sz="1991" b="0" kern="1200" dirty="0">
                  <a:solidFill>
                    <a:prstClr val="white">
                      <a:lumMod val="50000"/>
                    </a:prstClr>
                  </a:solidFill>
                  <a:latin typeface="等线" panose="02010600030101010101" pitchFamily="2" charset="-122"/>
                  <a:ea typeface="等线" panose="02010600030101010101" pitchFamily="2" charset="-122"/>
                  <a:cs typeface="OPPOSans B" panose="00020600040101010101" pitchFamily="18" charset="-122"/>
                </a:rPr>
                <a:t>55%</a:t>
              </a:r>
              <a:r>
                <a:rPr lang="zh-CN" altLang="en-US" sz="1991" b="0" kern="1200" dirty="0">
                  <a:solidFill>
                    <a:prstClr val="white">
                      <a:lumMod val="50000"/>
                    </a:prstClr>
                  </a:solidFill>
                  <a:latin typeface="等线" panose="02010600030101010101" pitchFamily="2" charset="-122"/>
                  <a:ea typeface="等线" panose="02010600030101010101" pitchFamily="2" charset="-122"/>
                  <a:cs typeface="OPPOSans B" panose="00020600040101010101" pitchFamily="18" charset="-122"/>
                </a:rPr>
                <a:t>训练耗时</a:t>
              </a:r>
              <a:endParaRPr lang="en-US" altLang="zh-CN" sz="1991" b="0" kern="1200" dirty="0">
                <a:solidFill>
                  <a:prstClr val="white">
                    <a:lumMod val="50000"/>
                  </a:prstClr>
                </a:solidFill>
                <a:latin typeface="等线" panose="02010600030101010101" pitchFamily="2" charset="-122"/>
                <a:ea typeface="等线" panose="02010600030101010101" pitchFamily="2" charset="-122"/>
                <a:cs typeface="OPPOSans B" panose="00020600040101010101" pitchFamily="18" charset="-122"/>
              </a:endParaRPr>
            </a:p>
            <a:p>
              <a:pPr algn="just" defTabSz="1300460" hangingPunct="1">
                <a:lnSpc>
                  <a:spcPct val="130000"/>
                </a:lnSpc>
              </a:pPr>
              <a:r>
                <a:rPr lang="zh-CN" altLang="en-US" sz="1991" b="0" kern="1200" dirty="0">
                  <a:solidFill>
                    <a:prstClr val="white">
                      <a:lumMod val="50000"/>
                    </a:prstClr>
                  </a:solidFill>
                  <a:latin typeface="等线" panose="02010600030101010101" pitchFamily="2" charset="-122"/>
                  <a:ea typeface="等线" panose="02010600030101010101" pitchFamily="2" charset="-122"/>
                  <a:cs typeface="OPPOSans B" panose="00020600040101010101" pitchFamily="18" charset="-122"/>
                </a:rPr>
                <a:t>容器代理性能损耗</a:t>
              </a:r>
              <a:endParaRPr lang="en-US" altLang="zh-CN" sz="1991" b="0" kern="1200" dirty="0">
                <a:solidFill>
                  <a:prstClr val="white">
                    <a:lumMod val="50000"/>
                  </a:prstClr>
                </a:solidFill>
                <a:latin typeface="等线" panose="02010600030101010101" pitchFamily="2" charset="-122"/>
                <a:ea typeface="等线" panose="02010600030101010101" pitchFamily="2" charset="-122"/>
                <a:cs typeface="OPPOSans B" panose="00020600040101010101" pitchFamily="18" charset="-122"/>
              </a:endParaRPr>
            </a:p>
          </p:txBody>
        </p:sp>
        <p:sp>
          <p:nvSpPr>
            <p:cNvPr id="736" name="矩形 735">
              <a:extLst>
                <a:ext uri="{FF2B5EF4-FFF2-40B4-BE49-F238E27FC236}">
                  <a16:creationId xmlns:a16="http://schemas.microsoft.com/office/drawing/2014/main" id="{CF787E66-3809-4977-8E49-2285210C70C9}"/>
                </a:ext>
              </a:extLst>
            </p:cNvPr>
            <p:cNvSpPr/>
            <p:nvPr/>
          </p:nvSpPr>
          <p:spPr>
            <a:xfrm>
              <a:off x="1547967" y="1426503"/>
              <a:ext cx="1033307" cy="861744"/>
            </a:xfrm>
            <a:prstGeom prst="rect">
              <a:avLst/>
            </a:prstGeom>
          </p:spPr>
          <p:txBody>
            <a:bodyPr wrap="square" lIns="0" tIns="0" rIns="0" bIns="0" anchor="ctr">
              <a:spAutoFit/>
            </a:bodyPr>
            <a:lstStyle/>
            <a:p>
              <a:pPr algn="l" defTabSz="1300460" hangingPunct="1">
                <a:defRPr/>
              </a:pPr>
              <a:r>
                <a:rPr lang="zh-CN" altLang="en-US" sz="3982" kern="1200" dirty="0">
                  <a:solidFill>
                    <a:srgbClr val="4472C4"/>
                  </a:solidFill>
                  <a:latin typeface="等线 Light" panose="02010600030101010101" pitchFamily="2" charset="-122"/>
                  <a:ea typeface="等线 Light" panose="02010600030101010101" pitchFamily="2" charset="-122"/>
                  <a:cs typeface="+mn-cs"/>
                </a:rPr>
                <a:t>通信性能</a:t>
              </a:r>
            </a:p>
          </p:txBody>
        </p:sp>
        <p:cxnSp>
          <p:nvCxnSpPr>
            <p:cNvPr id="737" name="直接连接符 736">
              <a:extLst>
                <a:ext uri="{FF2B5EF4-FFF2-40B4-BE49-F238E27FC236}">
                  <a16:creationId xmlns:a16="http://schemas.microsoft.com/office/drawing/2014/main" id="{CD763E96-D52B-4284-90D6-C6C1CFD1C464}"/>
                </a:ext>
              </a:extLst>
            </p:cNvPr>
            <p:cNvCxnSpPr>
              <a:cxnSpLocks/>
            </p:cNvCxnSpPr>
            <p:nvPr/>
          </p:nvCxnSpPr>
          <p:spPr>
            <a:xfrm>
              <a:off x="2676524" y="1640300"/>
              <a:ext cx="0" cy="429418"/>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38" name="PA-圆角矩形 38">
              <a:extLst>
                <a:ext uri="{FF2B5EF4-FFF2-40B4-BE49-F238E27FC236}">
                  <a16:creationId xmlns:a16="http://schemas.microsoft.com/office/drawing/2014/main" id="{175D75D7-161D-4884-B9FE-880E8C8B29EC}"/>
                </a:ext>
              </a:extLst>
            </p:cNvPr>
            <p:cNvSpPr/>
            <p:nvPr>
              <p:custDataLst>
                <p:tags r:id="rId7"/>
              </p:custDataLst>
            </p:nvPr>
          </p:nvSpPr>
          <p:spPr>
            <a:xfrm>
              <a:off x="1055760" y="2385050"/>
              <a:ext cx="332982" cy="332982"/>
            </a:xfrm>
            <a:prstGeom prst="roundRect">
              <a:avLst>
                <a:gd name="adj" fmla="val 50000"/>
              </a:avLst>
            </a:prstGeom>
            <a:gradFill>
              <a:gsLst>
                <a:gs pos="0">
                  <a:srgbClr val="FFFFFF">
                    <a:alpha val="40000"/>
                  </a:srgbClr>
                </a:gs>
                <a:gs pos="51000">
                  <a:srgbClr val="E7E6E6">
                    <a:alpha val="75000"/>
                  </a:srgbClr>
                </a:gs>
                <a:gs pos="99000">
                  <a:srgbClr val="FFFFFF">
                    <a:alpha val="30000"/>
                  </a:srgbClr>
                </a:gs>
              </a:gsLst>
              <a:lin ang="0" scaled="0"/>
            </a:gradFill>
            <a:ln w="12700" cap="flat" cmpd="sng" algn="ctr">
              <a:gradFill>
                <a:gsLst>
                  <a:gs pos="0">
                    <a:srgbClr val="FFFFFF">
                      <a:alpha val="70000"/>
                    </a:srgbClr>
                  </a:gs>
                  <a:gs pos="40000">
                    <a:srgbClr val="E7E6E6">
                      <a:alpha val="60000"/>
                    </a:srgbClr>
                  </a:gs>
                  <a:gs pos="100000">
                    <a:srgbClr val="FFFFFF">
                      <a:alpha val="80000"/>
                    </a:srgbClr>
                  </a:gs>
                </a:gsLst>
                <a:lin ang="5400000" scaled="1"/>
              </a:gradFill>
              <a:prstDash val="solid"/>
              <a:miter lim="800000"/>
            </a:ln>
            <a:effectLst>
              <a:outerShdw blurRad="177800" sx="102000" sy="102000" algn="ctr" rotWithShape="0">
                <a:schemeClr val="bg1">
                  <a:lumMod val="65000"/>
                  <a:alpha val="30000"/>
                </a:schemeClr>
              </a:outerShdw>
            </a:effectLst>
            <a:scene3d>
              <a:camera prst="orthographicFront"/>
              <a:lightRig rig="threePt" dir="t"/>
            </a:scene3d>
            <a:sp3d extrusionH="50800"/>
          </p:spPr>
          <p:txBody>
            <a:bodyPr rtlCol="0" anchor="ctr"/>
            <a:lstStyle/>
            <a:p>
              <a:pPr defTabSz="1300460" hangingPunct="1">
                <a:defRPr/>
              </a:pPr>
              <a:endParaRPr lang="zh-CN" altLang="en-US" sz="2560" b="0" dirty="0">
                <a:solidFill>
                  <a:srgbClr val="FFFFFF"/>
                </a:solidFill>
                <a:latin typeface="OPPOSans R" panose="00020600040101010101" pitchFamily="18" charset="-122"/>
                <a:ea typeface="OPPOSans R" panose="00020600040101010101" pitchFamily="18" charset="-122"/>
                <a:cs typeface="+mn-cs"/>
              </a:endParaRPr>
            </a:p>
          </p:txBody>
        </p:sp>
        <p:sp>
          <p:nvSpPr>
            <p:cNvPr id="739" name="Oval 21">
              <a:extLst>
                <a:ext uri="{FF2B5EF4-FFF2-40B4-BE49-F238E27FC236}">
                  <a16:creationId xmlns:a16="http://schemas.microsoft.com/office/drawing/2014/main" id="{FA20C588-C948-4462-9FF0-6C5A7EE87AC2}"/>
                </a:ext>
              </a:extLst>
            </p:cNvPr>
            <p:cNvSpPr/>
            <p:nvPr/>
          </p:nvSpPr>
          <p:spPr>
            <a:xfrm>
              <a:off x="1124017" y="2453307"/>
              <a:ext cx="196468" cy="196468"/>
            </a:xfrm>
            <a:prstGeom prst="ellipse">
              <a:avLst/>
            </a:prstGeom>
            <a:solidFill>
              <a:schemeClr val="bg1"/>
            </a:solidFill>
            <a:ln w="12700" cmpd="sng">
              <a:solidFill>
                <a:schemeClr val="accent1"/>
              </a:solidFill>
            </a:ln>
            <a:effectLst>
              <a:outerShdw blurRad="127000" algn="ctr" rotWithShape="0">
                <a:schemeClr val="accent1">
                  <a:alpha val="20000"/>
                </a:scheme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defTabSz="1300460" hangingPunct="1">
                <a:lnSpc>
                  <a:spcPts val="1877"/>
                </a:lnSpc>
              </a:pPr>
              <a:endParaRPr lang="en-US" sz="1707" b="0" kern="1200" dirty="0">
                <a:solidFill>
                  <a:srgbClr val="44546A"/>
                </a:solidFill>
                <a:latin typeface="OPPOSans R" panose="00020600040101010101" pitchFamily="18" charset="-122"/>
                <a:ea typeface="OPPOSans R" panose="00020600040101010101" pitchFamily="18" charset="-122"/>
              </a:endParaRPr>
            </a:p>
          </p:txBody>
        </p:sp>
      </p:grpSp>
      <p:grpSp>
        <p:nvGrpSpPr>
          <p:cNvPr id="740" name="组合 739">
            <a:extLst>
              <a:ext uri="{FF2B5EF4-FFF2-40B4-BE49-F238E27FC236}">
                <a16:creationId xmlns:a16="http://schemas.microsoft.com/office/drawing/2014/main" id="{D7428045-0E45-4BED-BB13-E7EF2AB0F8F6}"/>
              </a:ext>
            </a:extLst>
          </p:cNvPr>
          <p:cNvGrpSpPr/>
          <p:nvPr/>
        </p:nvGrpSpPr>
        <p:grpSpPr>
          <a:xfrm flipH="1">
            <a:off x="8001233" y="4386221"/>
            <a:ext cx="4077554" cy="1836841"/>
            <a:chOff x="1055760" y="1426503"/>
            <a:chExt cx="2867030" cy="1291529"/>
          </a:xfrm>
        </p:grpSpPr>
        <p:sp>
          <p:nvSpPr>
            <p:cNvPr id="741" name="任意多边形: 形状 740">
              <a:extLst>
                <a:ext uri="{FF2B5EF4-FFF2-40B4-BE49-F238E27FC236}">
                  <a16:creationId xmlns:a16="http://schemas.microsoft.com/office/drawing/2014/main" id="{8B90590D-069D-4B61-8A72-DB91C2D1EBE1}"/>
                </a:ext>
              </a:extLst>
            </p:cNvPr>
            <p:cNvSpPr/>
            <p:nvPr/>
          </p:nvSpPr>
          <p:spPr>
            <a:xfrm>
              <a:off x="1225208" y="1857375"/>
              <a:ext cx="269875" cy="626548"/>
            </a:xfrm>
            <a:custGeom>
              <a:avLst/>
              <a:gdLst>
                <a:gd name="connsiteX0" fmla="*/ 269875 w 269875"/>
                <a:gd name="connsiteY0" fmla="*/ 0 h 485775"/>
                <a:gd name="connsiteX1" fmla="*/ 0 w 269875"/>
                <a:gd name="connsiteY1" fmla="*/ 0 h 485775"/>
                <a:gd name="connsiteX2" fmla="*/ 0 w 269875"/>
                <a:gd name="connsiteY2" fmla="*/ 485775 h 485775"/>
              </a:gdLst>
              <a:ahLst/>
              <a:cxnLst>
                <a:cxn ang="0">
                  <a:pos x="connsiteX0" y="connsiteY0"/>
                </a:cxn>
                <a:cxn ang="0">
                  <a:pos x="connsiteX1" y="connsiteY1"/>
                </a:cxn>
                <a:cxn ang="0">
                  <a:pos x="connsiteX2" y="connsiteY2"/>
                </a:cxn>
              </a:cxnLst>
              <a:rect l="l" t="t" r="r" b="b"/>
              <a:pathLst>
                <a:path w="269875" h="485775">
                  <a:moveTo>
                    <a:pt x="269875" y="0"/>
                  </a:moveTo>
                  <a:lnTo>
                    <a:pt x="0" y="0"/>
                  </a:lnTo>
                  <a:lnTo>
                    <a:pt x="0" y="485775"/>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defRPr/>
              </a:pPr>
              <a:endParaRPr lang="zh-CN" altLang="en-US" sz="2560" b="0" kern="1200" dirty="0">
                <a:solidFill>
                  <a:prstClr val="white"/>
                </a:solidFill>
                <a:latin typeface="OPPOSans R" panose="00020600040101010101" pitchFamily="18" charset="-122"/>
                <a:ea typeface="OPPOSans R" panose="00020600040101010101" pitchFamily="18" charset="-122"/>
              </a:endParaRPr>
            </a:p>
          </p:txBody>
        </p:sp>
        <p:sp>
          <p:nvSpPr>
            <p:cNvPr id="742" name="文本框 741">
              <a:extLst>
                <a:ext uri="{FF2B5EF4-FFF2-40B4-BE49-F238E27FC236}">
                  <a16:creationId xmlns:a16="http://schemas.microsoft.com/office/drawing/2014/main" id="{F5BA0AA6-9A32-4427-8A4F-4085916566A5}"/>
                </a:ext>
              </a:extLst>
            </p:cNvPr>
            <p:cNvSpPr txBox="1"/>
            <p:nvPr/>
          </p:nvSpPr>
          <p:spPr>
            <a:xfrm>
              <a:off x="2807100" y="1568931"/>
              <a:ext cx="1115690" cy="537993"/>
            </a:xfrm>
            <a:prstGeom prst="rect">
              <a:avLst/>
            </a:prstGeom>
            <a:noFill/>
          </p:spPr>
          <p:txBody>
            <a:bodyPr wrap="square" lIns="0" tIns="0" rIns="0" bIns="0" rtlCol="0">
              <a:spAutoFit/>
            </a:bodyPr>
            <a:lstStyle/>
            <a:p>
              <a:pPr algn="just" defTabSz="1300460" hangingPunct="1">
                <a:lnSpc>
                  <a:spcPct val="130000"/>
                </a:lnSpc>
              </a:pPr>
              <a:r>
                <a:rPr lang="en-US" altLang="zh-CN" sz="1991" b="0" kern="1200" dirty="0" err="1">
                  <a:solidFill>
                    <a:prstClr val="white">
                      <a:lumMod val="50000"/>
                    </a:prstClr>
                  </a:solidFill>
                  <a:latin typeface="等线" panose="02010600030101010101" pitchFamily="2" charset="-122"/>
                  <a:ea typeface="等线" panose="02010600030101010101" pitchFamily="2" charset="-122"/>
                  <a:cs typeface="OPPOSans B" panose="00020600040101010101" pitchFamily="18" charset="-122"/>
                </a:rPr>
                <a:t>gpu</a:t>
              </a:r>
              <a:r>
                <a:rPr lang="zh-CN" altLang="en-US" sz="1991" b="0" kern="1200" dirty="0">
                  <a:solidFill>
                    <a:prstClr val="white">
                      <a:lumMod val="50000"/>
                    </a:prstClr>
                  </a:solidFill>
                  <a:latin typeface="等线" panose="02010600030101010101" pitchFamily="2" charset="-122"/>
                  <a:ea typeface="等线" panose="02010600030101010101" pitchFamily="2" charset="-122"/>
                  <a:cs typeface="OPPOSans B" panose="00020600040101010101" pitchFamily="18" charset="-122"/>
                </a:rPr>
                <a:t>利用率低</a:t>
              </a:r>
              <a:endParaRPr lang="en-US" altLang="zh-CN" sz="1991" b="0" kern="1200" dirty="0">
                <a:solidFill>
                  <a:prstClr val="white">
                    <a:lumMod val="50000"/>
                  </a:prstClr>
                </a:solidFill>
                <a:latin typeface="等线" panose="02010600030101010101" pitchFamily="2" charset="-122"/>
                <a:ea typeface="等线" panose="02010600030101010101" pitchFamily="2" charset="-122"/>
                <a:cs typeface="OPPOSans B" panose="00020600040101010101" pitchFamily="18" charset="-122"/>
              </a:endParaRPr>
            </a:p>
            <a:p>
              <a:pPr algn="just" defTabSz="1300460" hangingPunct="1">
                <a:lnSpc>
                  <a:spcPct val="130000"/>
                </a:lnSpc>
              </a:pPr>
              <a:r>
                <a:rPr lang="zh-CN" altLang="en-US" sz="1991" b="0" kern="1200" dirty="0">
                  <a:solidFill>
                    <a:prstClr val="white">
                      <a:lumMod val="50000"/>
                    </a:prstClr>
                  </a:solidFill>
                  <a:latin typeface="等线" panose="02010600030101010101" pitchFamily="2" charset="-122"/>
                  <a:ea typeface="等线" panose="02010600030101010101" pitchFamily="2" charset="-122"/>
                  <a:cs typeface="OPPOSans B" panose="00020600040101010101" pitchFamily="18" charset="-122"/>
                </a:rPr>
                <a:t>速度没有增长</a:t>
              </a:r>
            </a:p>
          </p:txBody>
        </p:sp>
        <p:sp>
          <p:nvSpPr>
            <p:cNvPr id="743" name="矩形 742">
              <a:extLst>
                <a:ext uri="{FF2B5EF4-FFF2-40B4-BE49-F238E27FC236}">
                  <a16:creationId xmlns:a16="http://schemas.microsoft.com/office/drawing/2014/main" id="{C3A38DC3-F8D2-4D2A-A3CD-3516C2B92B4E}"/>
                </a:ext>
              </a:extLst>
            </p:cNvPr>
            <p:cNvSpPr/>
            <p:nvPr/>
          </p:nvSpPr>
          <p:spPr>
            <a:xfrm>
              <a:off x="1364506" y="1426503"/>
              <a:ext cx="1216768" cy="861744"/>
            </a:xfrm>
            <a:prstGeom prst="rect">
              <a:avLst/>
            </a:prstGeom>
          </p:spPr>
          <p:txBody>
            <a:bodyPr wrap="square" lIns="0" tIns="0" rIns="0" bIns="0" anchor="ctr">
              <a:spAutoFit/>
            </a:bodyPr>
            <a:lstStyle/>
            <a:p>
              <a:pPr algn="l" defTabSz="1300460" hangingPunct="1">
                <a:defRPr/>
              </a:pPr>
              <a:r>
                <a:rPr lang="zh-CN" altLang="en-US" sz="3982" kern="1200" dirty="0">
                  <a:solidFill>
                    <a:srgbClr val="4472C4"/>
                  </a:solidFill>
                  <a:latin typeface="等线 Light" panose="02010600030101010101" pitchFamily="2" charset="-122"/>
                  <a:ea typeface="等线 Light" panose="02010600030101010101" pitchFamily="2" charset="-122"/>
                  <a:cs typeface="+mn-cs"/>
                </a:rPr>
                <a:t>分布式利用率</a:t>
              </a:r>
            </a:p>
          </p:txBody>
        </p:sp>
        <p:cxnSp>
          <p:nvCxnSpPr>
            <p:cNvPr id="744" name="直接连接符 743">
              <a:extLst>
                <a:ext uri="{FF2B5EF4-FFF2-40B4-BE49-F238E27FC236}">
                  <a16:creationId xmlns:a16="http://schemas.microsoft.com/office/drawing/2014/main" id="{3B20586C-A23C-4309-BCFB-34A82384E610}"/>
                </a:ext>
              </a:extLst>
            </p:cNvPr>
            <p:cNvCxnSpPr>
              <a:cxnSpLocks/>
            </p:cNvCxnSpPr>
            <p:nvPr/>
          </p:nvCxnSpPr>
          <p:spPr>
            <a:xfrm>
              <a:off x="2676524" y="1640300"/>
              <a:ext cx="0" cy="429418"/>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45" name="PA-圆角矩形 38">
              <a:extLst>
                <a:ext uri="{FF2B5EF4-FFF2-40B4-BE49-F238E27FC236}">
                  <a16:creationId xmlns:a16="http://schemas.microsoft.com/office/drawing/2014/main" id="{2BED047F-CAEB-4B67-AF04-5CD0E26CE616}"/>
                </a:ext>
              </a:extLst>
            </p:cNvPr>
            <p:cNvSpPr/>
            <p:nvPr>
              <p:custDataLst>
                <p:tags r:id="rId6"/>
              </p:custDataLst>
            </p:nvPr>
          </p:nvSpPr>
          <p:spPr>
            <a:xfrm>
              <a:off x="1055760" y="2385050"/>
              <a:ext cx="332982" cy="332982"/>
            </a:xfrm>
            <a:prstGeom prst="roundRect">
              <a:avLst>
                <a:gd name="adj" fmla="val 50000"/>
              </a:avLst>
            </a:prstGeom>
            <a:gradFill>
              <a:gsLst>
                <a:gs pos="0">
                  <a:srgbClr val="FFFFFF">
                    <a:alpha val="40000"/>
                  </a:srgbClr>
                </a:gs>
                <a:gs pos="51000">
                  <a:srgbClr val="E7E6E6">
                    <a:alpha val="75000"/>
                  </a:srgbClr>
                </a:gs>
                <a:gs pos="99000">
                  <a:srgbClr val="FFFFFF">
                    <a:alpha val="30000"/>
                  </a:srgbClr>
                </a:gs>
              </a:gsLst>
              <a:lin ang="0" scaled="0"/>
            </a:gradFill>
            <a:ln w="12700" cap="flat" cmpd="sng" algn="ctr">
              <a:gradFill>
                <a:gsLst>
                  <a:gs pos="0">
                    <a:srgbClr val="FFFFFF">
                      <a:alpha val="70000"/>
                    </a:srgbClr>
                  </a:gs>
                  <a:gs pos="40000">
                    <a:srgbClr val="E7E6E6">
                      <a:alpha val="60000"/>
                    </a:srgbClr>
                  </a:gs>
                  <a:gs pos="100000">
                    <a:srgbClr val="FFFFFF">
                      <a:alpha val="80000"/>
                    </a:srgbClr>
                  </a:gs>
                </a:gsLst>
                <a:lin ang="5400000" scaled="1"/>
              </a:gradFill>
              <a:prstDash val="solid"/>
              <a:miter lim="800000"/>
            </a:ln>
            <a:effectLst>
              <a:outerShdw blurRad="177800" sx="102000" sy="102000" algn="ctr" rotWithShape="0">
                <a:schemeClr val="bg1">
                  <a:lumMod val="65000"/>
                  <a:alpha val="30000"/>
                </a:schemeClr>
              </a:outerShdw>
            </a:effectLst>
            <a:scene3d>
              <a:camera prst="orthographicFront"/>
              <a:lightRig rig="threePt" dir="t"/>
            </a:scene3d>
            <a:sp3d extrusionH="50800"/>
          </p:spPr>
          <p:txBody>
            <a:bodyPr rtlCol="0" anchor="ctr"/>
            <a:lstStyle/>
            <a:p>
              <a:pPr defTabSz="1300460" hangingPunct="1">
                <a:defRPr/>
              </a:pPr>
              <a:endParaRPr lang="zh-CN" altLang="en-US" sz="2560" b="0" dirty="0">
                <a:solidFill>
                  <a:srgbClr val="FFFFFF"/>
                </a:solidFill>
                <a:latin typeface="OPPOSans R" panose="00020600040101010101" pitchFamily="18" charset="-122"/>
                <a:ea typeface="OPPOSans R" panose="00020600040101010101" pitchFamily="18" charset="-122"/>
                <a:cs typeface="+mn-cs"/>
              </a:endParaRPr>
            </a:p>
          </p:txBody>
        </p:sp>
        <p:sp>
          <p:nvSpPr>
            <p:cNvPr id="746" name="Oval 21">
              <a:extLst>
                <a:ext uri="{FF2B5EF4-FFF2-40B4-BE49-F238E27FC236}">
                  <a16:creationId xmlns:a16="http://schemas.microsoft.com/office/drawing/2014/main" id="{E8B818A1-95B5-4A00-8BB0-356112BA23AF}"/>
                </a:ext>
              </a:extLst>
            </p:cNvPr>
            <p:cNvSpPr/>
            <p:nvPr/>
          </p:nvSpPr>
          <p:spPr>
            <a:xfrm>
              <a:off x="1124017" y="2453307"/>
              <a:ext cx="196468" cy="196468"/>
            </a:xfrm>
            <a:prstGeom prst="ellipse">
              <a:avLst/>
            </a:prstGeom>
            <a:solidFill>
              <a:schemeClr val="bg1"/>
            </a:solidFill>
            <a:ln w="12700" cmpd="sng">
              <a:solidFill>
                <a:schemeClr val="accent1"/>
              </a:solidFill>
            </a:ln>
            <a:effectLst>
              <a:outerShdw blurRad="127000" algn="ctr" rotWithShape="0">
                <a:schemeClr val="accent1">
                  <a:alpha val="20000"/>
                </a:scheme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defTabSz="1300460" hangingPunct="1">
                <a:lnSpc>
                  <a:spcPts val="1877"/>
                </a:lnSpc>
              </a:pPr>
              <a:endParaRPr lang="en-US" sz="1707" b="0" kern="1200" dirty="0">
                <a:solidFill>
                  <a:srgbClr val="44546A"/>
                </a:solidFill>
                <a:latin typeface="OPPOSans R" panose="00020600040101010101" pitchFamily="18" charset="-122"/>
                <a:ea typeface="OPPOSans R" panose="00020600040101010101" pitchFamily="18" charset="-122"/>
              </a:endParaRPr>
            </a:p>
          </p:txBody>
        </p:sp>
      </p:grpSp>
      <p:grpSp>
        <p:nvGrpSpPr>
          <p:cNvPr id="747" name="组合 746">
            <a:extLst>
              <a:ext uri="{FF2B5EF4-FFF2-40B4-BE49-F238E27FC236}">
                <a16:creationId xmlns:a16="http://schemas.microsoft.com/office/drawing/2014/main" id="{05E0D852-D89A-459A-AD17-B1FF7BD5CBF9}"/>
              </a:ext>
            </a:extLst>
          </p:cNvPr>
          <p:cNvGrpSpPr/>
          <p:nvPr/>
        </p:nvGrpSpPr>
        <p:grpSpPr>
          <a:xfrm flipH="1">
            <a:off x="2750784" y="4386222"/>
            <a:ext cx="4077554" cy="1836841"/>
            <a:chOff x="1055760" y="1426503"/>
            <a:chExt cx="2867030" cy="1291529"/>
          </a:xfrm>
        </p:grpSpPr>
        <p:sp>
          <p:nvSpPr>
            <p:cNvPr id="748" name="任意多边形: 形状 747">
              <a:extLst>
                <a:ext uri="{FF2B5EF4-FFF2-40B4-BE49-F238E27FC236}">
                  <a16:creationId xmlns:a16="http://schemas.microsoft.com/office/drawing/2014/main" id="{BDEDC71B-D7FE-44EE-8ECD-F8DA22BDFF3B}"/>
                </a:ext>
              </a:extLst>
            </p:cNvPr>
            <p:cNvSpPr/>
            <p:nvPr/>
          </p:nvSpPr>
          <p:spPr>
            <a:xfrm>
              <a:off x="1225208" y="1857375"/>
              <a:ext cx="269875" cy="626548"/>
            </a:xfrm>
            <a:custGeom>
              <a:avLst/>
              <a:gdLst>
                <a:gd name="connsiteX0" fmla="*/ 269875 w 269875"/>
                <a:gd name="connsiteY0" fmla="*/ 0 h 485775"/>
                <a:gd name="connsiteX1" fmla="*/ 0 w 269875"/>
                <a:gd name="connsiteY1" fmla="*/ 0 h 485775"/>
                <a:gd name="connsiteX2" fmla="*/ 0 w 269875"/>
                <a:gd name="connsiteY2" fmla="*/ 485775 h 485775"/>
              </a:gdLst>
              <a:ahLst/>
              <a:cxnLst>
                <a:cxn ang="0">
                  <a:pos x="connsiteX0" y="connsiteY0"/>
                </a:cxn>
                <a:cxn ang="0">
                  <a:pos x="connsiteX1" y="connsiteY1"/>
                </a:cxn>
                <a:cxn ang="0">
                  <a:pos x="connsiteX2" y="connsiteY2"/>
                </a:cxn>
              </a:cxnLst>
              <a:rect l="l" t="t" r="r" b="b"/>
              <a:pathLst>
                <a:path w="269875" h="485775">
                  <a:moveTo>
                    <a:pt x="269875" y="0"/>
                  </a:moveTo>
                  <a:lnTo>
                    <a:pt x="0" y="0"/>
                  </a:lnTo>
                  <a:lnTo>
                    <a:pt x="0" y="485775"/>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defRPr/>
              </a:pPr>
              <a:endParaRPr lang="zh-CN" altLang="en-US" sz="2560" b="0" kern="1200" dirty="0">
                <a:solidFill>
                  <a:prstClr val="white"/>
                </a:solidFill>
                <a:latin typeface="OPPOSans R" panose="00020600040101010101" pitchFamily="18" charset="-122"/>
                <a:ea typeface="OPPOSans R" panose="00020600040101010101" pitchFamily="18" charset="-122"/>
              </a:endParaRPr>
            </a:p>
          </p:txBody>
        </p:sp>
        <p:sp>
          <p:nvSpPr>
            <p:cNvPr id="749" name="文本框 748">
              <a:extLst>
                <a:ext uri="{FF2B5EF4-FFF2-40B4-BE49-F238E27FC236}">
                  <a16:creationId xmlns:a16="http://schemas.microsoft.com/office/drawing/2014/main" id="{8C6BBE44-4415-4C86-9FAC-8738B6A6A97B}"/>
                </a:ext>
              </a:extLst>
            </p:cNvPr>
            <p:cNvSpPr txBox="1"/>
            <p:nvPr/>
          </p:nvSpPr>
          <p:spPr>
            <a:xfrm>
              <a:off x="2807100" y="1568931"/>
              <a:ext cx="1115690" cy="537993"/>
            </a:xfrm>
            <a:prstGeom prst="rect">
              <a:avLst/>
            </a:prstGeom>
            <a:noFill/>
          </p:spPr>
          <p:txBody>
            <a:bodyPr wrap="square" lIns="0" tIns="0" rIns="0" bIns="0" rtlCol="0">
              <a:spAutoFit/>
            </a:bodyPr>
            <a:lstStyle/>
            <a:p>
              <a:pPr algn="just" defTabSz="1300460" hangingPunct="1">
                <a:lnSpc>
                  <a:spcPct val="130000"/>
                </a:lnSpc>
              </a:pPr>
              <a:r>
                <a:rPr lang="zh-CN" altLang="en-US" sz="1991" b="0" kern="1200" dirty="0">
                  <a:solidFill>
                    <a:prstClr val="white">
                      <a:lumMod val="50000"/>
                    </a:prstClr>
                  </a:solidFill>
                  <a:latin typeface="等线" panose="02010600030101010101" pitchFamily="2" charset="-122"/>
                  <a:ea typeface="等线" panose="02010600030101010101" pitchFamily="2" charset="-122"/>
                  <a:cs typeface="OPPOSans B" panose="00020600040101010101" pitchFamily="18" charset="-122"/>
                </a:rPr>
                <a:t>代码优化有限</a:t>
              </a:r>
              <a:endParaRPr lang="en-US" altLang="zh-CN" sz="1991" b="0" kern="1200" dirty="0">
                <a:solidFill>
                  <a:prstClr val="white">
                    <a:lumMod val="50000"/>
                  </a:prstClr>
                </a:solidFill>
                <a:latin typeface="等线" panose="02010600030101010101" pitchFamily="2" charset="-122"/>
                <a:ea typeface="等线" panose="02010600030101010101" pitchFamily="2" charset="-122"/>
                <a:cs typeface="OPPOSans B" panose="00020600040101010101" pitchFamily="18" charset="-122"/>
              </a:endParaRPr>
            </a:p>
            <a:p>
              <a:pPr algn="just" defTabSz="1300460" hangingPunct="1">
                <a:lnSpc>
                  <a:spcPct val="130000"/>
                </a:lnSpc>
              </a:pPr>
              <a:r>
                <a:rPr lang="zh-CN" altLang="en-US" sz="1991" b="0" kern="1200" dirty="0">
                  <a:solidFill>
                    <a:prstClr val="white">
                      <a:lumMod val="50000"/>
                    </a:prstClr>
                  </a:solidFill>
                  <a:latin typeface="等线" panose="02010600030101010101" pitchFamily="2" charset="-122"/>
                  <a:ea typeface="等线" panose="02010600030101010101" pitchFamily="2" charset="-122"/>
                  <a:cs typeface="OPPOSans B" panose="00020600040101010101" pitchFamily="18" charset="-122"/>
                </a:rPr>
                <a:t>总资源有限</a:t>
              </a:r>
            </a:p>
          </p:txBody>
        </p:sp>
        <p:sp>
          <p:nvSpPr>
            <p:cNvPr id="750" name="矩形 749">
              <a:extLst>
                <a:ext uri="{FF2B5EF4-FFF2-40B4-BE49-F238E27FC236}">
                  <a16:creationId xmlns:a16="http://schemas.microsoft.com/office/drawing/2014/main" id="{1148F5A1-BEAC-42C8-AFF4-5D5E584A5D69}"/>
                </a:ext>
              </a:extLst>
            </p:cNvPr>
            <p:cNvSpPr/>
            <p:nvPr/>
          </p:nvSpPr>
          <p:spPr>
            <a:xfrm>
              <a:off x="1547967" y="1426503"/>
              <a:ext cx="1033307" cy="861745"/>
            </a:xfrm>
            <a:prstGeom prst="rect">
              <a:avLst/>
            </a:prstGeom>
          </p:spPr>
          <p:txBody>
            <a:bodyPr wrap="square" lIns="0" tIns="0" rIns="0" bIns="0" anchor="ctr">
              <a:spAutoFit/>
            </a:bodyPr>
            <a:lstStyle/>
            <a:p>
              <a:pPr algn="l" defTabSz="1300460" hangingPunct="1">
                <a:defRPr/>
              </a:pPr>
              <a:r>
                <a:rPr lang="zh-CN" altLang="en-US" sz="3982" kern="1200" dirty="0">
                  <a:solidFill>
                    <a:srgbClr val="4472C4"/>
                  </a:solidFill>
                  <a:latin typeface="等线 Light" panose="02010600030101010101" pitchFamily="2" charset="-122"/>
                  <a:ea typeface="等线 Light" panose="02010600030101010101" pitchFamily="2" charset="-122"/>
                  <a:cs typeface="+mn-cs"/>
                </a:rPr>
                <a:t>共享</a:t>
              </a:r>
              <a:r>
                <a:rPr lang="en-US" altLang="zh-CN" sz="3982" kern="1200" dirty="0">
                  <a:solidFill>
                    <a:srgbClr val="4472C4"/>
                  </a:solidFill>
                  <a:latin typeface="等线 Light" panose="02010600030101010101" pitchFamily="2" charset="-122"/>
                  <a:ea typeface="等线 Light" panose="02010600030101010101" pitchFamily="2" charset="-122"/>
                  <a:cs typeface="+mn-cs"/>
                </a:rPr>
                <a:t>GPU</a:t>
              </a:r>
              <a:endParaRPr lang="zh-CN" altLang="en-US" sz="3982" kern="1200" dirty="0">
                <a:solidFill>
                  <a:srgbClr val="4472C4"/>
                </a:solidFill>
                <a:latin typeface="等线 Light" panose="02010600030101010101" pitchFamily="2" charset="-122"/>
                <a:ea typeface="等线 Light" panose="02010600030101010101" pitchFamily="2" charset="-122"/>
                <a:cs typeface="+mn-cs"/>
              </a:endParaRPr>
            </a:p>
          </p:txBody>
        </p:sp>
        <p:cxnSp>
          <p:nvCxnSpPr>
            <p:cNvPr id="751" name="直接连接符 750">
              <a:extLst>
                <a:ext uri="{FF2B5EF4-FFF2-40B4-BE49-F238E27FC236}">
                  <a16:creationId xmlns:a16="http://schemas.microsoft.com/office/drawing/2014/main" id="{907E1000-8C35-4AC3-92DF-CF0AED3D4127}"/>
                </a:ext>
              </a:extLst>
            </p:cNvPr>
            <p:cNvCxnSpPr>
              <a:cxnSpLocks/>
            </p:cNvCxnSpPr>
            <p:nvPr/>
          </p:nvCxnSpPr>
          <p:spPr>
            <a:xfrm>
              <a:off x="2676524" y="1640300"/>
              <a:ext cx="0" cy="429418"/>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52" name="PA-圆角矩形 38">
              <a:extLst>
                <a:ext uri="{FF2B5EF4-FFF2-40B4-BE49-F238E27FC236}">
                  <a16:creationId xmlns:a16="http://schemas.microsoft.com/office/drawing/2014/main" id="{570C0901-1BE7-42E2-AC36-F51622A5F5F8}"/>
                </a:ext>
              </a:extLst>
            </p:cNvPr>
            <p:cNvSpPr/>
            <p:nvPr>
              <p:custDataLst>
                <p:tags r:id="rId5"/>
              </p:custDataLst>
            </p:nvPr>
          </p:nvSpPr>
          <p:spPr>
            <a:xfrm>
              <a:off x="1055760" y="2385050"/>
              <a:ext cx="332982" cy="332982"/>
            </a:xfrm>
            <a:prstGeom prst="roundRect">
              <a:avLst>
                <a:gd name="adj" fmla="val 50000"/>
              </a:avLst>
            </a:prstGeom>
            <a:gradFill>
              <a:gsLst>
                <a:gs pos="0">
                  <a:srgbClr val="FFFFFF">
                    <a:alpha val="40000"/>
                  </a:srgbClr>
                </a:gs>
                <a:gs pos="51000">
                  <a:srgbClr val="E7E6E6">
                    <a:alpha val="75000"/>
                  </a:srgbClr>
                </a:gs>
                <a:gs pos="99000">
                  <a:srgbClr val="FFFFFF">
                    <a:alpha val="30000"/>
                  </a:srgbClr>
                </a:gs>
              </a:gsLst>
              <a:lin ang="0" scaled="0"/>
            </a:gradFill>
            <a:ln w="12700" cap="flat" cmpd="sng" algn="ctr">
              <a:gradFill>
                <a:gsLst>
                  <a:gs pos="0">
                    <a:srgbClr val="FFFFFF">
                      <a:alpha val="70000"/>
                    </a:srgbClr>
                  </a:gs>
                  <a:gs pos="40000">
                    <a:srgbClr val="E7E6E6">
                      <a:alpha val="60000"/>
                    </a:srgbClr>
                  </a:gs>
                  <a:gs pos="100000">
                    <a:srgbClr val="FFFFFF">
                      <a:alpha val="80000"/>
                    </a:srgbClr>
                  </a:gs>
                </a:gsLst>
                <a:lin ang="5400000" scaled="1"/>
              </a:gradFill>
              <a:prstDash val="solid"/>
              <a:miter lim="800000"/>
            </a:ln>
            <a:effectLst>
              <a:outerShdw blurRad="177800" sx="102000" sy="102000" algn="ctr" rotWithShape="0">
                <a:schemeClr val="bg1">
                  <a:lumMod val="65000"/>
                  <a:alpha val="30000"/>
                </a:schemeClr>
              </a:outerShdw>
            </a:effectLst>
            <a:scene3d>
              <a:camera prst="orthographicFront"/>
              <a:lightRig rig="threePt" dir="t"/>
            </a:scene3d>
            <a:sp3d extrusionH="50800"/>
          </p:spPr>
          <p:txBody>
            <a:bodyPr rtlCol="0" anchor="ctr"/>
            <a:lstStyle/>
            <a:p>
              <a:pPr defTabSz="1300460" hangingPunct="1">
                <a:defRPr/>
              </a:pPr>
              <a:endParaRPr lang="zh-CN" altLang="en-US" sz="2560" b="0" dirty="0">
                <a:solidFill>
                  <a:srgbClr val="FFFFFF"/>
                </a:solidFill>
                <a:latin typeface="OPPOSans R" panose="00020600040101010101" pitchFamily="18" charset="-122"/>
                <a:ea typeface="OPPOSans R" panose="00020600040101010101" pitchFamily="18" charset="-122"/>
                <a:cs typeface="+mn-cs"/>
              </a:endParaRPr>
            </a:p>
          </p:txBody>
        </p:sp>
        <p:sp>
          <p:nvSpPr>
            <p:cNvPr id="753" name="Oval 21">
              <a:extLst>
                <a:ext uri="{FF2B5EF4-FFF2-40B4-BE49-F238E27FC236}">
                  <a16:creationId xmlns:a16="http://schemas.microsoft.com/office/drawing/2014/main" id="{0F162F2D-072D-49AB-BD0C-8B79F7AA1091}"/>
                </a:ext>
              </a:extLst>
            </p:cNvPr>
            <p:cNvSpPr/>
            <p:nvPr/>
          </p:nvSpPr>
          <p:spPr>
            <a:xfrm>
              <a:off x="1124017" y="2453307"/>
              <a:ext cx="196468" cy="196468"/>
            </a:xfrm>
            <a:prstGeom prst="ellipse">
              <a:avLst/>
            </a:prstGeom>
            <a:solidFill>
              <a:schemeClr val="bg1"/>
            </a:solidFill>
            <a:ln w="12700" cmpd="sng">
              <a:solidFill>
                <a:schemeClr val="accent1"/>
              </a:solidFill>
            </a:ln>
            <a:effectLst>
              <a:outerShdw blurRad="127000" algn="ctr" rotWithShape="0">
                <a:schemeClr val="accent1">
                  <a:alpha val="20000"/>
                </a:scheme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defTabSz="1300460" hangingPunct="1">
                <a:lnSpc>
                  <a:spcPts val="1877"/>
                </a:lnSpc>
              </a:pPr>
              <a:endParaRPr lang="en-US" sz="1707" b="0" kern="1200" dirty="0">
                <a:solidFill>
                  <a:srgbClr val="44546A"/>
                </a:solidFill>
                <a:latin typeface="OPPOSans R" panose="00020600040101010101" pitchFamily="18" charset="-122"/>
                <a:ea typeface="OPPOSans R" panose="00020600040101010101" pitchFamily="18" charset="-122"/>
              </a:endParaRPr>
            </a:p>
          </p:txBody>
        </p:sp>
      </p:grpSp>
      <p:grpSp>
        <p:nvGrpSpPr>
          <p:cNvPr id="754" name="组合 753">
            <a:extLst>
              <a:ext uri="{FF2B5EF4-FFF2-40B4-BE49-F238E27FC236}">
                <a16:creationId xmlns:a16="http://schemas.microsoft.com/office/drawing/2014/main" id="{67D1FF92-9284-4F16-A177-EDFE17388A7D}"/>
              </a:ext>
            </a:extLst>
          </p:cNvPr>
          <p:cNvGrpSpPr/>
          <p:nvPr/>
        </p:nvGrpSpPr>
        <p:grpSpPr>
          <a:xfrm>
            <a:off x="6357332" y="6729575"/>
            <a:ext cx="4077554" cy="1836841"/>
            <a:chOff x="1055760" y="1426503"/>
            <a:chExt cx="2867030" cy="1291529"/>
          </a:xfrm>
        </p:grpSpPr>
        <p:sp>
          <p:nvSpPr>
            <p:cNvPr id="755" name="任意多边形: 形状 754">
              <a:extLst>
                <a:ext uri="{FF2B5EF4-FFF2-40B4-BE49-F238E27FC236}">
                  <a16:creationId xmlns:a16="http://schemas.microsoft.com/office/drawing/2014/main" id="{5F41505D-FF61-4B19-ADC1-622F895AFAA8}"/>
                </a:ext>
              </a:extLst>
            </p:cNvPr>
            <p:cNvSpPr/>
            <p:nvPr/>
          </p:nvSpPr>
          <p:spPr>
            <a:xfrm>
              <a:off x="1225208" y="1857375"/>
              <a:ext cx="269875" cy="626548"/>
            </a:xfrm>
            <a:custGeom>
              <a:avLst/>
              <a:gdLst>
                <a:gd name="connsiteX0" fmla="*/ 269875 w 269875"/>
                <a:gd name="connsiteY0" fmla="*/ 0 h 485775"/>
                <a:gd name="connsiteX1" fmla="*/ 0 w 269875"/>
                <a:gd name="connsiteY1" fmla="*/ 0 h 485775"/>
                <a:gd name="connsiteX2" fmla="*/ 0 w 269875"/>
                <a:gd name="connsiteY2" fmla="*/ 485775 h 485775"/>
              </a:gdLst>
              <a:ahLst/>
              <a:cxnLst>
                <a:cxn ang="0">
                  <a:pos x="connsiteX0" y="connsiteY0"/>
                </a:cxn>
                <a:cxn ang="0">
                  <a:pos x="connsiteX1" y="connsiteY1"/>
                </a:cxn>
                <a:cxn ang="0">
                  <a:pos x="connsiteX2" y="connsiteY2"/>
                </a:cxn>
              </a:cxnLst>
              <a:rect l="l" t="t" r="r" b="b"/>
              <a:pathLst>
                <a:path w="269875" h="485775">
                  <a:moveTo>
                    <a:pt x="269875" y="0"/>
                  </a:moveTo>
                  <a:lnTo>
                    <a:pt x="0" y="0"/>
                  </a:lnTo>
                  <a:lnTo>
                    <a:pt x="0" y="485775"/>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defRPr/>
              </a:pPr>
              <a:endParaRPr lang="zh-CN" altLang="en-US" sz="2560" b="0" kern="1200" dirty="0">
                <a:solidFill>
                  <a:prstClr val="white"/>
                </a:solidFill>
                <a:latin typeface="OPPOSans R" panose="00020600040101010101" pitchFamily="18" charset="-122"/>
                <a:ea typeface="OPPOSans R" panose="00020600040101010101" pitchFamily="18" charset="-122"/>
              </a:endParaRPr>
            </a:p>
          </p:txBody>
        </p:sp>
        <p:sp>
          <p:nvSpPr>
            <p:cNvPr id="756" name="文本框 755">
              <a:extLst>
                <a:ext uri="{FF2B5EF4-FFF2-40B4-BE49-F238E27FC236}">
                  <a16:creationId xmlns:a16="http://schemas.microsoft.com/office/drawing/2014/main" id="{92DFCE81-4D02-4F12-A415-259493A3C08E}"/>
                </a:ext>
              </a:extLst>
            </p:cNvPr>
            <p:cNvSpPr txBox="1"/>
            <p:nvPr/>
          </p:nvSpPr>
          <p:spPr>
            <a:xfrm>
              <a:off x="2807100" y="1568931"/>
              <a:ext cx="1115690" cy="537993"/>
            </a:xfrm>
            <a:prstGeom prst="rect">
              <a:avLst/>
            </a:prstGeom>
            <a:noFill/>
          </p:spPr>
          <p:txBody>
            <a:bodyPr wrap="square" lIns="0" tIns="0" rIns="0" bIns="0" rtlCol="0">
              <a:spAutoFit/>
            </a:bodyPr>
            <a:lstStyle/>
            <a:p>
              <a:pPr algn="just" defTabSz="1300460" hangingPunct="1">
                <a:lnSpc>
                  <a:spcPct val="130000"/>
                </a:lnSpc>
              </a:pPr>
              <a:r>
                <a:rPr lang="zh-CN" altLang="en-US" sz="1991" b="0" kern="1200" dirty="0">
                  <a:solidFill>
                    <a:prstClr val="white">
                      <a:lumMod val="50000"/>
                    </a:prstClr>
                  </a:solidFill>
                  <a:latin typeface="等线" panose="02010600030101010101" pitchFamily="2" charset="-122"/>
                  <a:ea typeface="等线" panose="02010600030101010101" pitchFamily="2" charset="-122"/>
                  <a:cs typeface="OPPOSans B" panose="00020600040101010101" pitchFamily="18" charset="-122"/>
                </a:rPr>
                <a:t>总耗时翻倍</a:t>
              </a:r>
              <a:endParaRPr lang="en-US" altLang="zh-CN" sz="1991" b="0" kern="1200" dirty="0">
                <a:solidFill>
                  <a:prstClr val="white">
                    <a:lumMod val="50000"/>
                  </a:prstClr>
                </a:solidFill>
                <a:latin typeface="等线" panose="02010600030101010101" pitchFamily="2" charset="-122"/>
                <a:ea typeface="等线" panose="02010600030101010101" pitchFamily="2" charset="-122"/>
                <a:cs typeface="OPPOSans B" panose="00020600040101010101" pitchFamily="18" charset="-122"/>
              </a:endParaRPr>
            </a:p>
            <a:p>
              <a:pPr algn="just" defTabSz="1300460" hangingPunct="1">
                <a:lnSpc>
                  <a:spcPct val="130000"/>
                </a:lnSpc>
              </a:pPr>
              <a:r>
                <a:rPr lang="zh-CN" altLang="en-US" sz="1991" b="0" kern="1200" dirty="0">
                  <a:solidFill>
                    <a:prstClr val="white">
                      <a:lumMod val="50000"/>
                    </a:prstClr>
                  </a:solidFill>
                  <a:latin typeface="等线" panose="02010600030101010101" pitchFamily="2" charset="-122"/>
                  <a:ea typeface="等线" panose="02010600030101010101" pitchFamily="2" charset="-122"/>
                  <a:cs typeface="OPPOSans B" panose="00020600040101010101" pitchFamily="18" charset="-122"/>
                </a:rPr>
                <a:t>代码改动程度</a:t>
              </a:r>
            </a:p>
          </p:txBody>
        </p:sp>
        <p:sp>
          <p:nvSpPr>
            <p:cNvPr id="757" name="矩形 756">
              <a:extLst>
                <a:ext uri="{FF2B5EF4-FFF2-40B4-BE49-F238E27FC236}">
                  <a16:creationId xmlns:a16="http://schemas.microsoft.com/office/drawing/2014/main" id="{06FCE3DD-D01F-4899-A9A7-588D95E5BFFB}"/>
                </a:ext>
              </a:extLst>
            </p:cNvPr>
            <p:cNvSpPr/>
            <p:nvPr/>
          </p:nvSpPr>
          <p:spPr>
            <a:xfrm>
              <a:off x="1547967" y="1426503"/>
              <a:ext cx="1033307" cy="861745"/>
            </a:xfrm>
            <a:prstGeom prst="rect">
              <a:avLst/>
            </a:prstGeom>
          </p:spPr>
          <p:txBody>
            <a:bodyPr wrap="square" lIns="0" tIns="0" rIns="0" bIns="0" anchor="ctr">
              <a:spAutoFit/>
            </a:bodyPr>
            <a:lstStyle/>
            <a:p>
              <a:pPr algn="l" defTabSz="1300460" hangingPunct="1">
                <a:defRPr/>
              </a:pPr>
              <a:r>
                <a:rPr lang="zh-CN" altLang="en-US" sz="3982" kern="1200" dirty="0">
                  <a:solidFill>
                    <a:srgbClr val="4472C4"/>
                  </a:solidFill>
                  <a:latin typeface="等线 Light" panose="02010600030101010101" pitchFamily="2" charset="-122"/>
                  <a:ea typeface="等线 Light" panose="02010600030101010101" pitchFamily="2" charset="-122"/>
                  <a:cs typeface="+mn-cs"/>
                </a:rPr>
                <a:t>数据倾斜</a:t>
              </a:r>
            </a:p>
          </p:txBody>
        </p:sp>
        <p:cxnSp>
          <p:nvCxnSpPr>
            <p:cNvPr id="758" name="直接连接符 757">
              <a:extLst>
                <a:ext uri="{FF2B5EF4-FFF2-40B4-BE49-F238E27FC236}">
                  <a16:creationId xmlns:a16="http://schemas.microsoft.com/office/drawing/2014/main" id="{D7376B05-DEF5-479D-B879-C79D2004D08C}"/>
                </a:ext>
              </a:extLst>
            </p:cNvPr>
            <p:cNvCxnSpPr>
              <a:cxnSpLocks/>
            </p:cNvCxnSpPr>
            <p:nvPr/>
          </p:nvCxnSpPr>
          <p:spPr>
            <a:xfrm>
              <a:off x="2676524" y="1640300"/>
              <a:ext cx="0" cy="429418"/>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59" name="PA-圆角矩形 38">
              <a:extLst>
                <a:ext uri="{FF2B5EF4-FFF2-40B4-BE49-F238E27FC236}">
                  <a16:creationId xmlns:a16="http://schemas.microsoft.com/office/drawing/2014/main" id="{CA7DEA19-A249-4B28-945F-A6831ADB68E4}"/>
                </a:ext>
              </a:extLst>
            </p:cNvPr>
            <p:cNvSpPr/>
            <p:nvPr>
              <p:custDataLst>
                <p:tags r:id="rId4"/>
              </p:custDataLst>
            </p:nvPr>
          </p:nvSpPr>
          <p:spPr>
            <a:xfrm>
              <a:off x="1055760" y="2385050"/>
              <a:ext cx="332982" cy="332982"/>
            </a:xfrm>
            <a:prstGeom prst="roundRect">
              <a:avLst>
                <a:gd name="adj" fmla="val 50000"/>
              </a:avLst>
            </a:prstGeom>
            <a:gradFill>
              <a:gsLst>
                <a:gs pos="0">
                  <a:srgbClr val="FFFFFF">
                    <a:alpha val="40000"/>
                  </a:srgbClr>
                </a:gs>
                <a:gs pos="51000">
                  <a:srgbClr val="E7E6E6">
                    <a:alpha val="75000"/>
                  </a:srgbClr>
                </a:gs>
                <a:gs pos="99000">
                  <a:srgbClr val="FFFFFF">
                    <a:alpha val="30000"/>
                  </a:srgbClr>
                </a:gs>
              </a:gsLst>
              <a:lin ang="0" scaled="0"/>
            </a:gradFill>
            <a:ln w="12700" cap="flat" cmpd="sng" algn="ctr">
              <a:gradFill>
                <a:gsLst>
                  <a:gs pos="0">
                    <a:srgbClr val="FFFFFF">
                      <a:alpha val="70000"/>
                    </a:srgbClr>
                  </a:gs>
                  <a:gs pos="40000">
                    <a:srgbClr val="E7E6E6">
                      <a:alpha val="60000"/>
                    </a:srgbClr>
                  </a:gs>
                  <a:gs pos="100000">
                    <a:srgbClr val="FFFFFF">
                      <a:alpha val="80000"/>
                    </a:srgbClr>
                  </a:gs>
                </a:gsLst>
                <a:lin ang="5400000" scaled="1"/>
              </a:gradFill>
              <a:prstDash val="solid"/>
              <a:miter lim="800000"/>
            </a:ln>
            <a:effectLst>
              <a:outerShdw blurRad="177800" sx="102000" sy="102000" algn="ctr" rotWithShape="0">
                <a:schemeClr val="bg1">
                  <a:lumMod val="65000"/>
                  <a:alpha val="30000"/>
                </a:schemeClr>
              </a:outerShdw>
            </a:effectLst>
            <a:scene3d>
              <a:camera prst="orthographicFront"/>
              <a:lightRig rig="threePt" dir="t"/>
            </a:scene3d>
            <a:sp3d extrusionH="50800"/>
          </p:spPr>
          <p:txBody>
            <a:bodyPr rtlCol="0" anchor="ctr"/>
            <a:lstStyle/>
            <a:p>
              <a:pPr defTabSz="1300460" hangingPunct="1">
                <a:defRPr/>
              </a:pPr>
              <a:endParaRPr lang="zh-CN" altLang="en-US" sz="2560" b="0" dirty="0">
                <a:solidFill>
                  <a:srgbClr val="FFFFFF"/>
                </a:solidFill>
                <a:latin typeface="OPPOSans R" panose="00020600040101010101" pitchFamily="18" charset="-122"/>
                <a:ea typeface="OPPOSans R" panose="00020600040101010101" pitchFamily="18" charset="-122"/>
                <a:cs typeface="+mn-cs"/>
              </a:endParaRPr>
            </a:p>
          </p:txBody>
        </p:sp>
        <p:sp>
          <p:nvSpPr>
            <p:cNvPr id="760" name="Oval 21">
              <a:extLst>
                <a:ext uri="{FF2B5EF4-FFF2-40B4-BE49-F238E27FC236}">
                  <a16:creationId xmlns:a16="http://schemas.microsoft.com/office/drawing/2014/main" id="{D7643101-DDA6-4D5F-A186-B4EAB8BB1F03}"/>
                </a:ext>
              </a:extLst>
            </p:cNvPr>
            <p:cNvSpPr/>
            <p:nvPr/>
          </p:nvSpPr>
          <p:spPr>
            <a:xfrm>
              <a:off x="1124017" y="2453307"/>
              <a:ext cx="196468" cy="196468"/>
            </a:xfrm>
            <a:prstGeom prst="ellipse">
              <a:avLst/>
            </a:prstGeom>
            <a:solidFill>
              <a:schemeClr val="bg1"/>
            </a:solidFill>
            <a:ln w="12700" cmpd="sng">
              <a:solidFill>
                <a:schemeClr val="accent1"/>
              </a:solidFill>
            </a:ln>
            <a:effectLst>
              <a:outerShdw blurRad="127000" algn="ctr" rotWithShape="0">
                <a:schemeClr val="accent1">
                  <a:alpha val="20000"/>
                </a:scheme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defTabSz="1300460" hangingPunct="1">
                <a:lnSpc>
                  <a:spcPts val="1877"/>
                </a:lnSpc>
              </a:pPr>
              <a:endParaRPr lang="en-US" sz="1707" b="0" kern="1200" dirty="0">
                <a:solidFill>
                  <a:srgbClr val="44546A"/>
                </a:solidFill>
                <a:latin typeface="OPPOSans R" panose="00020600040101010101" pitchFamily="18" charset="-122"/>
                <a:ea typeface="OPPOSans R" panose="00020600040101010101" pitchFamily="18" charset="-122"/>
              </a:endParaRPr>
            </a:p>
          </p:txBody>
        </p:sp>
      </p:grpSp>
      <p:grpSp>
        <p:nvGrpSpPr>
          <p:cNvPr id="761" name="组合 760">
            <a:extLst>
              <a:ext uri="{FF2B5EF4-FFF2-40B4-BE49-F238E27FC236}">
                <a16:creationId xmlns:a16="http://schemas.microsoft.com/office/drawing/2014/main" id="{E7B627CF-E40D-4A67-AE10-EF839FFCCD67}"/>
              </a:ext>
            </a:extLst>
          </p:cNvPr>
          <p:cNvGrpSpPr/>
          <p:nvPr/>
        </p:nvGrpSpPr>
        <p:grpSpPr>
          <a:xfrm>
            <a:off x="11602954" y="6729575"/>
            <a:ext cx="4706597" cy="1836841"/>
            <a:chOff x="1055760" y="1426503"/>
            <a:chExt cx="3309326" cy="1291529"/>
          </a:xfrm>
        </p:grpSpPr>
        <p:sp>
          <p:nvSpPr>
            <p:cNvPr id="762" name="任意多边形: 形状 761">
              <a:extLst>
                <a:ext uri="{FF2B5EF4-FFF2-40B4-BE49-F238E27FC236}">
                  <a16:creationId xmlns:a16="http://schemas.microsoft.com/office/drawing/2014/main" id="{1169A4A2-DE5E-4C3C-B5A2-5BA567198FF5}"/>
                </a:ext>
              </a:extLst>
            </p:cNvPr>
            <p:cNvSpPr/>
            <p:nvPr/>
          </p:nvSpPr>
          <p:spPr>
            <a:xfrm>
              <a:off x="1225208" y="1857375"/>
              <a:ext cx="269875" cy="626548"/>
            </a:xfrm>
            <a:custGeom>
              <a:avLst/>
              <a:gdLst>
                <a:gd name="connsiteX0" fmla="*/ 269875 w 269875"/>
                <a:gd name="connsiteY0" fmla="*/ 0 h 485775"/>
                <a:gd name="connsiteX1" fmla="*/ 0 w 269875"/>
                <a:gd name="connsiteY1" fmla="*/ 0 h 485775"/>
                <a:gd name="connsiteX2" fmla="*/ 0 w 269875"/>
                <a:gd name="connsiteY2" fmla="*/ 485775 h 485775"/>
              </a:gdLst>
              <a:ahLst/>
              <a:cxnLst>
                <a:cxn ang="0">
                  <a:pos x="connsiteX0" y="connsiteY0"/>
                </a:cxn>
                <a:cxn ang="0">
                  <a:pos x="connsiteX1" y="connsiteY1"/>
                </a:cxn>
                <a:cxn ang="0">
                  <a:pos x="connsiteX2" y="connsiteY2"/>
                </a:cxn>
              </a:cxnLst>
              <a:rect l="l" t="t" r="r" b="b"/>
              <a:pathLst>
                <a:path w="269875" h="485775">
                  <a:moveTo>
                    <a:pt x="269875" y="0"/>
                  </a:moveTo>
                  <a:lnTo>
                    <a:pt x="0" y="0"/>
                  </a:lnTo>
                  <a:lnTo>
                    <a:pt x="0" y="485775"/>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defRPr/>
              </a:pPr>
              <a:endParaRPr lang="zh-CN" altLang="en-US" sz="2560" b="0" kern="1200" dirty="0">
                <a:solidFill>
                  <a:prstClr val="white"/>
                </a:solidFill>
                <a:latin typeface="OPPOSans R" panose="00020600040101010101" pitchFamily="18" charset="-122"/>
                <a:ea typeface="OPPOSans R" panose="00020600040101010101" pitchFamily="18" charset="-122"/>
              </a:endParaRPr>
            </a:p>
          </p:txBody>
        </p:sp>
        <p:sp>
          <p:nvSpPr>
            <p:cNvPr id="763" name="文本框 762">
              <a:extLst>
                <a:ext uri="{FF2B5EF4-FFF2-40B4-BE49-F238E27FC236}">
                  <a16:creationId xmlns:a16="http://schemas.microsoft.com/office/drawing/2014/main" id="{98FECACF-18FF-4BD2-835F-73645D84E91D}"/>
                </a:ext>
              </a:extLst>
            </p:cNvPr>
            <p:cNvSpPr txBox="1"/>
            <p:nvPr/>
          </p:nvSpPr>
          <p:spPr>
            <a:xfrm>
              <a:off x="2807099" y="1568931"/>
              <a:ext cx="1557987" cy="537993"/>
            </a:xfrm>
            <a:prstGeom prst="rect">
              <a:avLst/>
            </a:prstGeom>
            <a:noFill/>
          </p:spPr>
          <p:txBody>
            <a:bodyPr wrap="square" lIns="0" tIns="0" rIns="0" bIns="0" rtlCol="0">
              <a:spAutoFit/>
            </a:bodyPr>
            <a:lstStyle/>
            <a:p>
              <a:pPr algn="just" defTabSz="1300460" hangingPunct="1">
                <a:lnSpc>
                  <a:spcPct val="130000"/>
                </a:lnSpc>
              </a:pPr>
              <a:r>
                <a:rPr lang="en-US" altLang="zh-CN" sz="1991" b="0" kern="1200" dirty="0">
                  <a:solidFill>
                    <a:prstClr val="white">
                      <a:lumMod val="50000"/>
                    </a:prstClr>
                  </a:solidFill>
                  <a:latin typeface="等线" panose="02010600030101010101" pitchFamily="2" charset="-122"/>
                  <a:ea typeface="等线" panose="02010600030101010101" pitchFamily="2" charset="-122"/>
                  <a:cs typeface="OPPOSans B" panose="00020600040101010101" pitchFamily="18" charset="-122"/>
                </a:rPr>
                <a:t>pipeline</a:t>
              </a:r>
              <a:r>
                <a:rPr lang="zh-CN" altLang="en-US" sz="1991" b="0" kern="1200" dirty="0">
                  <a:solidFill>
                    <a:prstClr val="white">
                      <a:lumMod val="50000"/>
                    </a:prstClr>
                  </a:solidFill>
                  <a:latin typeface="等线" panose="02010600030101010101" pitchFamily="2" charset="-122"/>
                  <a:ea typeface="等线" panose="02010600030101010101" pitchFamily="2" charset="-122"/>
                  <a:cs typeface="OPPOSans B" panose="00020600040101010101" pitchFamily="18" charset="-122"/>
                </a:rPr>
                <a:t>调度不均衡</a:t>
              </a:r>
              <a:endParaRPr lang="en-US" altLang="zh-CN" sz="1991" b="0" kern="1200" dirty="0">
                <a:solidFill>
                  <a:prstClr val="white">
                    <a:lumMod val="50000"/>
                  </a:prstClr>
                </a:solidFill>
                <a:latin typeface="等线" panose="02010600030101010101" pitchFamily="2" charset="-122"/>
                <a:ea typeface="等线" panose="02010600030101010101" pitchFamily="2" charset="-122"/>
                <a:cs typeface="OPPOSans B" panose="00020600040101010101" pitchFamily="18" charset="-122"/>
              </a:endParaRPr>
            </a:p>
            <a:p>
              <a:pPr algn="just" defTabSz="1300460" hangingPunct="1">
                <a:lnSpc>
                  <a:spcPct val="130000"/>
                </a:lnSpc>
              </a:pPr>
              <a:r>
                <a:rPr lang="zh-CN" altLang="en-US" sz="1991" b="0" kern="1200" dirty="0">
                  <a:solidFill>
                    <a:prstClr val="white">
                      <a:lumMod val="50000"/>
                    </a:prstClr>
                  </a:solidFill>
                  <a:latin typeface="等线" panose="02010600030101010101" pitchFamily="2" charset="-122"/>
                  <a:ea typeface="等线" panose="02010600030101010101" pitchFamily="2" charset="-122"/>
                  <a:cs typeface="OPPOSans B" panose="00020600040101010101" pitchFamily="18" charset="-122"/>
                </a:rPr>
                <a:t>项目组资源不均衡</a:t>
              </a:r>
            </a:p>
          </p:txBody>
        </p:sp>
        <p:sp>
          <p:nvSpPr>
            <p:cNvPr id="764" name="矩形 763">
              <a:extLst>
                <a:ext uri="{FF2B5EF4-FFF2-40B4-BE49-F238E27FC236}">
                  <a16:creationId xmlns:a16="http://schemas.microsoft.com/office/drawing/2014/main" id="{F05B6B57-CC62-4AA9-ABD6-A67D2A150233}"/>
                </a:ext>
              </a:extLst>
            </p:cNvPr>
            <p:cNvSpPr/>
            <p:nvPr/>
          </p:nvSpPr>
          <p:spPr>
            <a:xfrm>
              <a:off x="1547968" y="1426503"/>
              <a:ext cx="1030132" cy="861745"/>
            </a:xfrm>
            <a:prstGeom prst="rect">
              <a:avLst/>
            </a:prstGeom>
          </p:spPr>
          <p:txBody>
            <a:bodyPr wrap="square" lIns="0" tIns="0" rIns="0" bIns="0" anchor="ctr">
              <a:spAutoFit/>
            </a:bodyPr>
            <a:lstStyle/>
            <a:p>
              <a:pPr algn="l" defTabSz="1300460" hangingPunct="1">
                <a:defRPr/>
              </a:pPr>
              <a:r>
                <a:rPr lang="zh-CN" altLang="en-US" sz="3982" kern="1200" dirty="0">
                  <a:solidFill>
                    <a:srgbClr val="4472C4"/>
                  </a:solidFill>
                  <a:latin typeface="等线 Light" panose="02010600030101010101" pitchFamily="2" charset="-122"/>
                  <a:ea typeface="等线 Light" panose="02010600030101010101" pitchFamily="2" charset="-122"/>
                  <a:cs typeface="+mn-cs"/>
                </a:rPr>
                <a:t>资源充足</a:t>
              </a:r>
            </a:p>
          </p:txBody>
        </p:sp>
        <p:cxnSp>
          <p:nvCxnSpPr>
            <p:cNvPr id="765" name="直接连接符 764">
              <a:extLst>
                <a:ext uri="{FF2B5EF4-FFF2-40B4-BE49-F238E27FC236}">
                  <a16:creationId xmlns:a16="http://schemas.microsoft.com/office/drawing/2014/main" id="{A190F3B2-4022-4119-866F-287AFC0302F0}"/>
                </a:ext>
              </a:extLst>
            </p:cNvPr>
            <p:cNvCxnSpPr>
              <a:cxnSpLocks/>
            </p:cNvCxnSpPr>
            <p:nvPr/>
          </p:nvCxnSpPr>
          <p:spPr>
            <a:xfrm>
              <a:off x="2676524" y="1640300"/>
              <a:ext cx="0" cy="429418"/>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66" name="PA-圆角矩形 38">
              <a:extLst>
                <a:ext uri="{FF2B5EF4-FFF2-40B4-BE49-F238E27FC236}">
                  <a16:creationId xmlns:a16="http://schemas.microsoft.com/office/drawing/2014/main" id="{55CEEA22-4F86-496F-9B88-C0BD53D3CD7A}"/>
                </a:ext>
              </a:extLst>
            </p:cNvPr>
            <p:cNvSpPr/>
            <p:nvPr>
              <p:custDataLst>
                <p:tags r:id="rId3"/>
              </p:custDataLst>
            </p:nvPr>
          </p:nvSpPr>
          <p:spPr>
            <a:xfrm>
              <a:off x="1055760" y="2385050"/>
              <a:ext cx="332982" cy="332982"/>
            </a:xfrm>
            <a:prstGeom prst="roundRect">
              <a:avLst>
                <a:gd name="adj" fmla="val 50000"/>
              </a:avLst>
            </a:prstGeom>
            <a:gradFill>
              <a:gsLst>
                <a:gs pos="0">
                  <a:srgbClr val="FFFFFF">
                    <a:alpha val="40000"/>
                  </a:srgbClr>
                </a:gs>
                <a:gs pos="51000">
                  <a:srgbClr val="E7E6E6">
                    <a:alpha val="75000"/>
                  </a:srgbClr>
                </a:gs>
                <a:gs pos="99000">
                  <a:srgbClr val="FFFFFF">
                    <a:alpha val="30000"/>
                  </a:srgbClr>
                </a:gs>
              </a:gsLst>
              <a:lin ang="0" scaled="0"/>
            </a:gradFill>
            <a:ln w="12700" cap="flat" cmpd="sng" algn="ctr">
              <a:gradFill>
                <a:gsLst>
                  <a:gs pos="0">
                    <a:srgbClr val="FFFFFF">
                      <a:alpha val="70000"/>
                    </a:srgbClr>
                  </a:gs>
                  <a:gs pos="40000">
                    <a:srgbClr val="E7E6E6">
                      <a:alpha val="60000"/>
                    </a:srgbClr>
                  </a:gs>
                  <a:gs pos="100000">
                    <a:srgbClr val="FFFFFF">
                      <a:alpha val="80000"/>
                    </a:srgbClr>
                  </a:gs>
                </a:gsLst>
                <a:lin ang="5400000" scaled="1"/>
              </a:gradFill>
              <a:prstDash val="solid"/>
              <a:miter lim="800000"/>
            </a:ln>
            <a:effectLst>
              <a:outerShdw blurRad="177800" sx="102000" sy="102000" algn="ctr" rotWithShape="0">
                <a:schemeClr val="bg1">
                  <a:lumMod val="65000"/>
                  <a:alpha val="30000"/>
                </a:schemeClr>
              </a:outerShdw>
            </a:effectLst>
            <a:scene3d>
              <a:camera prst="orthographicFront"/>
              <a:lightRig rig="threePt" dir="t"/>
            </a:scene3d>
            <a:sp3d extrusionH="50800"/>
          </p:spPr>
          <p:txBody>
            <a:bodyPr rtlCol="0" anchor="ctr"/>
            <a:lstStyle/>
            <a:p>
              <a:pPr defTabSz="1300460" hangingPunct="1">
                <a:defRPr/>
              </a:pPr>
              <a:endParaRPr lang="zh-CN" altLang="en-US" sz="2560" b="0" dirty="0">
                <a:solidFill>
                  <a:srgbClr val="FFFFFF"/>
                </a:solidFill>
                <a:latin typeface="OPPOSans R" panose="00020600040101010101" pitchFamily="18" charset="-122"/>
                <a:ea typeface="OPPOSans R" panose="00020600040101010101" pitchFamily="18" charset="-122"/>
                <a:cs typeface="+mn-cs"/>
              </a:endParaRPr>
            </a:p>
          </p:txBody>
        </p:sp>
        <p:sp>
          <p:nvSpPr>
            <p:cNvPr id="767" name="Oval 21">
              <a:extLst>
                <a:ext uri="{FF2B5EF4-FFF2-40B4-BE49-F238E27FC236}">
                  <a16:creationId xmlns:a16="http://schemas.microsoft.com/office/drawing/2014/main" id="{6AE34356-6873-4F7B-B095-FC669F87EAF6}"/>
                </a:ext>
              </a:extLst>
            </p:cNvPr>
            <p:cNvSpPr/>
            <p:nvPr/>
          </p:nvSpPr>
          <p:spPr>
            <a:xfrm>
              <a:off x="1124017" y="2453307"/>
              <a:ext cx="196468" cy="196468"/>
            </a:xfrm>
            <a:prstGeom prst="ellipse">
              <a:avLst/>
            </a:prstGeom>
            <a:solidFill>
              <a:schemeClr val="bg1"/>
            </a:solidFill>
            <a:ln w="12700" cmpd="sng">
              <a:solidFill>
                <a:schemeClr val="accent1"/>
              </a:solidFill>
            </a:ln>
            <a:effectLst>
              <a:outerShdw blurRad="127000" algn="ctr" rotWithShape="0">
                <a:schemeClr val="accent1">
                  <a:alpha val="20000"/>
                </a:scheme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defTabSz="1300460" hangingPunct="1">
                <a:lnSpc>
                  <a:spcPts val="1877"/>
                </a:lnSpc>
              </a:pPr>
              <a:endParaRPr lang="en-US" sz="1707" b="0" kern="1200" dirty="0">
                <a:solidFill>
                  <a:srgbClr val="44546A"/>
                </a:solidFill>
                <a:latin typeface="OPPOSans R" panose="00020600040101010101" pitchFamily="18" charset="-122"/>
                <a:ea typeface="OPPOSans R" panose="00020600040101010101" pitchFamily="18" charset="-122"/>
              </a:endParaRPr>
            </a:p>
          </p:txBody>
        </p:sp>
      </p:grpSp>
      <p:sp>
        <p:nvSpPr>
          <p:cNvPr id="769" name="PA-圆角矩形 38">
            <a:extLst>
              <a:ext uri="{FF2B5EF4-FFF2-40B4-BE49-F238E27FC236}">
                <a16:creationId xmlns:a16="http://schemas.microsoft.com/office/drawing/2014/main" id="{122172A6-F095-4B9E-AD98-A102046059C1}"/>
              </a:ext>
            </a:extLst>
          </p:cNvPr>
          <p:cNvSpPr/>
          <p:nvPr>
            <p:custDataLst>
              <p:tags r:id="rId1"/>
            </p:custDataLst>
          </p:nvPr>
        </p:nvSpPr>
        <p:spPr>
          <a:xfrm>
            <a:off x="-1782094" y="7906093"/>
            <a:ext cx="3544738" cy="4031805"/>
          </a:xfrm>
          <a:prstGeom prst="roundRect">
            <a:avLst>
              <a:gd name="adj" fmla="val 4190"/>
            </a:avLst>
          </a:prstGeom>
          <a:gradFill>
            <a:gsLst>
              <a:gs pos="0">
                <a:srgbClr val="FFFFFF">
                  <a:alpha val="40000"/>
                </a:srgbClr>
              </a:gs>
              <a:gs pos="51000">
                <a:srgbClr val="E7E6E6">
                  <a:alpha val="75000"/>
                </a:srgbClr>
              </a:gs>
              <a:gs pos="99000">
                <a:srgbClr val="FFFFFF">
                  <a:alpha val="30000"/>
                </a:srgbClr>
              </a:gs>
            </a:gsLst>
            <a:lin ang="0" scaled="0"/>
          </a:gradFill>
          <a:ln w="19050" cap="flat" cmpd="sng" algn="ctr">
            <a:gradFill>
              <a:gsLst>
                <a:gs pos="0">
                  <a:srgbClr val="FFFFFF">
                    <a:alpha val="70000"/>
                  </a:srgbClr>
                </a:gs>
                <a:gs pos="40000">
                  <a:srgbClr val="E7E6E6">
                    <a:alpha val="60000"/>
                  </a:srgbClr>
                </a:gs>
                <a:gs pos="100000">
                  <a:srgbClr val="FFFFFF">
                    <a:alpha val="80000"/>
                  </a:srgbClr>
                </a:gs>
              </a:gsLst>
              <a:lin ang="5400000" scaled="1"/>
            </a:gradFill>
            <a:prstDash val="solid"/>
            <a:miter lim="800000"/>
          </a:ln>
          <a:effectLst>
            <a:outerShdw blurRad="177800" sx="102000" sy="102000" algn="ctr" rotWithShape="0">
              <a:schemeClr val="bg1">
                <a:lumMod val="65000"/>
                <a:alpha val="30000"/>
              </a:schemeClr>
            </a:outerShdw>
          </a:effectLst>
          <a:scene3d>
            <a:camera prst="orthographicFront"/>
            <a:lightRig rig="threePt" dir="t"/>
          </a:scene3d>
          <a:sp3d extrusionH="50800"/>
        </p:spPr>
        <p:txBody>
          <a:bodyPr rtlCol="0" anchor="ctr"/>
          <a:lstStyle/>
          <a:p>
            <a:pPr defTabSz="1300460" hangingPunct="1">
              <a:defRPr/>
            </a:pPr>
            <a:endParaRPr lang="zh-CN" altLang="en-US" sz="2560" b="0" dirty="0">
              <a:solidFill>
                <a:srgbClr val="FFFFFF"/>
              </a:solidFill>
              <a:latin typeface="OPPOSans R" panose="00020600040101010101" pitchFamily="18" charset="-122"/>
              <a:ea typeface="OPPOSans R" panose="00020600040101010101" pitchFamily="18" charset="-122"/>
              <a:cs typeface="+mn-cs"/>
            </a:endParaRPr>
          </a:p>
        </p:txBody>
      </p:sp>
      <p:sp>
        <p:nvSpPr>
          <p:cNvPr id="771" name="PA-圆角矩形 38">
            <a:extLst>
              <a:ext uri="{FF2B5EF4-FFF2-40B4-BE49-F238E27FC236}">
                <a16:creationId xmlns:a16="http://schemas.microsoft.com/office/drawing/2014/main" id="{8D0E7EF2-673F-4514-A14A-0B02FF8D47D7}"/>
              </a:ext>
            </a:extLst>
          </p:cNvPr>
          <p:cNvSpPr/>
          <p:nvPr>
            <p:custDataLst>
              <p:tags r:id="rId2"/>
            </p:custDataLst>
          </p:nvPr>
        </p:nvSpPr>
        <p:spPr>
          <a:xfrm>
            <a:off x="16670742" y="2665984"/>
            <a:ext cx="3432777" cy="3489621"/>
          </a:xfrm>
          <a:prstGeom prst="roundRect">
            <a:avLst>
              <a:gd name="adj" fmla="val 5183"/>
            </a:avLst>
          </a:prstGeom>
          <a:gradFill>
            <a:gsLst>
              <a:gs pos="0">
                <a:srgbClr val="FFFFFF">
                  <a:alpha val="40000"/>
                </a:srgbClr>
              </a:gs>
              <a:gs pos="45000">
                <a:srgbClr val="E7E6E6">
                  <a:alpha val="75000"/>
                </a:srgbClr>
              </a:gs>
              <a:gs pos="99000">
                <a:srgbClr val="FFFFFF">
                  <a:alpha val="15000"/>
                </a:srgbClr>
              </a:gs>
            </a:gsLst>
            <a:lin ang="0" scaled="0"/>
          </a:gradFill>
          <a:ln w="19050" cap="flat" cmpd="sng" algn="ctr">
            <a:gradFill>
              <a:gsLst>
                <a:gs pos="0">
                  <a:srgbClr val="FFFFFF">
                    <a:alpha val="70000"/>
                  </a:srgbClr>
                </a:gs>
                <a:gs pos="40000">
                  <a:srgbClr val="E7E6E6">
                    <a:alpha val="60000"/>
                  </a:srgbClr>
                </a:gs>
                <a:gs pos="100000">
                  <a:srgbClr val="FFFFFF">
                    <a:alpha val="80000"/>
                  </a:srgbClr>
                </a:gs>
              </a:gsLst>
              <a:lin ang="5400000" scaled="1"/>
            </a:gradFill>
            <a:prstDash val="solid"/>
            <a:miter lim="800000"/>
          </a:ln>
          <a:effectLst>
            <a:outerShdw blurRad="177800" sx="102000" sy="102000" algn="ctr" rotWithShape="0">
              <a:schemeClr val="bg1">
                <a:lumMod val="65000"/>
                <a:alpha val="30000"/>
              </a:schemeClr>
            </a:outerShdw>
          </a:effectLst>
          <a:scene3d>
            <a:camera prst="orthographicFront"/>
            <a:lightRig rig="threePt" dir="t"/>
          </a:scene3d>
          <a:sp3d extrusionH="50800"/>
        </p:spPr>
        <p:txBody>
          <a:bodyPr rtlCol="0" anchor="ctr"/>
          <a:lstStyle/>
          <a:p>
            <a:pPr defTabSz="1300460" hangingPunct="1">
              <a:defRPr/>
            </a:pPr>
            <a:endParaRPr lang="zh-CN" altLang="en-US" sz="2560" b="0" dirty="0">
              <a:solidFill>
                <a:srgbClr val="FFFFFF"/>
              </a:solidFill>
              <a:latin typeface="OPPOSans R" panose="00020600040101010101" pitchFamily="18" charset="-122"/>
              <a:ea typeface="OPPOSans R" panose="00020600040101010101" pitchFamily="18" charset="-122"/>
              <a:cs typeface="+mn-cs"/>
            </a:endParaRPr>
          </a:p>
        </p:txBody>
      </p:sp>
      <p:sp>
        <p:nvSpPr>
          <p:cNvPr id="718" name="标题 3">
            <a:extLst>
              <a:ext uri="{FF2B5EF4-FFF2-40B4-BE49-F238E27FC236}">
                <a16:creationId xmlns:a16="http://schemas.microsoft.com/office/drawing/2014/main" id="{CFC6810B-2CCF-584A-B4CC-0D7695A80C6E}"/>
              </a:ext>
            </a:extLst>
          </p:cNvPr>
          <p:cNvSpPr txBox="1">
            <a:spLocks/>
          </p:cNvSpPr>
          <p:nvPr/>
        </p:nvSpPr>
        <p:spPr>
          <a:xfrm>
            <a:off x="1024265" y="512026"/>
            <a:ext cx="5053982" cy="604012"/>
          </a:xfrm>
          <a:prstGeom prst="rect">
            <a:avLst/>
          </a:prstGeom>
          <a:noFill/>
        </p:spPr>
        <p:txBody>
          <a:bodyPr vert="horz" wrap="square" lIns="130048" tIns="65024" rIns="130048" bIns="65024"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1300460"/>
            <a:r>
              <a:rPr lang="zh-CN" altLang="en-US" sz="3413" b="0" dirty="0">
                <a:solidFill>
                  <a:prstClr val="black"/>
                </a:solidFill>
                <a:latin typeface="Microsoft YaHei" panose="020B0503020204020204" pitchFamily="34" charset="-122"/>
                <a:ea typeface="Microsoft YaHei" panose="020B0503020204020204" pitchFamily="34" charset="-122"/>
              </a:rPr>
              <a:t>挑战：分布式性能问题</a:t>
            </a:r>
            <a:endParaRPr kumimoji="1" lang="zh-CN" altLang="en-US" sz="3413" b="0" dirty="0">
              <a:solidFill>
                <a:srgbClr val="00C47C"/>
              </a:solidFill>
              <a:latin typeface="Microsoft YaHei" panose="020B0503020204020204" pitchFamily="34" charset="-122"/>
              <a:ea typeface="Microsoft YaHei" panose="020B0503020204020204" pitchFamily="34" charset="-122"/>
              <a:cs typeface="TTTGB Medium" charset="-122"/>
            </a:endParaRPr>
          </a:p>
        </p:txBody>
      </p:sp>
    </p:spTree>
    <p:extLst>
      <p:ext uri="{BB962C8B-B14F-4D97-AF65-F5344CB8AC3E}">
        <p14:creationId xmlns:p14="http://schemas.microsoft.com/office/powerpoint/2010/main" val="30388801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3">
            <a:extLst>
              <a:ext uri="{FF2B5EF4-FFF2-40B4-BE49-F238E27FC236}">
                <a16:creationId xmlns:a16="http://schemas.microsoft.com/office/drawing/2014/main" id="{2E30F4D2-B4A3-484D-831D-B58878AFB777}"/>
              </a:ext>
            </a:extLst>
          </p:cNvPr>
          <p:cNvSpPr txBox="1">
            <a:spLocks/>
          </p:cNvSpPr>
          <p:nvPr/>
        </p:nvSpPr>
        <p:spPr>
          <a:xfrm>
            <a:off x="1024265" y="512026"/>
            <a:ext cx="7963447" cy="604012"/>
          </a:xfrm>
          <a:prstGeom prst="rect">
            <a:avLst/>
          </a:prstGeom>
          <a:noFill/>
        </p:spPr>
        <p:txBody>
          <a:bodyPr vert="horz" wrap="square" lIns="130048" tIns="65024" rIns="130048" bIns="65024"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1300460"/>
            <a:r>
              <a:rPr lang="zh-CN" altLang="en-US" sz="3413" b="0" dirty="0">
                <a:solidFill>
                  <a:prstClr val="black"/>
                </a:solidFill>
                <a:latin typeface="Microsoft YaHei" panose="020B0503020204020204" pitchFamily="34" charset="-122"/>
                <a:ea typeface="Microsoft YaHei" panose="020B0503020204020204" pitchFamily="34" charset="-122"/>
              </a:rPr>
              <a:t>挑战：分布式性能问题</a:t>
            </a:r>
            <a:r>
              <a:rPr lang="en-US" altLang="zh-CN" sz="3413" b="0" dirty="0">
                <a:solidFill>
                  <a:prstClr val="black"/>
                </a:solidFill>
                <a:latin typeface="Microsoft YaHei" panose="020B0503020204020204" pitchFamily="34" charset="-122"/>
                <a:ea typeface="Microsoft YaHei" panose="020B0503020204020204" pitchFamily="34" charset="-122"/>
              </a:rPr>
              <a:t>-</a:t>
            </a:r>
            <a:r>
              <a:rPr lang="zh-CN" altLang="en-US" sz="3413" b="0" dirty="0">
                <a:solidFill>
                  <a:prstClr val="black"/>
                </a:solidFill>
                <a:latin typeface="Microsoft YaHei" panose="020B0503020204020204" pitchFamily="34" charset="-122"/>
                <a:ea typeface="Microsoft YaHei" panose="020B0503020204020204" pitchFamily="34" charset="-122"/>
              </a:rPr>
              <a:t>分布式框架</a:t>
            </a:r>
            <a:endParaRPr kumimoji="1" lang="zh-CN" altLang="en-US" sz="3413" b="0" dirty="0">
              <a:solidFill>
                <a:srgbClr val="00C47C"/>
              </a:solidFill>
              <a:latin typeface="Microsoft YaHei" panose="020B0503020204020204" pitchFamily="34" charset="-122"/>
              <a:ea typeface="Microsoft YaHei" panose="020B0503020204020204" pitchFamily="34" charset="-122"/>
              <a:cs typeface="TTTGB Medium" charset="-122"/>
            </a:endParaRPr>
          </a:p>
        </p:txBody>
      </p:sp>
      <p:grpSp>
        <p:nvGrpSpPr>
          <p:cNvPr id="6" name="组合 5">
            <a:extLst>
              <a:ext uri="{FF2B5EF4-FFF2-40B4-BE49-F238E27FC236}">
                <a16:creationId xmlns:a16="http://schemas.microsoft.com/office/drawing/2014/main" id="{AEEF053C-3854-194D-8C69-78115FAABDB9}"/>
              </a:ext>
            </a:extLst>
          </p:cNvPr>
          <p:cNvGrpSpPr/>
          <p:nvPr/>
        </p:nvGrpSpPr>
        <p:grpSpPr>
          <a:xfrm>
            <a:off x="1434522" y="9996016"/>
            <a:ext cx="13813830" cy="422128"/>
            <a:chOff x="539327" y="6474253"/>
            <a:chExt cx="9262596" cy="296809"/>
          </a:xfrm>
        </p:grpSpPr>
        <p:cxnSp>
          <p:nvCxnSpPr>
            <p:cNvPr id="7" name="直接连接符 23">
              <a:extLst>
                <a:ext uri="{FF2B5EF4-FFF2-40B4-BE49-F238E27FC236}">
                  <a16:creationId xmlns:a16="http://schemas.microsoft.com/office/drawing/2014/main" id="{7B3DD1A9-B3AC-0A49-84DA-1934093C8806}"/>
                </a:ext>
              </a:extLst>
            </p:cNvPr>
            <p:cNvCxnSpPr>
              <a:cxnSpLocks/>
            </p:cNvCxnSpPr>
            <p:nvPr/>
          </p:nvCxnSpPr>
          <p:spPr>
            <a:xfrm>
              <a:off x="1326394" y="6525503"/>
              <a:ext cx="1594339" cy="0"/>
            </a:xfrm>
            <a:prstGeom prst="line">
              <a:avLst/>
            </a:prstGeom>
            <a:ln w="12700">
              <a:solidFill>
                <a:schemeClr val="bg1">
                  <a:lumMod val="65000"/>
                </a:schemeClr>
              </a:solidFill>
              <a:tailEnd type="stealth"/>
            </a:ln>
          </p:spPr>
          <p:style>
            <a:lnRef idx="1">
              <a:schemeClr val="accent1"/>
            </a:lnRef>
            <a:fillRef idx="0">
              <a:schemeClr val="accent1"/>
            </a:fillRef>
            <a:effectRef idx="0">
              <a:schemeClr val="accent1"/>
            </a:effectRef>
            <a:fontRef idx="minor">
              <a:schemeClr val="tx1"/>
            </a:fontRef>
          </p:style>
        </p:cxnSp>
        <p:sp>
          <p:nvSpPr>
            <p:cNvPr id="8" name="椭圆 7">
              <a:extLst>
                <a:ext uri="{FF2B5EF4-FFF2-40B4-BE49-F238E27FC236}">
                  <a16:creationId xmlns:a16="http://schemas.microsoft.com/office/drawing/2014/main" id="{AD048395-7655-F04E-B4EF-FFA5F345B7B4}"/>
                </a:ext>
              </a:extLst>
            </p:cNvPr>
            <p:cNvSpPr/>
            <p:nvPr/>
          </p:nvSpPr>
          <p:spPr bwMode="auto">
            <a:xfrm>
              <a:off x="3136594" y="6479878"/>
              <a:ext cx="68662" cy="72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733904" hangingPunct="1">
                <a:defRPr/>
              </a:pPr>
              <a:endParaRPr lang="zh-CN" altLang="en-US" sz="1422" b="0" kern="1200">
                <a:solidFill>
                  <a:prstClr val="white"/>
                </a:solidFill>
                <a:latin typeface="Microsoft YaHei" panose="020B0503020204020204" pitchFamily="34" charset="-122"/>
                <a:ea typeface="Microsoft YaHei" panose="020B0503020204020204" pitchFamily="34" charset="-122"/>
              </a:endParaRPr>
            </a:p>
          </p:txBody>
        </p:sp>
        <p:sp>
          <p:nvSpPr>
            <p:cNvPr id="9" name="椭圆 8">
              <a:extLst>
                <a:ext uri="{FF2B5EF4-FFF2-40B4-BE49-F238E27FC236}">
                  <a16:creationId xmlns:a16="http://schemas.microsoft.com/office/drawing/2014/main" id="{C85E3AB9-9884-8C4E-BC00-4E1C962205E6}"/>
                </a:ext>
              </a:extLst>
            </p:cNvPr>
            <p:cNvSpPr/>
            <p:nvPr/>
          </p:nvSpPr>
          <p:spPr bwMode="auto">
            <a:xfrm>
              <a:off x="5083070" y="6479878"/>
              <a:ext cx="68662" cy="72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733904" hangingPunct="1">
                <a:defRPr/>
              </a:pPr>
              <a:endParaRPr lang="zh-CN" altLang="en-US" sz="1422" b="0" kern="1200">
                <a:solidFill>
                  <a:prstClr val="white"/>
                </a:solidFill>
                <a:latin typeface="Microsoft YaHei" panose="020B0503020204020204" pitchFamily="34" charset="-122"/>
                <a:ea typeface="Microsoft YaHei" panose="020B0503020204020204" pitchFamily="34" charset="-122"/>
              </a:endParaRPr>
            </a:p>
          </p:txBody>
        </p:sp>
        <p:sp>
          <p:nvSpPr>
            <p:cNvPr id="10" name="椭圆 9">
              <a:extLst>
                <a:ext uri="{FF2B5EF4-FFF2-40B4-BE49-F238E27FC236}">
                  <a16:creationId xmlns:a16="http://schemas.microsoft.com/office/drawing/2014/main" id="{241DC47E-6C9A-364C-A3F4-4F82C9A2F384}"/>
                </a:ext>
              </a:extLst>
            </p:cNvPr>
            <p:cNvSpPr/>
            <p:nvPr/>
          </p:nvSpPr>
          <p:spPr bwMode="auto">
            <a:xfrm>
              <a:off x="7123536" y="6474253"/>
              <a:ext cx="68662" cy="72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733904" hangingPunct="1">
                <a:defRPr/>
              </a:pPr>
              <a:endParaRPr lang="zh-CN" altLang="en-US" sz="1422" b="0" kern="1200">
                <a:solidFill>
                  <a:prstClr val="white"/>
                </a:solidFill>
                <a:latin typeface="Microsoft YaHei" panose="020B0503020204020204" pitchFamily="34" charset="-122"/>
                <a:ea typeface="Microsoft YaHei" panose="020B0503020204020204" pitchFamily="34" charset="-122"/>
              </a:endParaRPr>
            </a:p>
          </p:txBody>
        </p:sp>
        <p:sp>
          <p:nvSpPr>
            <p:cNvPr id="11" name="椭圆 10">
              <a:extLst>
                <a:ext uri="{FF2B5EF4-FFF2-40B4-BE49-F238E27FC236}">
                  <a16:creationId xmlns:a16="http://schemas.microsoft.com/office/drawing/2014/main" id="{CADE4E91-8D7D-924E-BB02-E2470BFC690A}"/>
                </a:ext>
              </a:extLst>
            </p:cNvPr>
            <p:cNvSpPr/>
            <p:nvPr/>
          </p:nvSpPr>
          <p:spPr bwMode="auto">
            <a:xfrm>
              <a:off x="9097962" y="6484613"/>
              <a:ext cx="68662" cy="72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733904" hangingPunct="1">
                <a:defRPr/>
              </a:pPr>
              <a:endParaRPr lang="zh-CN" altLang="en-US" sz="1422" b="0" kern="1200">
                <a:solidFill>
                  <a:prstClr val="white"/>
                </a:solidFill>
                <a:latin typeface="Microsoft YaHei" panose="020B0503020204020204" pitchFamily="34" charset="-122"/>
                <a:ea typeface="Microsoft YaHei" panose="020B0503020204020204" pitchFamily="34" charset="-122"/>
              </a:endParaRPr>
            </a:p>
          </p:txBody>
        </p:sp>
        <p:sp>
          <p:nvSpPr>
            <p:cNvPr id="12" name="椭圆 11">
              <a:extLst>
                <a:ext uri="{FF2B5EF4-FFF2-40B4-BE49-F238E27FC236}">
                  <a16:creationId xmlns:a16="http://schemas.microsoft.com/office/drawing/2014/main" id="{120C989E-D1FE-A449-AFF3-399232622379}"/>
                </a:ext>
              </a:extLst>
            </p:cNvPr>
            <p:cNvSpPr/>
            <p:nvPr/>
          </p:nvSpPr>
          <p:spPr bwMode="auto">
            <a:xfrm>
              <a:off x="1096128" y="6476794"/>
              <a:ext cx="68662" cy="72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733904" hangingPunct="1">
                <a:defRPr/>
              </a:pPr>
              <a:endParaRPr lang="zh-CN" altLang="en-US" sz="1422" b="0" kern="1200">
                <a:solidFill>
                  <a:prstClr val="white"/>
                </a:solidFill>
                <a:latin typeface="Microsoft YaHei" panose="020B0503020204020204" pitchFamily="34" charset="-122"/>
                <a:ea typeface="Microsoft YaHei" panose="020B0503020204020204" pitchFamily="34" charset="-122"/>
              </a:endParaRPr>
            </a:p>
          </p:txBody>
        </p:sp>
        <p:sp>
          <p:nvSpPr>
            <p:cNvPr id="13" name="TextBox 32">
              <a:extLst>
                <a:ext uri="{FF2B5EF4-FFF2-40B4-BE49-F238E27FC236}">
                  <a16:creationId xmlns:a16="http://schemas.microsoft.com/office/drawing/2014/main" id="{C1786913-3180-6646-BF32-A39B51FFF8FC}"/>
                </a:ext>
              </a:extLst>
            </p:cNvPr>
            <p:cNvSpPr txBox="1">
              <a:spLocks noChangeArrowheads="1"/>
            </p:cNvSpPr>
            <p:nvPr/>
          </p:nvSpPr>
          <p:spPr bwMode="auto">
            <a:xfrm>
              <a:off x="539327" y="6527556"/>
              <a:ext cx="1273701" cy="226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733904" fontAlgn="base" hangingPunct="1">
                <a:spcBef>
                  <a:spcPct val="0"/>
                </a:spcBef>
                <a:spcAft>
                  <a:spcPct val="0"/>
                </a:spcAft>
              </a:pPr>
              <a:r>
                <a:rPr lang="zh-CN" altLang="en-US" sz="1493" b="0" kern="1200" dirty="0">
                  <a:solidFill>
                    <a:srgbClr val="5B9BD5">
                      <a:lumMod val="75000"/>
                    </a:srgbClr>
                  </a:solidFill>
                  <a:latin typeface="Microsoft YaHei" panose="020B0503020204020204" pitchFamily="34" charset="-122"/>
                  <a:ea typeface="Microsoft YaHei" panose="020B0503020204020204" pitchFamily="34" charset="-122"/>
                  <a:cs typeface="+mn-cs"/>
                </a:rPr>
                <a:t>分布式框架</a:t>
              </a:r>
            </a:p>
          </p:txBody>
        </p:sp>
        <p:sp>
          <p:nvSpPr>
            <p:cNvPr id="14" name="TextBox 32">
              <a:extLst>
                <a:ext uri="{FF2B5EF4-FFF2-40B4-BE49-F238E27FC236}">
                  <a16:creationId xmlns:a16="http://schemas.microsoft.com/office/drawing/2014/main" id="{50BF43DC-0B82-124E-BFD7-64E02B096F09}"/>
                </a:ext>
              </a:extLst>
            </p:cNvPr>
            <p:cNvSpPr txBox="1">
              <a:spLocks noChangeArrowheads="1"/>
            </p:cNvSpPr>
            <p:nvPr/>
          </p:nvSpPr>
          <p:spPr bwMode="auto">
            <a:xfrm>
              <a:off x="2542500" y="6544602"/>
              <a:ext cx="1273701" cy="226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733904" fontAlgn="base" hangingPunct="1">
                <a:spcBef>
                  <a:spcPct val="0"/>
                </a:spcBef>
                <a:spcAft>
                  <a:spcPct val="0"/>
                </a:spcAft>
              </a:pPr>
              <a:r>
                <a:rPr lang="zh-CN" altLang="en-US" sz="1493" b="0" kern="1200" dirty="0">
                  <a:solidFill>
                    <a:prstClr val="white">
                      <a:lumMod val="65000"/>
                    </a:prstClr>
                  </a:solidFill>
                  <a:latin typeface="Microsoft YaHei" panose="020B0503020204020204" pitchFamily="34" charset="-122"/>
                  <a:ea typeface="Microsoft YaHei" panose="020B0503020204020204" pitchFamily="34" charset="-122"/>
                  <a:cs typeface="+mn-cs"/>
                </a:rPr>
                <a:t>存储通信</a:t>
              </a:r>
            </a:p>
          </p:txBody>
        </p:sp>
        <p:sp>
          <p:nvSpPr>
            <p:cNvPr id="15" name="TextBox 32">
              <a:extLst>
                <a:ext uri="{FF2B5EF4-FFF2-40B4-BE49-F238E27FC236}">
                  <a16:creationId xmlns:a16="http://schemas.microsoft.com/office/drawing/2014/main" id="{66E73DA0-EED2-2141-9E1F-322E4A7E0D10}"/>
                </a:ext>
              </a:extLst>
            </p:cNvPr>
            <p:cNvSpPr txBox="1">
              <a:spLocks noChangeArrowheads="1"/>
            </p:cNvSpPr>
            <p:nvPr/>
          </p:nvSpPr>
          <p:spPr bwMode="auto">
            <a:xfrm>
              <a:off x="4497060" y="6536152"/>
              <a:ext cx="1273701" cy="226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733904" fontAlgn="base" hangingPunct="1">
                <a:spcBef>
                  <a:spcPct val="0"/>
                </a:spcBef>
                <a:spcAft>
                  <a:spcPct val="0"/>
                </a:spcAft>
              </a:pPr>
              <a:r>
                <a:rPr lang="zh-CN" altLang="en-US" sz="1493" b="0" kern="1200" dirty="0">
                  <a:solidFill>
                    <a:prstClr val="white">
                      <a:lumMod val="65000"/>
                    </a:prstClr>
                  </a:solidFill>
                  <a:latin typeface="Microsoft YaHei" panose="020B0503020204020204" pitchFamily="34" charset="-122"/>
                  <a:ea typeface="Microsoft YaHei" panose="020B0503020204020204" pitchFamily="34" charset="-122"/>
                  <a:cs typeface="+mn-cs"/>
                </a:rPr>
                <a:t>分布式利用率</a:t>
              </a:r>
            </a:p>
          </p:txBody>
        </p:sp>
        <p:sp>
          <p:nvSpPr>
            <p:cNvPr id="16" name="TextBox 32">
              <a:extLst>
                <a:ext uri="{FF2B5EF4-FFF2-40B4-BE49-F238E27FC236}">
                  <a16:creationId xmlns:a16="http://schemas.microsoft.com/office/drawing/2014/main" id="{F961CE50-6EB2-0545-A71C-FA23EF4B57CE}"/>
                </a:ext>
              </a:extLst>
            </p:cNvPr>
            <p:cNvSpPr txBox="1">
              <a:spLocks noChangeArrowheads="1"/>
            </p:cNvSpPr>
            <p:nvPr/>
          </p:nvSpPr>
          <p:spPr bwMode="auto">
            <a:xfrm>
              <a:off x="6543383" y="6534278"/>
              <a:ext cx="1273700" cy="226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733904" fontAlgn="base" hangingPunct="1">
                <a:spcBef>
                  <a:spcPct val="0"/>
                </a:spcBef>
                <a:spcAft>
                  <a:spcPct val="0"/>
                </a:spcAft>
              </a:pPr>
              <a:r>
                <a:rPr lang="zh-CN" altLang="en-US" sz="1493" b="0" kern="1200" dirty="0">
                  <a:solidFill>
                    <a:prstClr val="white">
                      <a:lumMod val="65000"/>
                    </a:prstClr>
                  </a:solidFill>
                  <a:latin typeface="Microsoft YaHei" panose="020B0503020204020204" pitchFamily="34" charset="-122"/>
                  <a:ea typeface="Microsoft YaHei" panose="020B0503020204020204" pitchFamily="34" charset="-122"/>
                  <a:cs typeface="+mn-cs"/>
                </a:rPr>
                <a:t>数据倾斜</a:t>
              </a:r>
            </a:p>
          </p:txBody>
        </p:sp>
        <p:sp>
          <p:nvSpPr>
            <p:cNvPr id="17" name="TextBox 32">
              <a:extLst>
                <a:ext uri="{FF2B5EF4-FFF2-40B4-BE49-F238E27FC236}">
                  <a16:creationId xmlns:a16="http://schemas.microsoft.com/office/drawing/2014/main" id="{6C947C95-C751-F34A-89F2-60A3F9C72457}"/>
                </a:ext>
              </a:extLst>
            </p:cNvPr>
            <p:cNvSpPr txBox="1">
              <a:spLocks noChangeArrowheads="1"/>
            </p:cNvSpPr>
            <p:nvPr/>
          </p:nvSpPr>
          <p:spPr bwMode="auto">
            <a:xfrm>
              <a:off x="8496349" y="6542142"/>
              <a:ext cx="1305574" cy="226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733904" fontAlgn="base" hangingPunct="1">
                <a:spcBef>
                  <a:spcPct val="0"/>
                </a:spcBef>
                <a:spcAft>
                  <a:spcPct val="0"/>
                </a:spcAft>
              </a:pPr>
              <a:r>
                <a:rPr lang="zh-CN" altLang="en-US" sz="1493" b="0" kern="1200" dirty="0">
                  <a:solidFill>
                    <a:prstClr val="white">
                      <a:lumMod val="65000"/>
                    </a:prstClr>
                  </a:solidFill>
                  <a:latin typeface="Microsoft YaHei" panose="020B0503020204020204" pitchFamily="34" charset="-122"/>
                  <a:ea typeface="Microsoft YaHei" panose="020B0503020204020204" pitchFamily="34" charset="-122"/>
                  <a:cs typeface="+mn-cs"/>
                </a:rPr>
                <a:t>资源充足</a:t>
              </a:r>
            </a:p>
          </p:txBody>
        </p:sp>
        <p:cxnSp>
          <p:nvCxnSpPr>
            <p:cNvPr id="18" name="直接连接符 23">
              <a:extLst>
                <a:ext uri="{FF2B5EF4-FFF2-40B4-BE49-F238E27FC236}">
                  <a16:creationId xmlns:a16="http://schemas.microsoft.com/office/drawing/2014/main" id="{5E4D0597-B4CA-6F4B-B55A-68FE8E43C62F}"/>
                </a:ext>
              </a:extLst>
            </p:cNvPr>
            <p:cNvCxnSpPr>
              <a:cxnSpLocks/>
            </p:cNvCxnSpPr>
            <p:nvPr/>
          </p:nvCxnSpPr>
          <p:spPr>
            <a:xfrm>
              <a:off x="3333715" y="6525503"/>
              <a:ext cx="1579673" cy="0"/>
            </a:xfrm>
            <a:prstGeom prst="line">
              <a:avLst/>
            </a:prstGeom>
            <a:ln w="12700">
              <a:solidFill>
                <a:schemeClr val="bg1">
                  <a:lumMod val="65000"/>
                </a:schemeClr>
              </a:solidFill>
              <a:tailEnd type="stealth"/>
            </a:ln>
          </p:spPr>
          <p:style>
            <a:lnRef idx="1">
              <a:schemeClr val="accent1"/>
            </a:lnRef>
            <a:fillRef idx="0">
              <a:schemeClr val="accent1"/>
            </a:fillRef>
            <a:effectRef idx="0">
              <a:schemeClr val="accent1"/>
            </a:effectRef>
            <a:fontRef idx="minor">
              <a:schemeClr val="tx1"/>
            </a:fontRef>
          </p:style>
        </p:cxnSp>
        <p:cxnSp>
          <p:nvCxnSpPr>
            <p:cNvPr id="19" name="直接连接符 23">
              <a:extLst>
                <a:ext uri="{FF2B5EF4-FFF2-40B4-BE49-F238E27FC236}">
                  <a16:creationId xmlns:a16="http://schemas.microsoft.com/office/drawing/2014/main" id="{3E97A270-5776-9B47-B597-4BC7C12405A2}"/>
                </a:ext>
              </a:extLst>
            </p:cNvPr>
            <p:cNvCxnSpPr>
              <a:cxnSpLocks/>
            </p:cNvCxnSpPr>
            <p:nvPr/>
          </p:nvCxnSpPr>
          <p:spPr>
            <a:xfrm>
              <a:off x="5329485" y="6525503"/>
              <a:ext cx="1579673" cy="0"/>
            </a:xfrm>
            <a:prstGeom prst="line">
              <a:avLst/>
            </a:prstGeom>
            <a:ln w="12700">
              <a:solidFill>
                <a:schemeClr val="bg1">
                  <a:lumMod val="65000"/>
                </a:schemeClr>
              </a:solidFill>
              <a:tailEnd type="stealth"/>
            </a:ln>
          </p:spPr>
          <p:style>
            <a:lnRef idx="1">
              <a:schemeClr val="accent1"/>
            </a:lnRef>
            <a:fillRef idx="0">
              <a:schemeClr val="accent1"/>
            </a:fillRef>
            <a:effectRef idx="0">
              <a:schemeClr val="accent1"/>
            </a:effectRef>
            <a:fontRef idx="minor">
              <a:schemeClr val="tx1"/>
            </a:fontRef>
          </p:style>
        </p:cxnSp>
        <p:cxnSp>
          <p:nvCxnSpPr>
            <p:cNvPr id="20" name="直接连接符 23">
              <a:extLst>
                <a:ext uri="{FF2B5EF4-FFF2-40B4-BE49-F238E27FC236}">
                  <a16:creationId xmlns:a16="http://schemas.microsoft.com/office/drawing/2014/main" id="{0143B582-B96A-024D-8C34-F3D31AC580DB}"/>
                </a:ext>
              </a:extLst>
            </p:cNvPr>
            <p:cNvCxnSpPr>
              <a:cxnSpLocks/>
            </p:cNvCxnSpPr>
            <p:nvPr/>
          </p:nvCxnSpPr>
          <p:spPr>
            <a:xfrm>
              <a:off x="7347230" y="6539338"/>
              <a:ext cx="1579673" cy="0"/>
            </a:xfrm>
            <a:prstGeom prst="line">
              <a:avLst/>
            </a:prstGeom>
            <a:ln w="12700">
              <a:solidFill>
                <a:schemeClr val="bg1">
                  <a:lumMod val="65000"/>
                </a:schemeClr>
              </a:solidFill>
              <a:tailEnd type="stealth"/>
            </a:ln>
          </p:spPr>
          <p:style>
            <a:lnRef idx="1">
              <a:schemeClr val="accent1"/>
            </a:lnRef>
            <a:fillRef idx="0">
              <a:schemeClr val="accent1"/>
            </a:fillRef>
            <a:effectRef idx="0">
              <a:schemeClr val="accent1"/>
            </a:effectRef>
            <a:fontRef idx="minor">
              <a:schemeClr val="tx1"/>
            </a:fontRef>
          </p:style>
        </p:cxnSp>
      </p:grpSp>
      <p:grpSp>
        <p:nvGrpSpPr>
          <p:cNvPr id="21" name="组合 20">
            <a:extLst>
              <a:ext uri="{FF2B5EF4-FFF2-40B4-BE49-F238E27FC236}">
                <a16:creationId xmlns:a16="http://schemas.microsoft.com/office/drawing/2014/main" id="{FBC7830D-0441-8A47-AD63-D348552808E8}"/>
              </a:ext>
            </a:extLst>
          </p:cNvPr>
          <p:cNvGrpSpPr/>
          <p:nvPr/>
        </p:nvGrpSpPr>
        <p:grpSpPr>
          <a:xfrm rot="5400000">
            <a:off x="13335669" y="4638177"/>
            <a:ext cx="9236985" cy="472117"/>
            <a:chOff x="513274" y="6474256"/>
            <a:chExt cx="9184547" cy="331957"/>
          </a:xfrm>
        </p:grpSpPr>
        <p:cxnSp>
          <p:nvCxnSpPr>
            <p:cNvPr id="22" name="直接连接符 23">
              <a:extLst>
                <a:ext uri="{FF2B5EF4-FFF2-40B4-BE49-F238E27FC236}">
                  <a16:creationId xmlns:a16="http://schemas.microsoft.com/office/drawing/2014/main" id="{A9D3FD35-12D3-594A-BC5C-F4B647B249FF}"/>
                </a:ext>
              </a:extLst>
            </p:cNvPr>
            <p:cNvCxnSpPr>
              <a:cxnSpLocks/>
            </p:cNvCxnSpPr>
            <p:nvPr/>
          </p:nvCxnSpPr>
          <p:spPr>
            <a:xfrm>
              <a:off x="1326394" y="6525503"/>
              <a:ext cx="1594339" cy="0"/>
            </a:xfrm>
            <a:prstGeom prst="line">
              <a:avLst/>
            </a:prstGeom>
            <a:ln w="12700">
              <a:solidFill>
                <a:schemeClr val="bg1">
                  <a:lumMod val="65000"/>
                </a:schemeClr>
              </a:solidFill>
              <a:tailEnd type="stealth"/>
            </a:ln>
          </p:spPr>
          <p:style>
            <a:lnRef idx="1">
              <a:schemeClr val="accent1"/>
            </a:lnRef>
            <a:fillRef idx="0">
              <a:schemeClr val="accent1"/>
            </a:fillRef>
            <a:effectRef idx="0">
              <a:schemeClr val="accent1"/>
            </a:effectRef>
            <a:fontRef idx="minor">
              <a:schemeClr val="tx1"/>
            </a:fontRef>
          </p:style>
        </p:cxnSp>
        <p:sp>
          <p:nvSpPr>
            <p:cNvPr id="23" name="椭圆 22">
              <a:extLst>
                <a:ext uri="{FF2B5EF4-FFF2-40B4-BE49-F238E27FC236}">
                  <a16:creationId xmlns:a16="http://schemas.microsoft.com/office/drawing/2014/main" id="{A5CB0491-C592-2446-87BC-7A69D5D92FC2}"/>
                </a:ext>
              </a:extLst>
            </p:cNvPr>
            <p:cNvSpPr/>
            <p:nvPr/>
          </p:nvSpPr>
          <p:spPr bwMode="auto">
            <a:xfrm>
              <a:off x="3136593" y="6479881"/>
              <a:ext cx="97245" cy="72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733904" hangingPunct="1">
                <a:defRPr/>
              </a:pPr>
              <a:endParaRPr lang="zh-CN" altLang="en-US" sz="1422" b="0" kern="1200">
                <a:solidFill>
                  <a:prstClr val="white"/>
                </a:solidFill>
                <a:latin typeface="Microsoft YaHei" panose="020B0503020204020204" pitchFamily="34" charset="-122"/>
                <a:ea typeface="Microsoft YaHei" panose="020B0503020204020204" pitchFamily="34" charset="-122"/>
              </a:endParaRPr>
            </a:p>
          </p:txBody>
        </p:sp>
        <p:sp>
          <p:nvSpPr>
            <p:cNvPr id="24" name="椭圆 23">
              <a:extLst>
                <a:ext uri="{FF2B5EF4-FFF2-40B4-BE49-F238E27FC236}">
                  <a16:creationId xmlns:a16="http://schemas.microsoft.com/office/drawing/2014/main" id="{A6B65459-8183-1749-AD43-3B90F9E54AB0}"/>
                </a:ext>
              </a:extLst>
            </p:cNvPr>
            <p:cNvSpPr/>
            <p:nvPr/>
          </p:nvSpPr>
          <p:spPr bwMode="auto">
            <a:xfrm>
              <a:off x="5083070" y="6479881"/>
              <a:ext cx="97245" cy="72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733904" hangingPunct="1">
                <a:defRPr/>
              </a:pPr>
              <a:endParaRPr lang="zh-CN" altLang="en-US" sz="1422" b="0" kern="1200">
                <a:solidFill>
                  <a:prstClr val="white"/>
                </a:solidFill>
                <a:latin typeface="Microsoft YaHei" panose="020B0503020204020204" pitchFamily="34" charset="-122"/>
                <a:ea typeface="Microsoft YaHei" panose="020B0503020204020204" pitchFamily="34" charset="-122"/>
              </a:endParaRPr>
            </a:p>
          </p:txBody>
        </p:sp>
        <p:sp>
          <p:nvSpPr>
            <p:cNvPr id="25" name="椭圆 24">
              <a:extLst>
                <a:ext uri="{FF2B5EF4-FFF2-40B4-BE49-F238E27FC236}">
                  <a16:creationId xmlns:a16="http://schemas.microsoft.com/office/drawing/2014/main" id="{1779176B-EB4E-9742-8F2E-1C187D39B355}"/>
                </a:ext>
              </a:extLst>
            </p:cNvPr>
            <p:cNvSpPr/>
            <p:nvPr/>
          </p:nvSpPr>
          <p:spPr bwMode="auto">
            <a:xfrm>
              <a:off x="7123537" y="6474256"/>
              <a:ext cx="97245" cy="72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733904" hangingPunct="1">
                <a:defRPr/>
              </a:pPr>
              <a:endParaRPr lang="zh-CN" altLang="en-US" sz="1422" b="0" kern="1200">
                <a:solidFill>
                  <a:prstClr val="white"/>
                </a:solidFill>
                <a:latin typeface="Microsoft YaHei" panose="020B0503020204020204" pitchFamily="34" charset="-122"/>
                <a:ea typeface="Microsoft YaHei" panose="020B0503020204020204" pitchFamily="34" charset="-122"/>
              </a:endParaRPr>
            </a:p>
          </p:txBody>
        </p:sp>
        <p:sp>
          <p:nvSpPr>
            <p:cNvPr id="26" name="椭圆 25">
              <a:extLst>
                <a:ext uri="{FF2B5EF4-FFF2-40B4-BE49-F238E27FC236}">
                  <a16:creationId xmlns:a16="http://schemas.microsoft.com/office/drawing/2014/main" id="{2A3C3F2E-B81F-4248-BDAE-9D6C9EF15CE9}"/>
                </a:ext>
              </a:extLst>
            </p:cNvPr>
            <p:cNvSpPr/>
            <p:nvPr/>
          </p:nvSpPr>
          <p:spPr bwMode="auto">
            <a:xfrm>
              <a:off x="9097961" y="6484616"/>
              <a:ext cx="97245" cy="72000"/>
            </a:xfrm>
            <a:prstGeom prst="ellipse">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733904" hangingPunct="1">
                <a:defRPr/>
              </a:pPr>
              <a:endParaRPr lang="zh-CN" altLang="en-US" sz="1422" b="0" kern="1200">
                <a:solidFill>
                  <a:prstClr val="white"/>
                </a:solidFill>
                <a:latin typeface="Microsoft YaHei" panose="020B0503020204020204" pitchFamily="34" charset="-122"/>
                <a:ea typeface="Microsoft YaHei" panose="020B0503020204020204" pitchFamily="34" charset="-122"/>
              </a:endParaRPr>
            </a:p>
          </p:txBody>
        </p:sp>
        <p:sp>
          <p:nvSpPr>
            <p:cNvPr id="27" name="椭圆 26">
              <a:extLst>
                <a:ext uri="{FF2B5EF4-FFF2-40B4-BE49-F238E27FC236}">
                  <a16:creationId xmlns:a16="http://schemas.microsoft.com/office/drawing/2014/main" id="{D0A82174-9F66-AB4C-BFFD-6864D521DEFC}"/>
                </a:ext>
              </a:extLst>
            </p:cNvPr>
            <p:cNvSpPr/>
            <p:nvPr/>
          </p:nvSpPr>
          <p:spPr bwMode="auto">
            <a:xfrm>
              <a:off x="1096127" y="6476797"/>
              <a:ext cx="97245" cy="72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733904" hangingPunct="1">
                <a:defRPr/>
              </a:pPr>
              <a:endParaRPr lang="zh-CN" altLang="en-US" sz="1422" b="0" kern="1200">
                <a:solidFill>
                  <a:prstClr val="white"/>
                </a:solidFill>
                <a:latin typeface="Microsoft YaHei" panose="020B0503020204020204" pitchFamily="34" charset="-122"/>
                <a:ea typeface="Microsoft YaHei" panose="020B0503020204020204" pitchFamily="34" charset="-122"/>
              </a:endParaRPr>
            </a:p>
          </p:txBody>
        </p:sp>
        <p:sp>
          <p:nvSpPr>
            <p:cNvPr id="28" name="TextBox 32">
              <a:extLst>
                <a:ext uri="{FF2B5EF4-FFF2-40B4-BE49-F238E27FC236}">
                  <a16:creationId xmlns:a16="http://schemas.microsoft.com/office/drawing/2014/main" id="{2B8BA48D-8E72-1F4F-90B9-15A2969BD014}"/>
                </a:ext>
              </a:extLst>
            </p:cNvPr>
            <p:cNvSpPr txBox="1">
              <a:spLocks noChangeArrowheads="1"/>
            </p:cNvSpPr>
            <p:nvPr/>
          </p:nvSpPr>
          <p:spPr bwMode="auto">
            <a:xfrm>
              <a:off x="513274" y="6527557"/>
              <a:ext cx="13258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vert270"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733904" fontAlgn="base" hangingPunct="1">
                <a:spcBef>
                  <a:spcPct val="0"/>
                </a:spcBef>
                <a:spcAft>
                  <a:spcPct val="0"/>
                </a:spcAft>
              </a:pPr>
              <a:r>
                <a:rPr lang="zh-CN" altLang="en-US" sz="1493" b="0" kern="1200" dirty="0">
                  <a:solidFill>
                    <a:srgbClr val="5B9BD5">
                      <a:lumMod val="75000"/>
                    </a:srgbClr>
                  </a:solidFill>
                  <a:latin typeface="Microsoft YaHei" panose="020B0503020204020204" pitchFamily="34" charset="-122"/>
                  <a:ea typeface="Microsoft YaHei" panose="020B0503020204020204" pitchFamily="34" charset="-122"/>
                  <a:cs typeface="+mn-cs"/>
                </a:rPr>
                <a:t>分布式框架</a:t>
              </a:r>
            </a:p>
          </p:txBody>
        </p:sp>
        <p:sp>
          <p:nvSpPr>
            <p:cNvPr id="29" name="TextBox 32">
              <a:extLst>
                <a:ext uri="{FF2B5EF4-FFF2-40B4-BE49-F238E27FC236}">
                  <a16:creationId xmlns:a16="http://schemas.microsoft.com/office/drawing/2014/main" id="{E64E6A41-A44C-824D-83F7-71F7404796A2}"/>
                </a:ext>
              </a:extLst>
            </p:cNvPr>
            <p:cNvSpPr txBox="1">
              <a:spLocks noChangeArrowheads="1"/>
            </p:cNvSpPr>
            <p:nvPr/>
          </p:nvSpPr>
          <p:spPr bwMode="auto">
            <a:xfrm>
              <a:off x="2630665" y="6544603"/>
              <a:ext cx="109737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vert270"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733904" fontAlgn="base" hangingPunct="1">
                <a:spcBef>
                  <a:spcPct val="0"/>
                </a:spcBef>
                <a:spcAft>
                  <a:spcPct val="0"/>
                </a:spcAft>
              </a:pPr>
              <a:r>
                <a:rPr lang="zh-CN" altLang="en-US" sz="1493" b="0" kern="1200" dirty="0">
                  <a:solidFill>
                    <a:prstClr val="white">
                      <a:lumMod val="65000"/>
                    </a:prstClr>
                  </a:solidFill>
                  <a:latin typeface="Microsoft YaHei" panose="020B0503020204020204" pitchFamily="34" charset="-122"/>
                  <a:ea typeface="Microsoft YaHei" panose="020B0503020204020204" pitchFamily="34" charset="-122"/>
                  <a:cs typeface="+mn-cs"/>
                </a:rPr>
                <a:t>存储通信</a:t>
              </a:r>
            </a:p>
          </p:txBody>
        </p:sp>
        <p:sp>
          <p:nvSpPr>
            <p:cNvPr id="30" name="TextBox 32">
              <a:extLst>
                <a:ext uri="{FF2B5EF4-FFF2-40B4-BE49-F238E27FC236}">
                  <a16:creationId xmlns:a16="http://schemas.microsoft.com/office/drawing/2014/main" id="{A7182364-58CB-2E47-A254-A1D50155FD95}"/>
                </a:ext>
              </a:extLst>
            </p:cNvPr>
            <p:cNvSpPr txBox="1">
              <a:spLocks noChangeArrowheads="1"/>
            </p:cNvSpPr>
            <p:nvPr/>
          </p:nvSpPr>
          <p:spPr bwMode="auto">
            <a:xfrm>
              <a:off x="4356787" y="6536151"/>
              <a:ext cx="155424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vert270"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733904" fontAlgn="base" hangingPunct="1">
                <a:spcBef>
                  <a:spcPct val="0"/>
                </a:spcBef>
                <a:spcAft>
                  <a:spcPct val="0"/>
                </a:spcAft>
              </a:pPr>
              <a:r>
                <a:rPr lang="zh-CN" altLang="en-US" sz="1493" b="0" kern="1200" dirty="0">
                  <a:solidFill>
                    <a:prstClr val="white">
                      <a:lumMod val="65000"/>
                    </a:prstClr>
                  </a:solidFill>
                  <a:latin typeface="Microsoft YaHei" panose="020B0503020204020204" pitchFamily="34" charset="-122"/>
                  <a:ea typeface="Microsoft YaHei" panose="020B0503020204020204" pitchFamily="34" charset="-122"/>
                  <a:cs typeface="+mn-cs"/>
                </a:rPr>
                <a:t>分布式利用率</a:t>
              </a:r>
            </a:p>
          </p:txBody>
        </p:sp>
        <p:sp>
          <p:nvSpPr>
            <p:cNvPr id="31" name="TextBox 32">
              <a:extLst>
                <a:ext uri="{FF2B5EF4-FFF2-40B4-BE49-F238E27FC236}">
                  <a16:creationId xmlns:a16="http://schemas.microsoft.com/office/drawing/2014/main" id="{21C7581C-82BA-BD46-AA49-D2342F1A116F}"/>
                </a:ext>
              </a:extLst>
            </p:cNvPr>
            <p:cNvSpPr txBox="1">
              <a:spLocks noChangeArrowheads="1"/>
            </p:cNvSpPr>
            <p:nvPr/>
          </p:nvSpPr>
          <p:spPr bwMode="auto">
            <a:xfrm>
              <a:off x="6631547" y="6534279"/>
              <a:ext cx="109737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vert270"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733904" fontAlgn="base" hangingPunct="1">
                <a:spcBef>
                  <a:spcPct val="0"/>
                </a:spcBef>
                <a:spcAft>
                  <a:spcPct val="0"/>
                </a:spcAft>
              </a:pPr>
              <a:r>
                <a:rPr lang="zh-CN" altLang="en-US" sz="1493" b="0" kern="1200" dirty="0">
                  <a:solidFill>
                    <a:prstClr val="white">
                      <a:lumMod val="65000"/>
                    </a:prstClr>
                  </a:solidFill>
                  <a:latin typeface="Microsoft YaHei" panose="020B0503020204020204" pitchFamily="34" charset="-122"/>
                  <a:ea typeface="Microsoft YaHei" panose="020B0503020204020204" pitchFamily="34" charset="-122"/>
                  <a:cs typeface="+mn-cs"/>
                </a:rPr>
                <a:t>数据倾斜</a:t>
              </a:r>
            </a:p>
          </p:txBody>
        </p:sp>
        <p:sp>
          <p:nvSpPr>
            <p:cNvPr id="32" name="TextBox 32">
              <a:extLst>
                <a:ext uri="{FF2B5EF4-FFF2-40B4-BE49-F238E27FC236}">
                  <a16:creationId xmlns:a16="http://schemas.microsoft.com/office/drawing/2014/main" id="{8006C5EA-51CC-1B41-9AEB-04323D77FCC4}"/>
                </a:ext>
              </a:extLst>
            </p:cNvPr>
            <p:cNvSpPr txBox="1">
              <a:spLocks noChangeArrowheads="1"/>
            </p:cNvSpPr>
            <p:nvPr/>
          </p:nvSpPr>
          <p:spPr bwMode="auto">
            <a:xfrm>
              <a:off x="8600451" y="6542143"/>
              <a:ext cx="109737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vert270"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733904" fontAlgn="base" hangingPunct="1">
                <a:spcBef>
                  <a:spcPct val="0"/>
                </a:spcBef>
                <a:spcAft>
                  <a:spcPct val="0"/>
                </a:spcAft>
              </a:pPr>
              <a:r>
                <a:rPr lang="zh-CN" altLang="en-US" sz="1493" b="0" kern="1200" dirty="0">
                  <a:solidFill>
                    <a:prstClr val="white">
                      <a:lumMod val="65000"/>
                    </a:prstClr>
                  </a:solidFill>
                  <a:latin typeface="Microsoft YaHei" panose="020B0503020204020204" pitchFamily="34" charset="-122"/>
                  <a:ea typeface="Microsoft YaHei" panose="020B0503020204020204" pitchFamily="34" charset="-122"/>
                  <a:cs typeface="+mn-cs"/>
                </a:rPr>
                <a:t>资源充足</a:t>
              </a:r>
            </a:p>
          </p:txBody>
        </p:sp>
        <p:cxnSp>
          <p:nvCxnSpPr>
            <p:cNvPr id="33" name="直接连接符 23">
              <a:extLst>
                <a:ext uri="{FF2B5EF4-FFF2-40B4-BE49-F238E27FC236}">
                  <a16:creationId xmlns:a16="http://schemas.microsoft.com/office/drawing/2014/main" id="{03F6476F-2530-BB46-AE0A-D7F4C7C72F51}"/>
                </a:ext>
              </a:extLst>
            </p:cNvPr>
            <p:cNvCxnSpPr>
              <a:cxnSpLocks/>
            </p:cNvCxnSpPr>
            <p:nvPr/>
          </p:nvCxnSpPr>
          <p:spPr>
            <a:xfrm>
              <a:off x="3333715" y="6525503"/>
              <a:ext cx="1579673" cy="0"/>
            </a:xfrm>
            <a:prstGeom prst="line">
              <a:avLst/>
            </a:prstGeom>
            <a:ln w="12700">
              <a:solidFill>
                <a:schemeClr val="bg1">
                  <a:lumMod val="65000"/>
                </a:schemeClr>
              </a:solidFill>
              <a:tailEnd type="stealth"/>
            </a:ln>
          </p:spPr>
          <p:style>
            <a:lnRef idx="1">
              <a:schemeClr val="accent1"/>
            </a:lnRef>
            <a:fillRef idx="0">
              <a:schemeClr val="accent1"/>
            </a:fillRef>
            <a:effectRef idx="0">
              <a:schemeClr val="accent1"/>
            </a:effectRef>
            <a:fontRef idx="minor">
              <a:schemeClr val="tx1"/>
            </a:fontRef>
          </p:style>
        </p:cxnSp>
        <p:cxnSp>
          <p:nvCxnSpPr>
            <p:cNvPr id="34" name="直接连接符 23">
              <a:extLst>
                <a:ext uri="{FF2B5EF4-FFF2-40B4-BE49-F238E27FC236}">
                  <a16:creationId xmlns:a16="http://schemas.microsoft.com/office/drawing/2014/main" id="{A6372154-CABB-0343-8495-72CB63C57FB4}"/>
                </a:ext>
              </a:extLst>
            </p:cNvPr>
            <p:cNvCxnSpPr>
              <a:cxnSpLocks/>
            </p:cNvCxnSpPr>
            <p:nvPr/>
          </p:nvCxnSpPr>
          <p:spPr>
            <a:xfrm>
              <a:off x="5329485" y="6525503"/>
              <a:ext cx="1579673" cy="0"/>
            </a:xfrm>
            <a:prstGeom prst="line">
              <a:avLst/>
            </a:prstGeom>
            <a:ln w="12700">
              <a:solidFill>
                <a:schemeClr val="bg1">
                  <a:lumMod val="65000"/>
                </a:schemeClr>
              </a:solidFill>
              <a:tailEnd type="stealth"/>
            </a:ln>
          </p:spPr>
          <p:style>
            <a:lnRef idx="1">
              <a:schemeClr val="accent1"/>
            </a:lnRef>
            <a:fillRef idx="0">
              <a:schemeClr val="accent1"/>
            </a:fillRef>
            <a:effectRef idx="0">
              <a:schemeClr val="accent1"/>
            </a:effectRef>
            <a:fontRef idx="minor">
              <a:schemeClr val="tx1"/>
            </a:fontRef>
          </p:style>
        </p:cxnSp>
        <p:cxnSp>
          <p:nvCxnSpPr>
            <p:cNvPr id="35" name="直接连接符 23">
              <a:extLst>
                <a:ext uri="{FF2B5EF4-FFF2-40B4-BE49-F238E27FC236}">
                  <a16:creationId xmlns:a16="http://schemas.microsoft.com/office/drawing/2014/main" id="{5C5DA37A-284E-2B48-ABA2-7EC6B6B34407}"/>
                </a:ext>
              </a:extLst>
            </p:cNvPr>
            <p:cNvCxnSpPr>
              <a:cxnSpLocks/>
            </p:cNvCxnSpPr>
            <p:nvPr/>
          </p:nvCxnSpPr>
          <p:spPr>
            <a:xfrm>
              <a:off x="7347230" y="6509199"/>
              <a:ext cx="1579673" cy="0"/>
            </a:xfrm>
            <a:prstGeom prst="line">
              <a:avLst/>
            </a:prstGeom>
            <a:ln w="12700">
              <a:solidFill>
                <a:schemeClr val="bg1">
                  <a:lumMod val="65000"/>
                </a:schemeClr>
              </a:solidFill>
              <a:tailEnd type="stealth"/>
            </a:ln>
          </p:spPr>
          <p:style>
            <a:lnRef idx="1">
              <a:schemeClr val="accent1"/>
            </a:lnRef>
            <a:fillRef idx="0">
              <a:schemeClr val="accent1"/>
            </a:fillRef>
            <a:effectRef idx="0">
              <a:schemeClr val="accent1"/>
            </a:effectRef>
            <a:fontRef idx="minor">
              <a:schemeClr val="tx1"/>
            </a:fontRef>
          </p:style>
        </p:cxnSp>
      </p:grpSp>
      <p:pic>
        <p:nvPicPr>
          <p:cNvPr id="4" name="图片 3">
            <a:extLst>
              <a:ext uri="{FF2B5EF4-FFF2-40B4-BE49-F238E27FC236}">
                <a16:creationId xmlns:a16="http://schemas.microsoft.com/office/drawing/2014/main" id="{924B3215-9F7A-6D48-9E24-F8C419AC1E83}"/>
              </a:ext>
            </a:extLst>
          </p:cNvPr>
          <p:cNvPicPr>
            <a:picLocks noChangeAspect="1"/>
          </p:cNvPicPr>
          <p:nvPr/>
        </p:nvPicPr>
        <p:blipFill>
          <a:blip r:embed="rId3"/>
          <a:stretch>
            <a:fillRect/>
          </a:stretch>
        </p:blipFill>
        <p:spPr>
          <a:xfrm>
            <a:off x="1320447" y="1838629"/>
            <a:ext cx="14699368" cy="7929921"/>
          </a:xfrm>
          <a:prstGeom prst="rect">
            <a:avLst/>
          </a:prstGeom>
        </p:spPr>
      </p:pic>
    </p:spTree>
    <p:extLst>
      <p:ext uri="{BB962C8B-B14F-4D97-AF65-F5344CB8AC3E}">
        <p14:creationId xmlns:p14="http://schemas.microsoft.com/office/powerpoint/2010/main" val="13879376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05242480-AD18-1844-91B8-347D9F57FD42}"/>
              </a:ext>
            </a:extLst>
          </p:cNvPr>
          <p:cNvPicPr>
            <a:picLocks noChangeAspect="1"/>
          </p:cNvPicPr>
          <p:nvPr/>
        </p:nvPicPr>
        <p:blipFill>
          <a:blip r:embed="rId3"/>
          <a:stretch>
            <a:fillRect/>
          </a:stretch>
        </p:blipFill>
        <p:spPr>
          <a:xfrm>
            <a:off x="971509" y="1639038"/>
            <a:ext cx="15095445" cy="6559330"/>
          </a:xfrm>
          <a:prstGeom prst="rect">
            <a:avLst/>
          </a:prstGeom>
        </p:spPr>
      </p:pic>
      <p:pic>
        <p:nvPicPr>
          <p:cNvPr id="4" name="图片 3">
            <a:extLst>
              <a:ext uri="{FF2B5EF4-FFF2-40B4-BE49-F238E27FC236}">
                <a16:creationId xmlns:a16="http://schemas.microsoft.com/office/drawing/2014/main" id="{7451E703-2006-DC4F-AA5D-0008C29B71AF}"/>
              </a:ext>
            </a:extLst>
          </p:cNvPr>
          <p:cNvPicPr>
            <a:picLocks noChangeAspect="1"/>
          </p:cNvPicPr>
          <p:nvPr/>
        </p:nvPicPr>
        <p:blipFill>
          <a:blip r:embed="rId4"/>
          <a:stretch>
            <a:fillRect/>
          </a:stretch>
        </p:blipFill>
        <p:spPr>
          <a:xfrm>
            <a:off x="7225068" y="5739251"/>
            <a:ext cx="5787460" cy="2712311"/>
          </a:xfrm>
          <a:prstGeom prst="rect">
            <a:avLst/>
          </a:prstGeom>
          <a:ln>
            <a:noFill/>
          </a:ln>
          <a:effectLst>
            <a:outerShdw blurRad="190500" algn="tl" rotWithShape="0">
              <a:srgbClr val="000000">
                <a:alpha val="70000"/>
              </a:srgbClr>
            </a:outerShdw>
          </a:effectLst>
        </p:spPr>
      </p:pic>
      <p:sp>
        <p:nvSpPr>
          <p:cNvPr id="6" name="文本框 5">
            <a:extLst>
              <a:ext uri="{FF2B5EF4-FFF2-40B4-BE49-F238E27FC236}">
                <a16:creationId xmlns:a16="http://schemas.microsoft.com/office/drawing/2014/main" id="{E29E570B-8EDD-994F-B9EC-AAC1CFDD9B41}"/>
              </a:ext>
            </a:extLst>
          </p:cNvPr>
          <p:cNvSpPr txBox="1"/>
          <p:nvPr/>
        </p:nvSpPr>
        <p:spPr>
          <a:xfrm>
            <a:off x="734174" y="8529142"/>
            <a:ext cx="13714011" cy="1204561"/>
          </a:xfrm>
          <a:prstGeom prst="rect">
            <a:avLst/>
          </a:prstGeom>
          <a:noFill/>
        </p:spPr>
        <p:txBody>
          <a:bodyPr wrap="none" rtlCol="0">
            <a:spAutoFit/>
          </a:bodyPr>
          <a:lstStyle/>
          <a:p>
            <a:pPr algn="l" defTabSz="1300460" hangingPunct="1">
              <a:lnSpc>
                <a:spcPct val="150000"/>
              </a:lnSpc>
            </a:pPr>
            <a:r>
              <a:rPr lang="zh-CN" altLang="en-US" sz="2560" b="0" kern="1200" dirty="0">
                <a:solidFill>
                  <a:prstClr val="black"/>
                </a:solidFill>
                <a:latin typeface="Microsoft YaHei" panose="020B0503020204020204" pitchFamily="34" charset="-122"/>
                <a:ea typeface="Microsoft YaHei" panose="020B0503020204020204" pitchFamily="34" charset="-122"/>
                <a:cs typeface="+mn-cs"/>
              </a:rPr>
              <a:t>外部分布式数据</a:t>
            </a:r>
            <a:r>
              <a:rPr lang="en-US" altLang="zh-CN" sz="2560" b="0" kern="1200" dirty="0">
                <a:solidFill>
                  <a:prstClr val="black"/>
                </a:solidFill>
                <a:latin typeface="Microsoft YaHei" panose="020B0503020204020204" pitchFamily="34" charset="-122"/>
                <a:ea typeface="Microsoft YaHei" panose="020B0503020204020204" pitchFamily="34" charset="-122"/>
                <a:cs typeface="+mn-cs"/>
              </a:rPr>
              <a:t>/</a:t>
            </a:r>
            <a:r>
              <a:rPr lang="zh-CN" altLang="en-US" sz="2560" b="0" kern="1200" dirty="0">
                <a:solidFill>
                  <a:prstClr val="black"/>
                </a:solidFill>
                <a:latin typeface="Microsoft YaHei" panose="020B0503020204020204" pitchFamily="34" charset="-122"/>
                <a:ea typeface="Microsoft YaHei" panose="020B0503020204020204" pitchFamily="34" charset="-122"/>
                <a:cs typeface="+mn-cs"/>
              </a:rPr>
              <a:t>计算平台、分布式数据处理、分布式训练、超参搜索</a:t>
            </a:r>
            <a:r>
              <a:rPr lang="en-US" altLang="zh-CN" sz="2560" b="0" kern="1200" dirty="0">
                <a:solidFill>
                  <a:prstClr val="black"/>
                </a:solidFill>
                <a:latin typeface="Microsoft YaHei" panose="020B0503020204020204" pitchFamily="34" charset="-122"/>
                <a:ea typeface="Microsoft YaHei" panose="020B0503020204020204" pitchFamily="34" charset="-122"/>
                <a:cs typeface="+mn-cs"/>
              </a:rPr>
              <a:t>+</a:t>
            </a:r>
            <a:r>
              <a:rPr lang="zh-CN" altLang="en-US" sz="2560" b="0" kern="1200" dirty="0">
                <a:solidFill>
                  <a:prstClr val="black"/>
                </a:solidFill>
                <a:latin typeface="Microsoft YaHei" panose="020B0503020204020204" pitchFamily="34" charset="-122"/>
                <a:ea typeface="Microsoft YaHei" panose="020B0503020204020204" pitchFamily="34" charset="-122"/>
                <a:cs typeface="+mn-cs"/>
              </a:rPr>
              <a:t>训练、分布式离线推理</a:t>
            </a:r>
            <a:endParaRPr lang="en-US" altLang="zh-CN" sz="2560" b="0" kern="1200" dirty="0">
              <a:solidFill>
                <a:prstClr val="black"/>
              </a:solidFill>
              <a:latin typeface="Microsoft YaHei" panose="020B0503020204020204" pitchFamily="34" charset="-122"/>
              <a:ea typeface="Microsoft YaHei" panose="020B0503020204020204" pitchFamily="34" charset="-122"/>
              <a:cs typeface="+mn-cs"/>
            </a:endParaRPr>
          </a:p>
          <a:p>
            <a:pPr algn="l" defTabSz="1300460" hangingPunct="1">
              <a:lnSpc>
                <a:spcPct val="150000"/>
              </a:lnSpc>
            </a:pPr>
            <a:r>
              <a:rPr lang="en-US" altLang="zh-CN" sz="2560" b="0" kern="1200" dirty="0">
                <a:solidFill>
                  <a:prstClr val="black"/>
                </a:solidFill>
                <a:latin typeface="Microsoft YaHei" panose="020B0503020204020204" pitchFamily="34" charset="-122"/>
                <a:ea typeface="Microsoft YaHei" panose="020B0503020204020204" pitchFamily="34" charset="-122"/>
                <a:cs typeface="+mn-cs"/>
              </a:rPr>
              <a:t>-&gt;</a:t>
            </a:r>
            <a:r>
              <a:rPr lang="en-US" altLang="zh-CN" sz="2560" b="0" kern="1200" dirty="0" err="1">
                <a:solidFill>
                  <a:prstClr val="black"/>
                </a:solidFill>
                <a:latin typeface="Microsoft YaHei" panose="020B0503020204020204" pitchFamily="34" charset="-122"/>
                <a:ea typeface="Microsoft YaHei" panose="020B0503020204020204" pitchFamily="34" charset="-122"/>
                <a:cs typeface="+mn-cs"/>
              </a:rPr>
              <a:t>cpu</a:t>
            </a:r>
            <a:r>
              <a:rPr lang="en-US" altLang="zh-CN" sz="2560" b="0" kern="1200" dirty="0">
                <a:solidFill>
                  <a:prstClr val="black"/>
                </a:solidFill>
                <a:latin typeface="Microsoft YaHei" panose="020B0503020204020204" pitchFamily="34" charset="-122"/>
                <a:ea typeface="Microsoft YaHei" panose="020B0503020204020204" pitchFamily="34" charset="-122"/>
                <a:cs typeface="+mn-cs"/>
              </a:rPr>
              <a:t>/</a:t>
            </a:r>
            <a:r>
              <a:rPr lang="en-US" altLang="zh-CN" sz="2560" b="0" kern="1200" dirty="0" err="1">
                <a:solidFill>
                  <a:prstClr val="black"/>
                </a:solidFill>
                <a:latin typeface="Microsoft YaHei" panose="020B0503020204020204" pitchFamily="34" charset="-122"/>
                <a:ea typeface="Microsoft YaHei" panose="020B0503020204020204" pitchFamily="34" charset="-122"/>
                <a:cs typeface="+mn-cs"/>
              </a:rPr>
              <a:t>gpu</a:t>
            </a:r>
            <a:r>
              <a:rPr lang="zh-CN" altLang="en-US" sz="2560" b="0" kern="1200" dirty="0">
                <a:solidFill>
                  <a:prstClr val="black"/>
                </a:solidFill>
                <a:latin typeface="Microsoft YaHei" panose="020B0503020204020204" pitchFamily="34" charset="-122"/>
                <a:ea typeface="Microsoft YaHei" panose="020B0503020204020204" pitchFamily="34" charset="-122"/>
                <a:cs typeface="+mn-cs"/>
              </a:rPr>
              <a:t>利用率不高</a:t>
            </a:r>
            <a:r>
              <a:rPr lang="en-US" altLang="zh-CN" sz="2560" b="0" kern="1200" dirty="0">
                <a:solidFill>
                  <a:prstClr val="black"/>
                </a:solidFill>
                <a:latin typeface="Microsoft YaHei" panose="020B0503020204020204" pitchFamily="34" charset="-122"/>
                <a:ea typeface="Microsoft YaHei" panose="020B0503020204020204" pitchFamily="34" charset="-122"/>
                <a:cs typeface="+mn-cs"/>
              </a:rPr>
              <a:t>?</a:t>
            </a:r>
          </a:p>
        </p:txBody>
      </p:sp>
      <p:sp>
        <p:nvSpPr>
          <p:cNvPr id="8" name="标题 3">
            <a:extLst>
              <a:ext uri="{FF2B5EF4-FFF2-40B4-BE49-F238E27FC236}">
                <a16:creationId xmlns:a16="http://schemas.microsoft.com/office/drawing/2014/main" id="{FE7151DA-8F10-7447-9E3D-A893745ADE92}"/>
              </a:ext>
            </a:extLst>
          </p:cNvPr>
          <p:cNvSpPr txBox="1">
            <a:spLocks/>
          </p:cNvSpPr>
          <p:nvPr/>
        </p:nvSpPr>
        <p:spPr>
          <a:xfrm>
            <a:off x="1024264" y="512026"/>
            <a:ext cx="7645867" cy="604012"/>
          </a:xfrm>
          <a:prstGeom prst="rect">
            <a:avLst/>
          </a:prstGeom>
          <a:noFill/>
        </p:spPr>
        <p:txBody>
          <a:bodyPr vert="horz" wrap="square" lIns="130048" tIns="65024" rIns="130048" bIns="65024"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1300460"/>
            <a:r>
              <a:rPr kumimoji="1" lang="zh-CN" altLang="en-US" sz="3413" b="0" dirty="0">
                <a:solidFill>
                  <a:prstClr val="black"/>
                </a:solidFill>
                <a:latin typeface="Microsoft YaHei" panose="020B0503020204020204" pitchFamily="34" charset="-122"/>
                <a:ea typeface="Microsoft YaHei" panose="020B0503020204020204" pitchFamily="34" charset="-122"/>
                <a:cs typeface="TTTGB Medium" charset="-122"/>
              </a:rPr>
              <a:t>挑战：分布式性能问题</a:t>
            </a:r>
            <a:r>
              <a:rPr kumimoji="1" lang="en-US" altLang="zh-CN" sz="3413" b="0" dirty="0">
                <a:solidFill>
                  <a:prstClr val="black"/>
                </a:solidFill>
                <a:latin typeface="Microsoft YaHei" panose="020B0503020204020204" pitchFamily="34" charset="-122"/>
                <a:ea typeface="Microsoft YaHei" panose="020B0503020204020204" pitchFamily="34" charset="-122"/>
                <a:cs typeface="TTTGB Medium" charset="-122"/>
              </a:rPr>
              <a:t>-</a:t>
            </a:r>
            <a:r>
              <a:rPr kumimoji="1" lang="zh-CN" altLang="en-US" sz="3413" b="0" dirty="0">
                <a:solidFill>
                  <a:prstClr val="black"/>
                </a:solidFill>
                <a:latin typeface="Microsoft YaHei" panose="020B0503020204020204" pitchFamily="34" charset="-122"/>
                <a:ea typeface="Microsoft YaHei" panose="020B0503020204020204" pitchFamily="34" charset="-122"/>
                <a:cs typeface="TTTGB Medium" charset="-122"/>
              </a:rPr>
              <a:t>分布式框架</a:t>
            </a:r>
          </a:p>
        </p:txBody>
      </p:sp>
    </p:spTree>
    <p:extLst>
      <p:ext uri="{BB962C8B-B14F-4D97-AF65-F5344CB8AC3E}">
        <p14:creationId xmlns:p14="http://schemas.microsoft.com/office/powerpoint/2010/main" val="42689760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descr="数据库 纯色填充">
            <a:extLst>
              <a:ext uri="{FF2B5EF4-FFF2-40B4-BE49-F238E27FC236}">
                <a16:creationId xmlns:a16="http://schemas.microsoft.com/office/drawing/2014/main" id="{0AACAE08-B4E5-A245-9AE2-BF9658E2B69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89130" y="4938533"/>
            <a:ext cx="1219200" cy="1219200"/>
          </a:xfrm>
          <a:prstGeom prst="rect">
            <a:avLst/>
          </a:prstGeom>
        </p:spPr>
      </p:pic>
      <p:pic>
        <p:nvPicPr>
          <p:cNvPr id="7" name="图形 6" descr="数据库 纯色填充">
            <a:extLst>
              <a:ext uri="{FF2B5EF4-FFF2-40B4-BE49-F238E27FC236}">
                <a16:creationId xmlns:a16="http://schemas.microsoft.com/office/drawing/2014/main" id="{517B63C4-E902-614D-92F7-BA3D646DEEF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501928" y="4938533"/>
            <a:ext cx="1219200" cy="1219200"/>
          </a:xfrm>
          <a:prstGeom prst="rect">
            <a:avLst/>
          </a:prstGeom>
        </p:spPr>
      </p:pic>
      <p:pic>
        <p:nvPicPr>
          <p:cNvPr id="8" name="图形 7" descr="数据库 纯色填充">
            <a:extLst>
              <a:ext uri="{FF2B5EF4-FFF2-40B4-BE49-F238E27FC236}">
                <a16:creationId xmlns:a16="http://schemas.microsoft.com/office/drawing/2014/main" id="{4344D80E-AFB2-3648-9598-83651D927AD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338760" y="4938533"/>
            <a:ext cx="1219200" cy="1219200"/>
          </a:xfrm>
          <a:prstGeom prst="rect">
            <a:avLst/>
          </a:prstGeom>
        </p:spPr>
      </p:pic>
      <p:pic>
        <p:nvPicPr>
          <p:cNvPr id="5" name="图形 4" descr="数据库 轮廓">
            <a:extLst>
              <a:ext uri="{FF2B5EF4-FFF2-40B4-BE49-F238E27FC236}">
                <a16:creationId xmlns:a16="http://schemas.microsoft.com/office/drawing/2014/main" id="{244351A3-C78E-8341-87BC-1C3107D116F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957302" y="4938533"/>
            <a:ext cx="1219200" cy="1219200"/>
          </a:xfrm>
          <a:prstGeom prst="rect">
            <a:avLst/>
          </a:prstGeom>
        </p:spPr>
      </p:pic>
      <p:pic>
        <p:nvPicPr>
          <p:cNvPr id="11" name="图形 10" descr="数据库 轮廓">
            <a:extLst>
              <a:ext uri="{FF2B5EF4-FFF2-40B4-BE49-F238E27FC236}">
                <a16:creationId xmlns:a16="http://schemas.microsoft.com/office/drawing/2014/main" id="{55848D84-DD4D-304F-99C6-189793CE2F4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770102" y="4938533"/>
            <a:ext cx="1219200" cy="1219200"/>
          </a:xfrm>
          <a:prstGeom prst="rect">
            <a:avLst/>
          </a:prstGeom>
        </p:spPr>
      </p:pic>
      <p:pic>
        <p:nvPicPr>
          <p:cNvPr id="12" name="图形 11" descr="数据库 轮廓">
            <a:extLst>
              <a:ext uri="{FF2B5EF4-FFF2-40B4-BE49-F238E27FC236}">
                <a16:creationId xmlns:a16="http://schemas.microsoft.com/office/drawing/2014/main" id="{4534F414-F23A-9F4B-8395-683A9A0E811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582902" y="4938533"/>
            <a:ext cx="1219200" cy="1219200"/>
          </a:xfrm>
          <a:prstGeom prst="rect">
            <a:avLst/>
          </a:prstGeom>
        </p:spPr>
      </p:pic>
      <p:sp>
        <p:nvSpPr>
          <p:cNvPr id="9" name="文本框 8">
            <a:extLst>
              <a:ext uri="{FF2B5EF4-FFF2-40B4-BE49-F238E27FC236}">
                <a16:creationId xmlns:a16="http://schemas.microsoft.com/office/drawing/2014/main" id="{25733481-65D5-574D-A71E-67035250DC3B}"/>
              </a:ext>
            </a:extLst>
          </p:cNvPr>
          <p:cNvSpPr txBox="1"/>
          <p:nvPr/>
        </p:nvSpPr>
        <p:spPr>
          <a:xfrm>
            <a:off x="2928646" y="6338283"/>
            <a:ext cx="2259231" cy="4650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778932" hangingPunct="1"/>
            <a:r>
              <a:rPr lang="zh-CN" altLang="en-US" sz="2133" b="0" kern="1200" dirty="0">
                <a:solidFill>
                  <a:prstClr val="black"/>
                </a:solidFill>
                <a:latin typeface="等线" panose="020F0502020204030204"/>
                <a:ea typeface="等线" panose="02010600030101010101" pitchFamily="2" charset="-122"/>
                <a:cs typeface="+mn-cs"/>
              </a:rPr>
              <a:t>个人工作目录</a:t>
            </a:r>
          </a:p>
        </p:txBody>
      </p:sp>
      <p:sp>
        <p:nvSpPr>
          <p:cNvPr id="14" name="文本框 13">
            <a:extLst>
              <a:ext uri="{FF2B5EF4-FFF2-40B4-BE49-F238E27FC236}">
                <a16:creationId xmlns:a16="http://schemas.microsoft.com/office/drawing/2014/main" id="{431A7221-380D-E242-9C3B-CB9E48D1CB1C}"/>
              </a:ext>
            </a:extLst>
          </p:cNvPr>
          <p:cNvSpPr txBox="1"/>
          <p:nvPr/>
        </p:nvSpPr>
        <p:spPr>
          <a:xfrm>
            <a:off x="8779770" y="6327283"/>
            <a:ext cx="1137101" cy="4870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778932" hangingPunct="1"/>
            <a:r>
              <a:rPr lang="zh-CN" altLang="en-US" sz="2276" b="0" kern="1200" dirty="0">
                <a:solidFill>
                  <a:prstClr val="black"/>
                </a:solidFill>
                <a:latin typeface="FangSong" panose="02010609060101010101" pitchFamily="49" charset="-122"/>
                <a:ea typeface="FangSong" panose="02010609060101010101" pitchFamily="49" charset="-122"/>
                <a:cs typeface="+mn-cs"/>
              </a:rPr>
              <a:t>组目录</a:t>
            </a:r>
            <a:endParaRPr lang="zh-CN" altLang="en-US" sz="2133" b="0" kern="1200" dirty="0">
              <a:solidFill>
                <a:prstClr val="black"/>
              </a:solidFill>
              <a:latin typeface="等线" panose="020F0502020204030204"/>
              <a:ea typeface="等线" panose="02010600030101010101" pitchFamily="2" charset="-122"/>
              <a:cs typeface="+mn-cs"/>
            </a:endParaRPr>
          </a:p>
        </p:txBody>
      </p:sp>
      <p:pic>
        <p:nvPicPr>
          <p:cNvPr id="13" name="图形 12" descr="服务器 纯色填充">
            <a:extLst>
              <a:ext uri="{FF2B5EF4-FFF2-40B4-BE49-F238E27FC236}">
                <a16:creationId xmlns:a16="http://schemas.microsoft.com/office/drawing/2014/main" id="{6937DB1F-30A6-F349-A12C-9202E3E61EC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413329" y="2044378"/>
            <a:ext cx="1219200" cy="1219200"/>
          </a:xfrm>
          <a:prstGeom prst="rect">
            <a:avLst/>
          </a:prstGeom>
        </p:spPr>
      </p:pic>
      <p:pic>
        <p:nvPicPr>
          <p:cNvPr id="17" name="图形 16" descr="服务器 纯色填充">
            <a:extLst>
              <a:ext uri="{FF2B5EF4-FFF2-40B4-BE49-F238E27FC236}">
                <a16:creationId xmlns:a16="http://schemas.microsoft.com/office/drawing/2014/main" id="{F131F6E8-DAFE-AF46-89B5-53F5F99B7F5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619305" y="2044378"/>
            <a:ext cx="1219200" cy="1219200"/>
          </a:xfrm>
          <a:prstGeom prst="rect">
            <a:avLst/>
          </a:prstGeom>
        </p:spPr>
      </p:pic>
      <p:sp>
        <p:nvSpPr>
          <p:cNvPr id="15" name="圆角矩形 14">
            <a:extLst>
              <a:ext uri="{FF2B5EF4-FFF2-40B4-BE49-F238E27FC236}">
                <a16:creationId xmlns:a16="http://schemas.microsoft.com/office/drawing/2014/main" id="{5B69539F-63F0-824A-AFE4-CA6E61314EAA}"/>
              </a:ext>
            </a:extLst>
          </p:cNvPr>
          <p:cNvSpPr/>
          <p:nvPr/>
        </p:nvSpPr>
        <p:spPr>
          <a:xfrm>
            <a:off x="2205649" y="1901713"/>
            <a:ext cx="3954753" cy="1942161"/>
          </a:xfrm>
          <a:prstGeom prst="roundRect">
            <a:avLst/>
          </a:prstGeom>
          <a:no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noAutofit/>
          </a:bodyPr>
          <a:lstStyle/>
          <a:p>
            <a:pPr algn="l" defTabSz="778932" hangingPunct="1"/>
            <a:endParaRPr lang="zh-CN" altLang="en-US" sz="2933" b="0" kern="1200">
              <a:solidFill>
                <a:srgbClr val="FFFFFF"/>
              </a:solidFill>
              <a:latin typeface="等线" panose="020F0502020204030204"/>
              <a:ea typeface="等线" panose="02010600030101010101" pitchFamily="2" charset="-122"/>
              <a:cs typeface="+mn-cs"/>
              <a:sym typeface="Helvetica Neue Medium"/>
            </a:endParaRPr>
          </a:p>
        </p:txBody>
      </p:sp>
      <p:pic>
        <p:nvPicPr>
          <p:cNvPr id="19" name="图形 18" descr="服务器 纯色填充">
            <a:extLst>
              <a:ext uri="{FF2B5EF4-FFF2-40B4-BE49-F238E27FC236}">
                <a16:creationId xmlns:a16="http://schemas.microsoft.com/office/drawing/2014/main" id="{F508FE7C-09F3-DC44-B947-D8CC9C57147E}"/>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781696" y="2044376"/>
            <a:ext cx="1219200" cy="1219200"/>
          </a:xfrm>
          <a:prstGeom prst="rect">
            <a:avLst/>
          </a:prstGeom>
        </p:spPr>
      </p:pic>
      <p:sp>
        <p:nvSpPr>
          <p:cNvPr id="20" name="圆角矩形 19">
            <a:extLst>
              <a:ext uri="{FF2B5EF4-FFF2-40B4-BE49-F238E27FC236}">
                <a16:creationId xmlns:a16="http://schemas.microsoft.com/office/drawing/2014/main" id="{D7D6F071-F6FA-0D40-A9E6-5D1FD9DB4815}"/>
              </a:ext>
            </a:extLst>
          </p:cNvPr>
          <p:cNvSpPr/>
          <p:nvPr/>
        </p:nvSpPr>
        <p:spPr>
          <a:xfrm>
            <a:off x="7335899" y="1915608"/>
            <a:ext cx="3954753" cy="1970311"/>
          </a:xfrm>
          <a:prstGeom prst="roundRect">
            <a:avLst/>
          </a:prstGeom>
          <a:no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noAutofit/>
          </a:bodyPr>
          <a:lstStyle/>
          <a:p>
            <a:pPr algn="l" defTabSz="778932" hangingPunct="1"/>
            <a:endParaRPr lang="zh-CN" altLang="en-US" sz="2933" b="0" kern="1200">
              <a:solidFill>
                <a:srgbClr val="FFFFFF"/>
              </a:solidFill>
              <a:latin typeface="等线" panose="020F0502020204030204"/>
              <a:ea typeface="等线" panose="02010600030101010101" pitchFamily="2" charset="-122"/>
              <a:cs typeface="+mn-cs"/>
              <a:sym typeface="Helvetica Neue Medium"/>
            </a:endParaRPr>
          </a:p>
        </p:txBody>
      </p:sp>
      <p:sp>
        <p:nvSpPr>
          <p:cNvPr id="21" name="文本框 20">
            <a:extLst>
              <a:ext uri="{FF2B5EF4-FFF2-40B4-BE49-F238E27FC236}">
                <a16:creationId xmlns:a16="http://schemas.microsoft.com/office/drawing/2014/main" id="{EE81827F-5E4B-0C4D-8E3D-58C500A9FEDA}"/>
              </a:ext>
            </a:extLst>
          </p:cNvPr>
          <p:cNvSpPr txBox="1"/>
          <p:nvPr/>
        </p:nvSpPr>
        <p:spPr>
          <a:xfrm>
            <a:off x="2373890" y="3012562"/>
            <a:ext cx="3705663" cy="7932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778932" hangingPunct="1"/>
            <a:r>
              <a:rPr lang="zh-CN" altLang="en-US" sz="2133" b="0" kern="1200" dirty="0">
                <a:solidFill>
                  <a:prstClr val="black"/>
                </a:solidFill>
                <a:latin typeface="等线" panose="020F0502020204030204"/>
                <a:ea typeface="等线" panose="02010600030101010101" pitchFamily="2" charset="-122"/>
                <a:cs typeface="+mn-cs"/>
              </a:rPr>
              <a:t>     </a:t>
            </a:r>
            <a:r>
              <a:rPr lang="en-US" altLang="zh-CN" sz="2133" b="0" kern="1200" dirty="0">
                <a:solidFill>
                  <a:prstClr val="black"/>
                </a:solidFill>
                <a:latin typeface="等线" panose="020F0502020204030204"/>
                <a:ea typeface="等线" panose="02010600030101010101" pitchFamily="2" charset="-122"/>
                <a:cs typeface="+mn-cs"/>
              </a:rPr>
              <a:t>task1</a:t>
            </a:r>
            <a:r>
              <a:rPr lang="zh-CN" altLang="en-US" sz="2133" b="0" kern="1200" dirty="0">
                <a:solidFill>
                  <a:prstClr val="black"/>
                </a:solidFill>
                <a:latin typeface="等线" panose="020F0502020204030204"/>
                <a:ea typeface="等线" panose="02010600030101010101" pitchFamily="2" charset="-122"/>
                <a:cs typeface="+mn-cs"/>
              </a:rPr>
              <a:t>          </a:t>
            </a:r>
            <a:r>
              <a:rPr lang="en-US" altLang="zh-CN" sz="2133" b="0" kern="1200" dirty="0">
                <a:solidFill>
                  <a:prstClr val="black"/>
                </a:solidFill>
                <a:latin typeface="等线" panose="020F0502020204030204"/>
                <a:ea typeface="等线" panose="02010600030101010101" pitchFamily="2" charset="-122"/>
                <a:cs typeface="+mn-cs"/>
              </a:rPr>
              <a:t>task2</a:t>
            </a:r>
            <a:r>
              <a:rPr lang="zh-CN" altLang="en-US" sz="2133" b="0" kern="1200" dirty="0">
                <a:solidFill>
                  <a:prstClr val="black"/>
                </a:solidFill>
                <a:latin typeface="等线" panose="020F0502020204030204"/>
                <a:ea typeface="等线" panose="02010600030101010101" pitchFamily="2" charset="-122"/>
                <a:cs typeface="+mn-cs"/>
              </a:rPr>
              <a:t>          </a:t>
            </a:r>
            <a:r>
              <a:rPr lang="en-US" altLang="zh-CN" sz="2133" b="0" kern="1200" dirty="0">
                <a:solidFill>
                  <a:prstClr val="black"/>
                </a:solidFill>
                <a:latin typeface="等线" panose="020F0502020204030204"/>
                <a:ea typeface="等线" panose="02010600030101010101" pitchFamily="2" charset="-122"/>
                <a:cs typeface="+mn-cs"/>
              </a:rPr>
              <a:t>task3</a:t>
            </a:r>
            <a:endParaRPr lang="zh-CN" altLang="en-US" sz="2133" b="0" kern="1200" dirty="0">
              <a:solidFill>
                <a:prstClr val="black"/>
              </a:solidFill>
              <a:latin typeface="等线" panose="020F0502020204030204"/>
              <a:ea typeface="等线" panose="02010600030101010101" pitchFamily="2" charset="-122"/>
              <a:cs typeface="+mn-cs"/>
            </a:endParaRPr>
          </a:p>
        </p:txBody>
      </p:sp>
      <p:sp>
        <p:nvSpPr>
          <p:cNvPr id="22" name="文本框 21">
            <a:extLst>
              <a:ext uri="{FF2B5EF4-FFF2-40B4-BE49-F238E27FC236}">
                <a16:creationId xmlns:a16="http://schemas.microsoft.com/office/drawing/2014/main" id="{7EFC44C8-B409-A64B-A396-9CE4091F6B52}"/>
              </a:ext>
            </a:extLst>
          </p:cNvPr>
          <p:cNvSpPr txBox="1"/>
          <p:nvPr/>
        </p:nvSpPr>
        <p:spPr>
          <a:xfrm>
            <a:off x="3440203" y="1365328"/>
            <a:ext cx="1485646" cy="4650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778932" hangingPunct="1"/>
            <a:r>
              <a:rPr lang="en-US" altLang="zh-CN" sz="2133" b="0" kern="1200" dirty="0">
                <a:solidFill>
                  <a:prstClr val="black"/>
                </a:solidFill>
                <a:latin typeface="等线" panose="020F0502020204030204"/>
                <a:ea typeface="等线" panose="02010600030101010101" pitchFamily="2" charset="-122"/>
                <a:cs typeface="+mn-cs"/>
              </a:rPr>
              <a:t>pipeline</a:t>
            </a:r>
            <a:endParaRPr lang="zh-CN" altLang="en-US" sz="2133" b="0" kern="1200" dirty="0">
              <a:solidFill>
                <a:prstClr val="black"/>
              </a:solidFill>
              <a:latin typeface="等线" panose="020F0502020204030204"/>
              <a:ea typeface="等线" panose="02010600030101010101" pitchFamily="2" charset="-122"/>
              <a:cs typeface="+mn-cs"/>
            </a:endParaRPr>
          </a:p>
        </p:txBody>
      </p:sp>
      <p:sp>
        <p:nvSpPr>
          <p:cNvPr id="23" name="文本框 22">
            <a:extLst>
              <a:ext uri="{FF2B5EF4-FFF2-40B4-BE49-F238E27FC236}">
                <a16:creationId xmlns:a16="http://schemas.microsoft.com/office/drawing/2014/main" id="{C28CF9DB-F218-1C41-BF08-119BE4547649}"/>
              </a:ext>
            </a:extLst>
          </p:cNvPr>
          <p:cNvSpPr txBox="1"/>
          <p:nvPr/>
        </p:nvSpPr>
        <p:spPr>
          <a:xfrm>
            <a:off x="8338852" y="1401494"/>
            <a:ext cx="2273862" cy="4650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778932" hangingPunct="1"/>
            <a:r>
              <a:rPr lang="en-US" altLang="zh-CN" sz="2133" b="0" kern="1200" dirty="0">
                <a:solidFill>
                  <a:prstClr val="black"/>
                </a:solidFill>
                <a:latin typeface="等线" panose="020F0502020204030204"/>
                <a:ea typeface="等线" panose="02010600030101010101" pitchFamily="2" charset="-122"/>
                <a:cs typeface="+mn-cs"/>
              </a:rPr>
              <a:t>docker/notebook</a:t>
            </a:r>
            <a:endParaRPr lang="zh-CN" altLang="en-US" sz="2133" b="0" kern="1200" dirty="0">
              <a:solidFill>
                <a:prstClr val="black"/>
              </a:solidFill>
              <a:latin typeface="等线" panose="020F0502020204030204"/>
              <a:ea typeface="等线" panose="02010600030101010101" pitchFamily="2" charset="-122"/>
              <a:cs typeface="+mn-cs"/>
            </a:endParaRPr>
          </a:p>
        </p:txBody>
      </p:sp>
      <p:pic>
        <p:nvPicPr>
          <p:cNvPr id="18" name="图形 17" descr="服务器 轮廓">
            <a:extLst>
              <a:ext uri="{FF2B5EF4-FFF2-40B4-BE49-F238E27FC236}">
                <a16:creationId xmlns:a16="http://schemas.microsoft.com/office/drawing/2014/main" id="{A9486A36-6D7A-AB44-B3F3-C65FFA141A8D}"/>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517249" y="2044376"/>
            <a:ext cx="1219200" cy="1219200"/>
          </a:xfrm>
          <a:prstGeom prst="rect">
            <a:avLst/>
          </a:prstGeom>
        </p:spPr>
      </p:pic>
      <p:pic>
        <p:nvPicPr>
          <p:cNvPr id="26" name="图形 25" descr="服务器 轮廓">
            <a:extLst>
              <a:ext uri="{FF2B5EF4-FFF2-40B4-BE49-F238E27FC236}">
                <a16:creationId xmlns:a16="http://schemas.microsoft.com/office/drawing/2014/main" id="{CC51703C-07D7-5349-82CF-576D0531A685}"/>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675275" y="2044376"/>
            <a:ext cx="1219200" cy="1219200"/>
          </a:xfrm>
          <a:prstGeom prst="rect">
            <a:avLst/>
          </a:prstGeom>
        </p:spPr>
      </p:pic>
      <p:pic>
        <p:nvPicPr>
          <p:cNvPr id="27" name="图形 26" descr="服务器 轮廓">
            <a:extLst>
              <a:ext uri="{FF2B5EF4-FFF2-40B4-BE49-F238E27FC236}">
                <a16:creationId xmlns:a16="http://schemas.microsoft.com/office/drawing/2014/main" id="{A79F6C29-AAC4-A145-90D7-D267252BB64A}"/>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9824498" y="2032290"/>
            <a:ext cx="1219200" cy="1219200"/>
          </a:xfrm>
          <a:prstGeom prst="rect">
            <a:avLst/>
          </a:prstGeom>
        </p:spPr>
      </p:pic>
      <p:sp>
        <p:nvSpPr>
          <p:cNvPr id="28" name="文本框 27">
            <a:extLst>
              <a:ext uri="{FF2B5EF4-FFF2-40B4-BE49-F238E27FC236}">
                <a16:creationId xmlns:a16="http://schemas.microsoft.com/office/drawing/2014/main" id="{FABDA6D8-00DF-9D46-B0EF-B35D6DEC3812}"/>
              </a:ext>
            </a:extLst>
          </p:cNvPr>
          <p:cNvSpPr txBox="1"/>
          <p:nvPr/>
        </p:nvSpPr>
        <p:spPr>
          <a:xfrm>
            <a:off x="7475436" y="3012560"/>
            <a:ext cx="3705663" cy="7932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778932" hangingPunct="1"/>
            <a:r>
              <a:rPr lang="zh-CN" altLang="en-US" sz="2133" b="0" kern="1200" dirty="0">
                <a:solidFill>
                  <a:prstClr val="black"/>
                </a:solidFill>
                <a:latin typeface="等线" panose="020F0502020204030204"/>
                <a:ea typeface="等线" panose="02010600030101010101" pitchFamily="2" charset="-122"/>
                <a:cs typeface="+mn-cs"/>
              </a:rPr>
              <a:t>    </a:t>
            </a:r>
            <a:r>
              <a:rPr lang="en-US" altLang="zh-CN" sz="2133" b="0" kern="1200" dirty="0">
                <a:solidFill>
                  <a:prstClr val="black"/>
                </a:solidFill>
                <a:latin typeface="等线" panose="020F0502020204030204"/>
                <a:ea typeface="等线" panose="02010600030101010101" pitchFamily="2" charset="-122"/>
                <a:cs typeface="+mn-cs"/>
              </a:rPr>
              <a:t>note1</a:t>
            </a:r>
            <a:r>
              <a:rPr lang="zh-CN" altLang="en-US" sz="2133" b="0" kern="1200" dirty="0">
                <a:solidFill>
                  <a:prstClr val="black"/>
                </a:solidFill>
                <a:latin typeface="等线" panose="020F0502020204030204"/>
                <a:ea typeface="等线" panose="02010600030101010101" pitchFamily="2" charset="-122"/>
                <a:cs typeface="+mn-cs"/>
              </a:rPr>
              <a:t>         </a:t>
            </a:r>
            <a:r>
              <a:rPr lang="en-US" altLang="zh-CN" sz="2133" b="0" kern="1200" dirty="0">
                <a:solidFill>
                  <a:prstClr val="black"/>
                </a:solidFill>
                <a:latin typeface="等线" panose="020F0502020204030204"/>
                <a:ea typeface="等线" panose="02010600030101010101" pitchFamily="2" charset="-122"/>
                <a:cs typeface="+mn-cs"/>
              </a:rPr>
              <a:t>note2</a:t>
            </a:r>
            <a:r>
              <a:rPr lang="zh-CN" altLang="en-US" sz="2133" b="0" kern="1200" dirty="0">
                <a:solidFill>
                  <a:prstClr val="black"/>
                </a:solidFill>
                <a:latin typeface="等线" panose="020F0502020204030204"/>
                <a:ea typeface="等线" panose="02010600030101010101" pitchFamily="2" charset="-122"/>
                <a:cs typeface="+mn-cs"/>
              </a:rPr>
              <a:t>         </a:t>
            </a:r>
            <a:r>
              <a:rPr lang="en-US" altLang="zh-CN" sz="2133" b="0" kern="1200" dirty="0">
                <a:solidFill>
                  <a:prstClr val="black"/>
                </a:solidFill>
                <a:latin typeface="等线" panose="020F0502020204030204"/>
                <a:ea typeface="等线" panose="02010600030101010101" pitchFamily="2" charset="-122"/>
                <a:cs typeface="+mn-cs"/>
              </a:rPr>
              <a:t>note3</a:t>
            </a:r>
            <a:endParaRPr lang="zh-CN" altLang="en-US" sz="2133" b="0" kern="1200" dirty="0">
              <a:solidFill>
                <a:prstClr val="black"/>
              </a:solidFill>
              <a:latin typeface="等线" panose="020F0502020204030204"/>
              <a:ea typeface="等线" panose="02010600030101010101" pitchFamily="2" charset="-122"/>
              <a:cs typeface="+mn-cs"/>
            </a:endParaRPr>
          </a:p>
        </p:txBody>
      </p:sp>
      <p:cxnSp>
        <p:nvCxnSpPr>
          <p:cNvPr id="25" name="直线箭头连接符 24">
            <a:extLst>
              <a:ext uri="{FF2B5EF4-FFF2-40B4-BE49-F238E27FC236}">
                <a16:creationId xmlns:a16="http://schemas.microsoft.com/office/drawing/2014/main" id="{946202BE-2A07-C246-B300-B55618A0CB15}"/>
              </a:ext>
            </a:extLst>
          </p:cNvPr>
          <p:cNvCxnSpPr>
            <a:cxnSpLocks/>
          </p:cNvCxnSpPr>
          <p:nvPr/>
        </p:nvCxnSpPr>
        <p:spPr>
          <a:xfrm flipH="1">
            <a:off x="3270627" y="3997825"/>
            <a:ext cx="629596" cy="863105"/>
          </a:xfrm>
          <a:prstGeom prst="straightConnector1">
            <a:avLst/>
          </a:prstGeom>
          <a:noFill/>
          <a:ln w="12700" cap="flat">
            <a:solidFill>
              <a:schemeClr val="bg1">
                <a:lumMod val="50000"/>
              </a:schemeClr>
            </a:solidFill>
            <a:prstDash val="sysDash"/>
            <a:miter lim="400000"/>
            <a:tailEnd type="triangle"/>
          </a:ln>
          <a:effectLst/>
          <a:sp3d/>
        </p:spPr>
        <p:style>
          <a:lnRef idx="0">
            <a:scrgbClr r="0" g="0" b="0"/>
          </a:lnRef>
          <a:fillRef idx="0">
            <a:scrgbClr r="0" g="0" b="0"/>
          </a:fillRef>
          <a:effectRef idx="0">
            <a:scrgbClr r="0" g="0" b="0"/>
          </a:effectRef>
          <a:fontRef idx="none"/>
        </p:style>
      </p:cxnSp>
      <p:cxnSp>
        <p:nvCxnSpPr>
          <p:cNvPr id="31" name="直线箭头连接符 30">
            <a:extLst>
              <a:ext uri="{FF2B5EF4-FFF2-40B4-BE49-F238E27FC236}">
                <a16:creationId xmlns:a16="http://schemas.microsoft.com/office/drawing/2014/main" id="{7600B619-E69F-3C45-AAF9-8FF2110DA051}"/>
              </a:ext>
            </a:extLst>
          </p:cNvPr>
          <p:cNvCxnSpPr>
            <a:cxnSpLocks/>
          </p:cNvCxnSpPr>
          <p:nvPr/>
        </p:nvCxnSpPr>
        <p:spPr>
          <a:xfrm>
            <a:off x="4219993" y="4024393"/>
            <a:ext cx="4022167" cy="1063936"/>
          </a:xfrm>
          <a:prstGeom prst="straightConnector1">
            <a:avLst/>
          </a:prstGeom>
          <a:noFill/>
          <a:ln w="12700" cap="flat">
            <a:solidFill>
              <a:schemeClr val="bg1">
                <a:lumMod val="50000"/>
              </a:schemeClr>
            </a:solidFill>
            <a:prstDash val="sysDash"/>
            <a:miter lim="400000"/>
            <a:tailEnd type="triangle"/>
          </a:ln>
          <a:effectLst/>
          <a:sp3d/>
        </p:spPr>
        <p:style>
          <a:lnRef idx="0">
            <a:scrgbClr r="0" g="0" b="0"/>
          </a:lnRef>
          <a:fillRef idx="0">
            <a:scrgbClr r="0" g="0" b="0"/>
          </a:fillRef>
          <a:effectRef idx="0">
            <a:scrgbClr r="0" g="0" b="0"/>
          </a:effectRef>
          <a:fontRef idx="none"/>
        </p:style>
      </p:cxnSp>
      <p:cxnSp>
        <p:nvCxnSpPr>
          <p:cNvPr id="46" name="直线箭头连接符 45">
            <a:extLst>
              <a:ext uri="{FF2B5EF4-FFF2-40B4-BE49-F238E27FC236}">
                <a16:creationId xmlns:a16="http://schemas.microsoft.com/office/drawing/2014/main" id="{2F1A3174-0B20-CF4E-9D61-1E9AEF6F1808}"/>
              </a:ext>
            </a:extLst>
          </p:cNvPr>
          <p:cNvCxnSpPr>
            <a:cxnSpLocks/>
            <a:endCxn id="5" idx="0"/>
          </p:cNvCxnSpPr>
          <p:nvPr/>
        </p:nvCxnSpPr>
        <p:spPr>
          <a:xfrm flipH="1">
            <a:off x="8566902" y="4024393"/>
            <a:ext cx="514773" cy="914140"/>
          </a:xfrm>
          <a:prstGeom prst="straightConnector1">
            <a:avLst/>
          </a:prstGeom>
          <a:noFill/>
          <a:ln w="12700" cap="flat">
            <a:solidFill>
              <a:schemeClr val="bg1">
                <a:lumMod val="50000"/>
              </a:schemeClr>
            </a:solidFill>
            <a:prstDash val="sysDash"/>
            <a:miter lim="400000"/>
            <a:tailEnd type="triangle"/>
          </a:ln>
          <a:effectLst/>
          <a:sp3d/>
        </p:spPr>
        <p:style>
          <a:lnRef idx="0">
            <a:scrgbClr r="0" g="0" b="0"/>
          </a:lnRef>
          <a:fillRef idx="0">
            <a:scrgbClr r="0" g="0" b="0"/>
          </a:fillRef>
          <a:effectRef idx="0">
            <a:scrgbClr r="0" g="0" b="0"/>
          </a:effectRef>
          <a:fontRef idx="none"/>
        </p:style>
      </p:cxnSp>
      <p:cxnSp>
        <p:nvCxnSpPr>
          <p:cNvPr id="47" name="直线箭头连接符 46">
            <a:extLst>
              <a:ext uri="{FF2B5EF4-FFF2-40B4-BE49-F238E27FC236}">
                <a16:creationId xmlns:a16="http://schemas.microsoft.com/office/drawing/2014/main" id="{54A11947-57BC-0640-9634-71AD30C0E228}"/>
              </a:ext>
            </a:extLst>
          </p:cNvPr>
          <p:cNvCxnSpPr>
            <a:cxnSpLocks/>
          </p:cNvCxnSpPr>
          <p:nvPr/>
        </p:nvCxnSpPr>
        <p:spPr>
          <a:xfrm flipH="1">
            <a:off x="3440201" y="4010497"/>
            <a:ext cx="5329902" cy="866755"/>
          </a:xfrm>
          <a:prstGeom prst="straightConnector1">
            <a:avLst/>
          </a:prstGeom>
          <a:noFill/>
          <a:ln w="12700" cap="flat">
            <a:solidFill>
              <a:schemeClr val="bg1">
                <a:lumMod val="50000"/>
              </a:schemeClr>
            </a:solidFill>
            <a:prstDash val="sysDash"/>
            <a:miter lim="400000"/>
            <a:tailEnd type="triangle"/>
          </a:ln>
          <a:effectLst/>
          <a:sp3d/>
        </p:spPr>
        <p:style>
          <a:lnRef idx="0">
            <a:scrgbClr r="0" g="0" b="0"/>
          </a:lnRef>
          <a:fillRef idx="0">
            <a:scrgbClr r="0" g="0" b="0"/>
          </a:fillRef>
          <a:effectRef idx="0">
            <a:scrgbClr r="0" g="0" b="0"/>
          </a:effectRef>
          <a:fontRef idx="none"/>
        </p:style>
      </p:cxnSp>
      <p:sp>
        <p:nvSpPr>
          <p:cNvPr id="58" name="文本框 57">
            <a:extLst>
              <a:ext uri="{FF2B5EF4-FFF2-40B4-BE49-F238E27FC236}">
                <a16:creationId xmlns:a16="http://schemas.microsoft.com/office/drawing/2014/main" id="{44DADE03-CF06-A641-A673-44E3437444B1}"/>
              </a:ext>
            </a:extLst>
          </p:cNvPr>
          <p:cNvSpPr txBox="1"/>
          <p:nvPr/>
        </p:nvSpPr>
        <p:spPr>
          <a:xfrm>
            <a:off x="2928645" y="5971943"/>
            <a:ext cx="2467786" cy="4650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778932" hangingPunct="1"/>
            <a:r>
              <a:rPr lang="en-US" altLang="zh-CN" sz="2133" b="0" kern="1200" dirty="0">
                <a:solidFill>
                  <a:srgbClr val="FF0000"/>
                </a:solidFill>
                <a:latin typeface="等线" panose="020F0502020204030204"/>
                <a:ea typeface="等线" panose="02010600030101010101" pitchFamily="2" charset="-122"/>
                <a:cs typeface="+mn-cs"/>
              </a:rPr>
              <a:t>user1</a:t>
            </a:r>
            <a:r>
              <a:rPr lang="zh-CN" altLang="en-US" sz="2133" b="0" kern="1200" dirty="0">
                <a:solidFill>
                  <a:prstClr val="black"/>
                </a:solidFill>
                <a:latin typeface="等线" panose="020F0502020204030204"/>
                <a:ea typeface="等线" panose="02010600030101010101" pitchFamily="2" charset="-122"/>
                <a:cs typeface="+mn-cs"/>
              </a:rPr>
              <a:t> </a:t>
            </a:r>
            <a:r>
              <a:rPr lang="en-US" altLang="zh-CN" sz="2133" b="0" kern="1200" dirty="0">
                <a:solidFill>
                  <a:prstClr val="black"/>
                </a:solidFill>
                <a:latin typeface="等线" panose="020F0502020204030204"/>
                <a:ea typeface="等线" panose="02010600030101010101" pitchFamily="2" charset="-122"/>
                <a:cs typeface="+mn-cs"/>
              </a:rPr>
              <a:t>user2</a:t>
            </a:r>
            <a:r>
              <a:rPr lang="zh-CN" altLang="en-US" sz="2133" b="0" kern="1200" dirty="0">
                <a:solidFill>
                  <a:prstClr val="black"/>
                </a:solidFill>
                <a:latin typeface="等线" panose="020F0502020204030204"/>
                <a:ea typeface="等线" panose="02010600030101010101" pitchFamily="2" charset="-122"/>
                <a:cs typeface="+mn-cs"/>
              </a:rPr>
              <a:t> </a:t>
            </a:r>
            <a:r>
              <a:rPr lang="en-US" altLang="zh-CN" sz="2133" b="0" kern="1200" dirty="0">
                <a:solidFill>
                  <a:prstClr val="black"/>
                </a:solidFill>
                <a:latin typeface="等线" panose="020F0502020204030204"/>
                <a:ea typeface="等线" panose="02010600030101010101" pitchFamily="2" charset="-122"/>
                <a:cs typeface="+mn-cs"/>
              </a:rPr>
              <a:t>user3</a:t>
            </a:r>
            <a:endParaRPr lang="zh-CN" altLang="en-US" sz="2133" b="0" kern="1200" dirty="0">
              <a:solidFill>
                <a:prstClr val="black"/>
              </a:solidFill>
              <a:latin typeface="等线" panose="020F0502020204030204"/>
              <a:ea typeface="等线" panose="02010600030101010101" pitchFamily="2" charset="-122"/>
              <a:cs typeface="+mn-cs"/>
            </a:endParaRPr>
          </a:p>
        </p:txBody>
      </p:sp>
      <p:sp>
        <p:nvSpPr>
          <p:cNvPr id="59" name="文本框 58">
            <a:extLst>
              <a:ext uri="{FF2B5EF4-FFF2-40B4-BE49-F238E27FC236}">
                <a16:creationId xmlns:a16="http://schemas.microsoft.com/office/drawing/2014/main" id="{9E401840-5250-0246-8447-C7C2286ABCAD}"/>
              </a:ext>
            </a:extLst>
          </p:cNvPr>
          <p:cNvSpPr txBox="1"/>
          <p:nvPr/>
        </p:nvSpPr>
        <p:spPr>
          <a:xfrm>
            <a:off x="8144927" y="5971943"/>
            <a:ext cx="2467786" cy="4650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778932" hangingPunct="1"/>
            <a:r>
              <a:rPr lang="en-US" altLang="zh-CN" sz="2133" b="0" kern="1200" dirty="0">
                <a:solidFill>
                  <a:srgbClr val="FF0000"/>
                </a:solidFill>
                <a:latin typeface="等线" panose="020F0502020204030204"/>
                <a:ea typeface="等线" panose="02010600030101010101" pitchFamily="2" charset="-122"/>
                <a:cs typeface="+mn-cs"/>
              </a:rPr>
              <a:t>user1</a:t>
            </a:r>
            <a:r>
              <a:rPr lang="zh-CN" altLang="en-US" sz="2133" b="0" kern="1200" dirty="0">
                <a:solidFill>
                  <a:prstClr val="black"/>
                </a:solidFill>
                <a:latin typeface="等线" panose="020F0502020204030204"/>
                <a:ea typeface="等线" panose="02010600030101010101" pitchFamily="2" charset="-122"/>
                <a:cs typeface="+mn-cs"/>
              </a:rPr>
              <a:t> </a:t>
            </a:r>
            <a:r>
              <a:rPr lang="en-US" altLang="zh-CN" sz="2133" b="0" kern="1200" dirty="0">
                <a:solidFill>
                  <a:prstClr val="black"/>
                </a:solidFill>
                <a:latin typeface="等线" panose="020F0502020204030204"/>
                <a:ea typeface="等线" panose="02010600030101010101" pitchFamily="2" charset="-122"/>
                <a:cs typeface="+mn-cs"/>
              </a:rPr>
              <a:t>user2</a:t>
            </a:r>
            <a:r>
              <a:rPr lang="zh-CN" altLang="en-US" sz="2133" b="0" kern="1200" dirty="0">
                <a:solidFill>
                  <a:prstClr val="black"/>
                </a:solidFill>
                <a:latin typeface="等线" panose="020F0502020204030204"/>
                <a:ea typeface="等线" panose="02010600030101010101" pitchFamily="2" charset="-122"/>
                <a:cs typeface="+mn-cs"/>
              </a:rPr>
              <a:t> </a:t>
            </a:r>
            <a:r>
              <a:rPr lang="en-US" altLang="zh-CN" sz="2133" b="0" kern="1200" dirty="0">
                <a:solidFill>
                  <a:prstClr val="black"/>
                </a:solidFill>
                <a:latin typeface="等线" panose="020F0502020204030204"/>
                <a:ea typeface="等线" panose="02010600030101010101" pitchFamily="2" charset="-122"/>
                <a:cs typeface="+mn-cs"/>
              </a:rPr>
              <a:t>user3</a:t>
            </a:r>
            <a:endParaRPr lang="zh-CN" altLang="en-US" sz="2133" b="0" kern="1200" dirty="0">
              <a:solidFill>
                <a:prstClr val="black"/>
              </a:solidFill>
              <a:latin typeface="等线" panose="020F0502020204030204"/>
              <a:ea typeface="等线" panose="02010600030101010101" pitchFamily="2" charset="-122"/>
              <a:cs typeface="+mn-cs"/>
            </a:endParaRPr>
          </a:p>
        </p:txBody>
      </p:sp>
      <p:sp>
        <p:nvSpPr>
          <p:cNvPr id="65" name="文本框 64">
            <a:extLst>
              <a:ext uri="{FF2B5EF4-FFF2-40B4-BE49-F238E27FC236}">
                <a16:creationId xmlns:a16="http://schemas.microsoft.com/office/drawing/2014/main" id="{FCCB0328-CEE8-3B42-A47A-59FB79FB6283}"/>
              </a:ext>
            </a:extLst>
          </p:cNvPr>
          <p:cNvSpPr txBox="1"/>
          <p:nvPr/>
        </p:nvSpPr>
        <p:spPr>
          <a:xfrm>
            <a:off x="11982032" y="6105739"/>
            <a:ext cx="4225705" cy="4650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778932" hangingPunct="1"/>
            <a:r>
              <a:rPr lang="en-US" altLang="zh-CN" sz="2133" b="0" kern="1200" dirty="0" err="1">
                <a:solidFill>
                  <a:prstClr val="black"/>
                </a:solidFill>
                <a:latin typeface="等线" panose="020F0502020204030204"/>
                <a:ea typeface="等线" panose="02010600030101010101" pitchFamily="2" charset="-122"/>
                <a:cs typeface="+mn-cs"/>
              </a:rPr>
              <a:t>pvc</a:t>
            </a:r>
            <a:r>
              <a:rPr lang="en-US" altLang="zh-CN" sz="2133" b="0" kern="1200" dirty="0">
                <a:solidFill>
                  <a:prstClr val="black"/>
                </a:solidFill>
                <a:latin typeface="等线" panose="020F0502020204030204"/>
                <a:ea typeface="等线" panose="02010600030101010101" pitchFamily="2" charset="-122"/>
                <a:cs typeface="+mn-cs"/>
              </a:rPr>
              <a:t>/</a:t>
            </a:r>
            <a:r>
              <a:rPr lang="en-US" altLang="zh-CN" sz="2133" b="0" kern="1200" dirty="0" err="1">
                <a:solidFill>
                  <a:prstClr val="black"/>
                </a:solidFill>
                <a:latin typeface="等线" panose="020F0502020204030204"/>
                <a:ea typeface="等线" panose="02010600030101010101" pitchFamily="2" charset="-122"/>
                <a:cs typeface="+mn-cs"/>
              </a:rPr>
              <a:t>configmap</a:t>
            </a:r>
            <a:r>
              <a:rPr lang="en-US" altLang="zh-CN" sz="2133" b="0" kern="1200" dirty="0">
                <a:solidFill>
                  <a:prstClr val="black"/>
                </a:solidFill>
                <a:latin typeface="等线" panose="020F0502020204030204"/>
                <a:ea typeface="等线" panose="02010600030101010101" pitchFamily="2" charset="-122"/>
                <a:cs typeface="+mn-cs"/>
              </a:rPr>
              <a:t>/</a:t>
            </a:r>
            <a:r>
              <a:rPr lang="en-US" altLang="zh-CN" sz="2133" b="0" kern="1200" dirty="0" err="1">
                <a:solidFill>
                  <a:prstClr val="black"/>
                </a:solidFill>
                <a:latin typeface="等线" panose="020F0502020204030204"/>
                <a:ea typeface="等线" panose="02010600030101010101" pitchFamily="2" charset="-122"/>
                <a:cs typeface="+mn-cs"/>
              </a:rPr>
              <a:t>hostpath</a:t>
            </a:r>
            <a:r>
              <a:rPr lang="en-US" altLang="zh-CN" sz="2133" b="0" kern="1200" dirty="0">
                <a:solidFill>
                  <a:prstClr val="black"/>
                </a:solidFill>
                <a:latin typeface="等线" panose="020F0502020204030204"/>
                <a:ea typeface="等线" panose="02010600030101010101" pitchFamily="2" charset="-122"/>
                <a:cs typeface="+mn-cs"/>
              </a:rPr>
              <a:t>/memory</a:t>
            </a:r>
            <a:endParaRPr lang="zh-CN" altLang="en-US" sz="2133" b="0" kern="1200" dirty="0">
              <a:solidFill>
                <a:prstClr val="black"/>
              </a:solidFill>
              <a:latin typeface="等线" panose="020F0502020204030204"/>
              <a:ea typeface="等线" panose="02010600030101010101" pitchFamily="2" charset="-122"/>
              <a:cs typeface="+mn-cs"/>
            </a:endParaRPr>
          </a:p>
        </p:txBody>
      </p:sp>
      <p:pic>
        <p:nvPicPr>
          <p:cNvPr id="63" name="图形 62" descr="磁盘 纯色填充">
            <a:extLst>
              <a:ext uri="{FF2B5EF4-FFF2-40B4-BE49-F238E27FC236}">
                <a16:creationId xmlns:a16="http://schemas.microsoft.com/office/drawing/2014/main" id="{F470DD07-4AC8-0149-9B1A-CD667400DC10}"/>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3769335" y="4957301"/>
            <a:ext cx="1219200" cy="1219200"/>
          </a:xfrm>
          <a:prstGeom prst="rect">
            <a:avLst/>
          </a:prstGeom>
        </p:spPr>
      </p:pic>
      <p:pic>
        <p:nvPicPr>
          <p:cNvPr id="67" name="图形 66" descr="磁盘 轮廓">
            <a:extLst>
              <a:ext uri="{FF2B5EF4-FFF2-40B4-BE49-F238E27FC236}">
                <a16:creationId xmlns:a16="http://schemas.microsoft.com/office/drawing/2014/main" id="{380B3C1D-B9EB-4E43-BC7E-288A1D0FE621}"/>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2702552" y="4975745"/>
            <a:ext cx="1219200" cy="1219200"/>
          </a:xfrm>
          <a:prstGeom prst="rect">
            <a:avLst/>
          </a:prstGeom>
        </p:spPr>
      </p:pic>
      <p:sp>
        <p:nvSpPr>
          <p:cNvPr id="70" name="圆角矩形 69">
            <a:extLst>
              <a:ext uri="{FF2B5EF4-FFF2-40B4-BE49-F238E27FC236}">
                <a16:creationId xmlns:a16="http://schemas.microsoft.com/office/drawing/2014/main" id="{BAA5B1A1-4A54-044F-8AAA-FFA64FCFAFC3}"/>
              </a:ext>
            </a:extLst>
          </p:cNvPr>
          <p:cNvSpPr/>
          <p:nvPr/>
        </p:nvSpPr>
        <p:spPr>
          <a:xfrm>
            <a:off x="12499937" y="1930056"/>
            <a:ext cx="3954753" cy="1970311"/>
          </a:xfrm>
          <a:prstGeom prst="roundRect">
            <a:avLst/>
          </a:prstGeom>
          <a:no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noAutofit/>
          </a:bodyPr>
          <a:lstStyle/>
          <a:p>
            <a:pPr algn="l" defTabSz="778932" hangingPunct="1"/>
            <a:endParaRPr lang="zh-CN" altLang="en-US" sz="2933" b="0" kern="1200">
              <a:solidFill>
                <a:srgbClr val="FFFFFF"/>
              </a:solidFill>
              <a:latin typeface="等线" panose="020F0502020204030204"/>
              <a:ea typeface="等线" panose="02010600030101010101" pitchFamily="2" charset="-122"/>
              <a:cs typeface="+mn-cs"/>
              <a:sym typeface="Helvetica Neue Medium"/>
            </a:endParaRPr>
          </a:p>
        </p:txBody>
      </p:sp>
      <p:sp>
        <p:nvSpPr>
          <p:cNvPr id="71" name="文本框 70">
            <a:extLst>
              <a:ext uri="{FF2B5EF4-FFF2-40B4-BE49-F238E27FC236}">
                <a16:creationId xmlns:a16="http://schemas.microsoft.com/office/drawing/2014/main" id="{C34C9B57-F68B-854B-A3F2-A19AAA1A9EAE}"/>
              </a:ext>
            </a:extLst>
          </p:cNvPr>
          <p:cNvSpPr txBox="1"/>
          <p:nvPr/>
        </p:nvSpPr>
        <p:spPr>
          <a:xfrm>
            <a:off x="13502891" y="1415945"/>
            <a:ext cx="1485646" cy="4650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778932" hangingPunct="1"/>
            <a:r>
              <a:rPr lang="en-US" altLang="zh-CN" sz="2133" b="0" kern="1200" dirty="0">
                <a:solidFill>
                  <a:prstClr val="black"/>
                </a:solidFill>
                <a:latin typeface="等线" panose="020F0502020204030204"/>
                <a:ea typeface="等线" panose="02010600030101010101" pitchFamily="2" charset="-122"/>
                <a:cs typeface="+mn-cs"/>
              </a:rPr>
              <a:t>service</a:t>
            </a:r>
            <a:endParaRPr lang="zh-CN" altLang="en-US" sz="2133" b="0" kern="1200" dirty="0">
              <a:solidFill>
                <a:prstClr val="black"/>
              </a:solidFill>
              <a:latin typeface="等线" panose="020F0502020204030204"/>
              <a:ea typeface="等线" panose="02010600030101010101" pitchFamily="2" charset="-122"/>
              <a:cs typeface="+mn-cs"/>
            </a:endParaRPr>
          </a:p>
        </p:txBody>
      </p:sp>
      <p:pic>
        <p:nvPicPr>
          <p:cNvPr id="72" name="图形 71" descr="服务器 轮廓">
            <a:extLst>
              <a:ext uri="{FF2B5EF4-FFF2-40B4-BE49-F238E27FC236}">
                <a16:creationId xmlns:a16="http://schemas.microsoft.com/office/drawing/2014/main" id="{2F5B7CF3-4719-D148-9F0A-F1ACEBAFE093}"/>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2681288" y="2058826"/>
            <a:ext cx="1219200" cy="1219200"/>
          </a:xfrm>
          <a:prstGeom prst="rect">
            <a:avLst/>
          </a:prstGeom>
        </p:spPr>
      </p:pic>
      <p:pic>
        <p:nvPicPr>
          <p:cNvPr id="73" name="图形 72" descr="服务器 轮廓">
            <a:extLst>
              <a:ext uri="{FF2B5EF4-FFF2-40B4-BE49-F238E27FC236}">
                <a16:creationId xmlns:a16="http://schemas.microsoft.com/office/drawing/2014/main" id="{B879CEB4-10C5-A74A-ACA3-4FD86F133C6B}"/>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3839314" y="2058826"/>
            <a:ext cx="1219200" cy="1219200"/>
          </a:xfrm>
          <a:prstGeom prst="rect">
            <a:avLst/>
          </a:prstGeom>
        </p:spPr>
      </p:pic>
      <p:pic>
        <p:nvPicPr>
          <p:cNvPr id="74" name="图形 73" descr="服务器 轮廓">
            <a:extLst>
              <a:ext uri="{FF2B5EF4-FFF2-40B4-BE49-F238E27FC236}">
                <a16:creationId xmlns:a16="http://schemas.microsoft.com/office/drawing/2014/main" id="{9DEC00E8-CDCF-0F45-BE37-F86DD09A48D0}"/>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4988537" y="2046738"/>
            <a:ext cx="1219200" cy="1219200"/>
          </a:xfrm>
          <a:prstGeom prst="rect">
            <a:avLst/>
          </a:prstGeom>
        </p:spPr>
      </p:pic>
      <p:sp>
        <p:nvSpPr>
          <p:cNvPr id="75" name="文本框 74">
            <a:extLst>
              <a:ext uri="{FF2B5EF4-FFF2-40B4-BE49-F238E27FC236}">
                <a16:creationId xmlns:a16="http://schemas.microsoft.com/office/drawing/2014/main" id="{F7AF426E-D68C-3B40-B188-F6E4A2E31479}"/>
              </a:ext>
            </a:extLst>
          </p:cNvPr>
          <p:cNvSpPr txBox="1"/>
          <p:nvPr/>
        </p:nvSpPr>
        <p:spPr>
          <a:xfrm>
            <a:off x="12639475" y="3027010"/>
            <a:ext cx="3705663" cy="79325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778932" hangingPunct="1"/>
            <a:r>
              <a:rPr lang="zh-CN" altLang="en-US" sz="2133" b="0" kern="1200" dirty="0">
                <a:solidFill>
                  <a:prstClr val="black"/>
                </a:solidFill>
                <a:latin typeface="等线" panose="020F0502020204030204"/>
                <a:ea typeface="等线" panose="02010600030101010101" pitchFamily="2" charset="-122"/>
                <a:cs typeface="+mn-cs"/>
              </a:rPr>
              <a:t>      </a:t>
            </a:r>
            <a:r>
              <a:rPr lang="en-US" altLang="zh-CN" sz="2133" b="0" kern="1200" dirty="0">
                <a:solidFill>
                  <a:prstClr val="black"/>
                </a:solidFill>
                <a:latin typeface="等线" panose="020F0502020204030204"/>
                <a:ea typeface="等线" panose="02010600030101010101" pitchFamily="2" charset="-122"/>
                <a:cs typeface="+mn-cs"/>
              </a:rPr>
              <a:t>svc1</a:t>
            </a:r>
            <a:r>
              <a:rPr lang="zh-CN" altLang="en-US" sz="2133" b="0" kern="1200" dirty="0">
                <a:solidFill>
                  <a:prstClr val="black"/>
                </a:solidFill>
                <a:latin typeface="等线" panose="020F0502020204030204"/>
                <a:ea typeface="等线" panose="02010600030101010101" pitchFamily="2" charset="-122"/>
                <a:cs typeface="+mn-cs"/>
              </a:rPr>
              <a:t>           </a:t>
            </a:r>
            <a:r>
              <a:rPr lang="en-US" altLang="zh-CN" sz="2133" b="0" kern="1200" dirty="0">
                <a:solidFill>
                  <a:prstClr val="black"/>
                </a:solidFill>
                <a:latin typeface="等线" panose="020F0502020204030204"/>
                <a:ea typeface="等线" panose="02010600030101010101" pitchFamily="2" charset="-122"/>
                <a:cs typeface="+mn-cs"/>
              </a:rPr>
              <a:t>svc2</a:t>
            </a:r>
            <a:r>
              <a:rPr lang="zh-CN" altLang="en-US" sz="2133" b="0" kern="1200" dirty="0">
                <a:solidFill>
                  <a:prstClr val="black"/>
                </a:solidFill>
                <a:latin typeface="等线" panose="020F0502020204030204"/>
                <a:ea typeface="等线" panose="02010600030101010101" pitchFamily="2" charset="-122"/>
                <a:cs typeface="+mn-cs"/>
              </a:rPr>
              <a:t>           </a:t>
            </a:r>
            <a:r>
              <a:rPr lang="en-US" altLang="zh-CN" sz="2133" b="0" kern="1200" dirty="0">
                <a:solidFill>
                  <a:prstClr val="black"/>
                </a:solidFill>
                <a:latin typeface="等线" panose="020F0502020204030204"/>
                <a:ea typeface="等线" panose="02010600030101010101" pitchFamily="2" charset="-122"/>
                <a:cs typeface="+mn-cs"/>
              </a:rPr>
              <a:t>svc3</a:t>
            </a:r>
            <a:endParaRPr lang="zh-CN" altLang="en-US" sz="2133" b="0" kern="1200" dirty="0">
              <a:solidFill>
                <a:prstClr val="black"/>
              </a:solidFill>
              <a:latin typeface="等线" panose="020F0502020204030204"/>
              <a:ea typeface="等线" panose="02010600030101010101" pitchFamily="2" charset="-122"/>
              <a:cs typeface="+mn-cs"/>
            </a:endParaRPr>
          </a:p>
        </p:txBody>
      </p:sp>
      <p:cxnSp>
        <p:nvCxnSpPr>
          <p:cNvPr id="78" name="直线箭头连接符 77">
            <a:extLst>
              <a:ext uri="{FF2B5EF4-FFF2-40B4-BE49-F238E27FC236}">
                <a16:creationId xmlns:a16="http://schemas.microsoft.com/office/drawing/2014/main" id="{BD4CD914-04F4-D94F-A897-099DC664E0C8}"/>
              </a:ext>
            </a:extLst>
          </p:cNvPr>
          <p:cNvCxnSpPr>
            <a:cxnSpLocks/>
          </p:cNvCxnSpPr>
          <p:nvPr/>
        </p:nvCxnSpPr>
        <p:spPr>
          <a:xfrm>
            <a:off x="5140719" y="3968456"/>
            <a:ext cx="7703236" cy="1145917"/>
          </a:xfrm>
          <a:prstGeom prst="straightConnector1">
            <a:avLst/>
          </a:prstGeom>
          <a:noFill/>
          <a:ln w="12700" cap="flat">
            <a:solidFill>
              <a:schemeClr val="bg1">
                <a:lumMod val="50000"/>
              </a:schemeClr>
            </a:solidFill>
            <a:prstDash val="sysDash"/>
            <a:miter lim="400000"/>
            <a:tailEnd type="triangle"/>
          </a:ln>
          <a:effectLst/>
          <a:sp3d/>
        </p:spPr>
        <p:style>
          <a:lnRef idx="0">
            <a:scrgbClr r="0" g="0" b="0"/>
          </a:lnRef>
          <a:fillRef idx="0">
            <a:scrgbClr r="0" g="0" b="0"/>
          </a:fillRef>
          <a:effectRef idx="0">
            <a:scrgbClr r="0" g="0" b="0"/>
          </a:effectRef>
          <a:fontRef idx="none"/>
        </p:style>
      </p:cxnSp>
      <p:cxnSp>
        <p:nvCxnSpPr>
          <p:cNvPr id="85" name="直线箭头连接符 84">
            <a:extLst>
              <a:ext uri="{FF2B5EF4-FFF2-40B4-BE49-F238E27FC236}">
                <a16:creationId xmlns:a16="http://schemas.microsoft.com/office/drawing/2014/main" id="{EB82AE01-B4C7-7848-A035-0E56696F0996}"/>
              </a:ext>
            </a:extLst>
          </p:cNvPr>
          <p:cNvCxnSpPr>
            <a:cxnSpLocks/>
          </p:cNvCxnSpPr>
          <p:nvPr/>
        </p:nvCxnSpPr>
        <p:spPr>
          <a:xfrm>
            <a:off x="9339063" y="4006471"/>
            <a:ext cx="4163827" cy="870781"/>
          </a:xfrm>
          <a:prstGeom prst="straightConnector1">
            <a:avLst/>
          </a:prstGeom>
          <a:noFill/>
          <a:ln w="12700" cap="flat">
            <a:solidFill>
              <a:schemeClr val="bg1">
                <a:lumMod val="50000"/>
              </a:schemeClr>
            </a:solidFill>
            <a:prstDash val="sysDash"/>
            <a:miter lim="400000"/>
            <a:tailEnd type="triangle"/>
          </a:ln>
          <a:effectLst/>
          <a:sp3d/>
        </p:spPr>
        <p:style>
          <a:lnRef idx="0">
            <a:scrgbClr r="0" g="0" b="0"/>
          </a:lnRef>
          <a:fillRef idx="0">
            <a:scrgbClr r="0" g="0" b="0"/>
          </a:fillRef>
          <a:effectRef idx="0">
            <a:scrgbClr r="0" g="0" b="0"/>
          </a:effectRef>
          <a:fontRef idx="none"/>
        </p:style>
      </p:cxnSp>
      <p:cxnSp>
        <p:nvCxnSpPr>
          <p:cNvPr id="88" name="直线箭头连接符 87">
            <a:extLst>
              <a:ext uri="{FF2B5EF4-FFF2-40B4-BE49-F238E27FC236}">
                <a16:creationId xmlns:a16="http://schemas.microsoft.com/office/drawing/2014/main" id="{05D09497-1AD1-5045-B304-C84346814484}"/>
              </a:ext>
            </a:extLst>
          </p:cNvPr>
          <p:cNvCxnSpPr>
            <a:cxnSpLocks/>
          </p:cNvCxnSpPr>
          <p:nvPr/>
        </p:nvCxnSpPr>
        <p:spPr>
          <a:xfrm flipH="1">
            <a:off x="3895249" y="4028257"/>
            <a:ext cx="10096400" cy="849883"/>
          </a:xfrm>
          <a:prstGeom prst="straightConnector1">
            <a:avLst/>
          </a:prstGeom>
          <a:noFill/>
          <a:ln w="12700" cap="flat">
            <a:solidFill>
              <a:schemeClr val="bg1">
                <a:lumMod val="50000"/>
              </a:schemeClr>
            </a:solidFill>
            <a:prstDash val="sysDash"/>
            <a:miter lim="400000"/>
            <a:tailEnd type="triangle"/>
          </a:ln>
          <a:effectLst/>
          <a:sp3d/>
        </p:spPr>
        <p:style>
          <a:lnRef idx="0">
            <a:scrgbClr r="0" g="0" b="0"/>
          </a:lnRef>
          <a:fillRef idx="0">
            <a:scrgbClr r="0" g="0" b="0"/>
          </a:fillRef>
          <a:effectRef idx="0">
            <a:scrgbClr r="0" g="0" b="0"/>
          </a:effectRef>
          <a:fontRef idx="none"/>
        </p:style>
      </p:cxnSp>
      <p:cxnSp>
        <p:nvCxnSpPr>
          <p:cNvPr id="90" name="直线箭头连接符 89">
            <a:extLst>
              <a:ext uri="{FF2B5EF4-FFF2-40B4-BE49-F238E27FC236}">
                <a16:creationId xmlns:a16="http://schemas.microsoft.com/office/drawing/2014/main" id="{A3274EE5-EF61-C44D-8A24-9CC951A3ADEC}"/>
              </a:ext>
            </a:extLst>
          </p:cNvPr>
          <p:cNvCxnSpPr>
            <a:cxnSpLocks/>
          </p:cNvCxnSpPr>
          <p:nvPr/>
        </p:nvCxnSpPr>
        <p:spPr>
          <a:xfrm flipH="1">
            <a:off x="14140664" y="4079785"/>
            <a:ext cx="207492" cy="926246"/>
          </a:xfrm>
          <a:prstGeom prst="straightConnector1">
            <a:avLst/>
          </a:prstGeom>
          <a:noFill/>
          <a:ln w="12700" cap="flat">
            <a:solidFill>
              <a:schemeClr val="bg1">
                <a:lumMod val="50000"/>
              </a:schemeClr>
            </a:solidFill>
            <a:prstDash val="sysDash"/>
            <a:miter lim="400000"/>
            <a:tailEnd type="triangle"/>
          </a:ln>
          <a:effectLst/>
          <a:sp3d/>
        </p:spPr>
        <p:style>
          <a:lnRef idx="0">
            <a:scrgbClr r="0" g="0" b="0"/>
          </a:lnRef>
          <a:fillRef idx="0">
            <a:scrgbClr r="0" g="0" b="0"/>
          </a:fillRef>
          <a:effectRef idx="0">
            <a:scrgbClr r="0" g="0" b="0"/>
          </a:effectRef>
          <a:fontRef idx="none"/>
        </p:style>
      </p:cxnSp>
      <p:cxnSp>
        <p:nvCxnSpPr>
          <p:cNvPr id="92" name="直线箭头连接符 91">
            <a:extLst>
              <a:ext uri="{FF2B5EF4-FFF2-40B4-BE49-F238E27FC236}">
                <a16:creationId xmlns:a16="http://schemas.microsoft.com/office/drawing/2014/main" id="{07548544-BF64-D44F-AA77-D5A81D9B76C1}"/>
              </a:ext>
            </a:extLst>
          </p:cNvPr>
          <p:cNvCxnSpPr>
            <a:cxnSpLocks/>
          </p:cNvCxnSpPr>
          <p:nvPr/>
        </p:nvCxnSpPr>
        <p:spPr>
          <a:xfrm flipH="1">
            <a:off x="8698681" y="4079785"/>
            <a:ext cx="5446791" cy="964935"/>
          </a:xfrm>
          <a:prstGeom prst="straightConnector1">
            <a:avLst/>
          </a:prstGeom>
          <a:noFill/>
          <a:ln w="12700" cap="flat">
            <a:solidFill>
              <a:schemeClr val="bg1">
                <a:lumMod val="50000"/>
              </a:schemeClr>
            </a:solidFill>
            <a:prstDash val="sysDash"/>
            <a:miter lim="400000"/>
            <a:tailEnd type="triangle"/>
          </a:ln>
          <a:effectLst/>
          <a:sp3d/>
        </p:spPr>
        <p:style>
          <a:lnRef idx="0">
            <a:scrgbClr r="0" g="0" b="0"/>
          </a:lnRef>
          <a:fillRef idx="0">
            <a:scrgbClr r="0" g="0" b="0"/>
          </a:fillRef>
          <a:effectRef idx="0">
            <a:scrgbClr r="0" g="0" b="0"/>
          </a:effectRef>
          <a:fontRef idx="none"/>
        </p:style>
      </p:cxnSp>
      <p:sp>
        <p:nvSpPr>
          <p:cNvPr id="2" name="文本框 1">
            <a:extLst>
              <a:ext uri="{FF2B5EF4-FFF2-40B4-BE49-F238E27FC236}">
                <a16:creationId xmlns:a16="http://schemas.microsoft.com/office/drawing/2014/main" id="{5700BE26-A04E-114E-93FC-7D0CDAFEA723}"/>
              </a:ext>
            </a:extLst>
          </p:cNvPr>
          <p:cNvSpPr txBox="1"/>
          <p:nvPr/>
        </p:nvSpPr>
        <p:spPr>
          <a:xfrm>
            <a:off x="5419826" y="6515506"/>
            <a:ext cx="12044028" cy="309144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marL="406394" indent="-406394" algn="l" defTabSz="1300460" hangingPunct="1">
              <a:lnSpc>
                <a:spcPct val="150000"/>
              </a:lnSpc>
              <a:buFont typeface="Arial" panose="020B0604020202020204" pitchFamily="34" charset="0"/>
              <a:buChar char="•"/>
            </a:pPr>
            <a:r>
              <a:rPr lang="en-US" altLang="zh-CN" sz="2560" b="0" kern="1200" dirty="0">
                <a:solidFill>
                  <a:prstClr val="black"/>
                </a:solidFill>
                <a:latin typeface="Microsoft YaHei" panose="020B0503020204020204" pitchFamily="34" charset="-122"/>
                <a:ea typeface="Microsoft YaHei" panose="020B0503020204020204" pitchFamily="34" charset="-122"/>
                <a:cs typeface="+mn-cs"/>
              </a:rPr>
              <a:t>io</a:t>
            </a:r>
            <a:r>
              <a:rPr lang="zh-CN" altLang="en-US" sz="2560" b="0" kern="1200" dirty="0">
                <a:solidFill>
                  <a:prstClr val="black"/>
                </a:solidFill>
                <a:latin typeface="Microsoft YaHei" panose="020B0503020204020204" pitchFamily="34" charset="-122"/>
                <a:ea typeface="Microsoft YaHei" panose="020B0503020204020204" pitchFamily="34" charset="-122"/>
                <a:cs typeface="+mn-cs"/>
              </a:rPr>
              <a:t>性能：</a:t>
            </a:r>
            <a:r>
              <a:rPr lang="en-US" altLang="zh-CN" sz="2560" b="0" kern="1200" dirty="0" err="1">
                <a:solidFill>
                  <a:prstClr val="black"/>
                </a:solidFill>
                <a:latin typeface="Microsoft YaHei" panose="020B0503020204020204" pitchFamily="34" charset="-122"/>
                <a:ea typeface="Microsoft YaHei" panose="020B0503020204020204" pitchFamily="34" charset="-122"/>
                <a:cs typeface="+mn-cs"/>
              </a:rPr>
              <a:t>cfs</a:t>
            </a:r>
            <a:r>
              <a:rPr lang="en-US" altLang="zh-CN" sz="2560" b="0" kern="1200" dirty="0">
                <a:solidFill>
                  <a:prstClr val="black"/>
                </a:solidFill>
                <a:latin typeface="Microsoft YaHei" panose="020B0503020204020204" pitchFamily="34" charset="-122"/>
                <a:ea typeface="Microsoft YaHei" panose="020B0503020204020204" pitchFamily="34" charset="-122"/>
                <a:cs typeface="+mn-cs"/>
              </a:rPr>
              <a:t>-&gt;</a:t>
            </a:r>
            <a:r>
              <a:rPr lang="en-US" altLang="zh-CN" sz="2560" b="0" kern="1200" dirty="0" err="1">
                <a:solidFill>
                  <a:prstClr val="black"/>
                </a:solidFill>
                <a:latin typeface="Microsoft YaHei" panose="020B0503020204020204" pitchFamily="34" charset="-122"/>
                <a:ea typeface="Microsoft YaHei" panose="020B0503020204020204" pitchFamily="34" charset="-122"/>
                <a:cs typeface="+mn-cs"/>
              </a:rPr>
              <a:t>ceph</a:t>
            </a:r>
            <a:r>
              <a:rPr lang="en-US" altLang="zh-CN" sz="2560" b="0" kern="1200" dirty="0">
                <a:solidFill>
                  <a:prstClr val="black"/>
                </a:solidFill>
                <a:latin typeface="Microsoft YaHei" panose="020B0503020204020204" pitchFamily="34" charset="-122"/>
                <a:ea typeface="Microsoft YaHei" panose="020B0503020204020204" pitchFamily="34" charset="-122"/>
                <a:cs typeface="+mn-cs"/>
              </a:rPr>
              <a:t>-&gt;</a:t>
            </a:r>
            <a:r>
              <a:rPr lang="en-US" altLang="zh-CN" sz="2560" b="0" kern="1200" dirty="0" err="1">
                <a:solidFill>
                  <a:prstClr val="black"/>
                </a:solidFill>
                <a:latin typeface="Microsoft YaHei" panose="020B0503020204020204" pitchFamily="34" charset="-122"/>
                <a:ea typeface="Microsoft YaHei" panose="020B0503020204020204" pitchFamily="34" charset="-122"/>
                <a:cs typeface="+mn-cs"/>
              </a:rPr>
              <a:t>ssd</a:t>
            </a:r>
            <a:r>
              <a:rPr lang="zh-CN" altLang="en-US" sz="2560" b="0" kern="1200" dirty="0">
                <a:solidFill>
                  <a:prstClr val="black"/>
                </a:solidFill>
                <a:latin typeface="Microsoft YaHei" panose="020B0503020204020204" pitchFamily="34" charset="-122"/>
                <a:ea typeface="Microsoft YaHei" panose="020B0503020204020204" pitchFamily="34" charset="-122"/>
                <a:cs typeface="+mn-cs"/>
              </a:rPr>
              <a:t> </a:t>
            </a:r>
            <a:r>
              <a:rPr lang="en-US" altLang="zh-CN" sz="2560" b="0" kern="1200" dirty="0" err="1">
                <a:solidFill>
                  <a:prstClr val="black"/>
                </a:solidFill>
                <a:latin typeface="Microsoft YaHei" panose="020B0503020204020204" pitchFamily="34" charset="-122"/>
                <a:ea typeface="Microsoft YaHei" panose="020B0503020204020204" pitchFamily="34" charset="-122"/>
                <a:cs typeface="+mn-cs"/>
              </a:rPr>
              <a:t>ceph</a:t>
            </a:r>
            <a:r>
              <a:rPr lang="zh-CN" altLang="en-US" sz="2560" b="0" kern="1200" dirty="0">
                <a:solidFill>
                  <a:prstClr val="black"/>
                </a:solidFill>
                <a:latin typeface="Microsoft YaHei" panose="020B0503020204020204" pitchFamily="34" charset="-122"/>
                <a:ea typeface="Microsoft YaHei" panose="020B0503020204020204" pitchFamily="34" charset="-122"/>
                <a:cs typeface="+mn-cs"/>
              </a:rPr>
              <a:t>              </a:t>
            </a:r>
            <a:r>
              <a:rPr lang="en-US" altLang="zh-CN" sz="2560" b="0" kern="1200" dirty="0">
                <a:solidFill>
                  <a:prstClr val="black"/>
                </a:solidFill>
                <a:latin typeface="Microsoft YaHei" panose="020B0503020204020204" pitchFamily="34" charset="-122"/>
                <a:ea typeface="Microsoft YaHei" panose="020B0503020204020204" pitchFamily="34" charset="-122"/>
                <a:cs typeface="+mn-cs"/>
              </a:rPr>
              <a:t>30M/200M-&gt;1G/7G,io</a:t>
            </a:r>
            <a:r>
              <a:rPr lang="zh-CN" altLang="en-US" sz="2560" b="0" kern="1200" dirty="0">
                <a:solidFill>
                  <a:prstClr val="black"/>
                </a:solidFill>
                <a:latin typeface="Microsoft YaHei" panose="020B0503020204020204" pitchFamily="34" charset="-122"/>
                <a:ea typeface="Microsoft YaHei" panose="020B0503020204020204" pitchFamily="34" charset="-122"/>
                <a:cs typeface="+mn-cs"/>
              </a:rPr>
              <a:t>提升了</a:t>
            </a:r>
            <a:r>
              <a:rPr lang="en-US" altLang="zh-CN" sz="2560" b="0" kern="1200" dirty="0">
                <a:solidFill>
                  <a:prstClr val="black"/>
                </a:solidFill>
                <a:latin typeface="Microsoft YaHei" panose="020B0503020204020204" pitchFamily="34" charset="-122"/>
                <a:ea typeface="Microsoft YaHei" panose="020B0503020204020204" pitchFamily="34" charset="-122"/>
                <a:cs typeface="+mn-cs"/>
              </a:rPr>
              <a:t>7-8</a:t>
            </a:r>
            <a:r>
              <a:rPr lang="zh-CN" altLang="en-US" sz="2560" b="0" kern="1200" dirty="0">
                <a:solidFill>
                  <a:prstClr val="black"/>
                </a:solidFill>
                <a:latin typeface="Microsoft YaHei" panose="020B0503020204020204" pitchFamily="34" charset="-122"/>
                <a:ea typeface="Microsoft YaHei" panose="020B0503020204020204" pitchFamily="34" charset="-122"/>
                <a:cs typeface="+mn-cs"/>
              </a:rPr>
              <a:t>倍</a:t>
            </a:r>
            <a:endParaRPr lang="en-US" altLang="zh-CN" sz="2560" b="0" kern="1200" dirty="0">
              <a:solidFill>
                <a:prstClr val="black"/>
              </a:solidFill>
              <a:latin typeface="Microsoft YaHei" panose="020B0503020204020204" pitchFamily="34" charset="-122"/>
              <a:ea typeface="Microsoft YaHei" panose="020B0503020204020204" pitchFamily="34" charset="-122"/>
              <a:cs typeface="+mn-cs"/>
            </a:endParaRPr>
          </a:p>
          <a:p>
            <a:pPr marL="406394" indent="-406394" algn="l" defTabSz="1300460" hangingPunct="1">
              <a:lnSpc>
                <a:spcPct val="150000"/>
              </a:lnSpc>
              <a:buFont typeface="Arial" panose="020B0604020202020204" pitchFamily="34" charset="0"/>
              <a:buChar char="•"/>
            </a:pPr>
            <a:r>
              <a:rPr lang="zh-CN" altLang="en-US" sz="2560" b="0" kern="1200" dirty="0">
                <a:solidFill>
                  <a:prstClr val="black"/>
                </a:solidFill>
                <a:latin typeface="Microsoft YaHei" panose="020B0503020204020204" pitchFamily="34" charset="-122"/>
                <a:ea typeface="Microsoft YaHei" panose="020B0503020204020204" pitchFamily="34" charset="-122"/>
                <a:cs typeface="+mn-cs"/>
              </a:rPr>
              <a:t>高频访问：同网段存储集群</a:t>
            </a:r>
            <a:r>
              <a:rPr lang="en-US" altLang="zh-CN" sz="2560" b="0" kern="1200" dirty="0">
                <a:solidFill>
                  <a:prstClr val="black"/>
                </a:solidFill>
                <a:latin typeface="Microsoft YaHei" panose="020B0503020204020204" pitchFamily="34" charset="-122"/>
                <a:ea typeface="Microsoft YaHei" panose="020B0503020204020204" pitchFamily="34" charset="-122"/>
                <a:cs typeface="+mn-cs"/>
              </a:rPr>
              <a:t>+</a:t>
            </a:r>
            <a:r>
              <a:rPr lang="zh-CN" altLang="en-US" sz="2560" b="0" kern="1200" dirty="0">
                <a:solidFill>
                  <a:prstClr val="black"/>
                </a:solidFill>
                <a:latin typeface="Microsoft YaHei" panose="020B0503020204020204" pitchFamily="34" charset="-122"/>
                <a:ea typeface="Microsoft YaHei" panose="020B0503020204020204" pitchFamily="34" charset="-122"/>
                <a:cs typeface="+mn-cs"/>
              </a:rPr>
              <a:t>内存磁盘     </a:t>
            </a:r>
            <a:r>
              <a:rPr lang="en-US" altLang="zh-CN" sz="2560" b="0" kern="1200" dirty="0">
                <a:solidFill>
                  <a:prstClr val="black"/>
                </a:solidFill>
                <a:latin typeface="Microsoft YaHei" panose="020B0503020204020204" pitchFamily="34" charset="-122"/>
                <a:ea typeface="Microsoft YaHei" panose="020B0503020204020204" pitchFamily="34" charset="-122"/>
                <a:cs typeface="+mn-cs"/>
              </a:rPr>
              <a:t>30M-&gt;90M</a:t>
            </a:r>
            <a:r>
              <a:rPr lang="zh-CN" altLang="en-US" sz="2560" b="0" kern="1200" dirty="0">
                <a:solidFill>
                  <a:prstClr val="black"/>
                </a:solidFill>
                <a:latin typeface="Microsoft YaHei" panose="020B0503020204020204" pitchFamily="34" charset="-122"/>
                <a:ea typeface="Microsoft YaHei" panose="020B0503020204020204" pitchFamily="34" charset="-122"/>
                <a:cs typeface="+mn-cs"/>
              </a:rPr>
              <a:t> 语音训练效率提升</a:t>
            </a:r>
            <a:r>
              <a:rPr lang="en-US" altLang="zh-CN" sz="2560" b="0" kern="1200" dirty="0">
                <a:solidFill>
                  <a:prstClr val="black"/>
                </a:solidFill>
                <a:latin typeface="Microsoft YaHei" panose="020B0503020204020204" pitchFamily="34" charset="-122"/>
                <a:ea typeface="Microsoft YaHei" panose="020B0503020204020204" pitchFamily="34" charset="-122"/>
                <a:cs typeface="+mn-cs"/>
              </a:rPr>
              <a:t>3</a:t>
            </a:r>
            <a:r>
              <a:rPr lang="zh-CN" altLang="en-US" sz="2560" b="0" kern="1200" dirty="0">
                <a:solidFill>
                  <a:prstClr val="black"/>
                </a:solidFill>
                <a:latin typeface="Microsoft YaHei" panose="020B0503020204020204" pitchFamily="34" charset="-122"/>
                <a:ea typeface="Microsoft YaHei" panose="020B0503020204020204" pitchFamily="34" charset="-122"/>
                <a:cs typeface="+mn-cs"/>
              </a:rPr>
              <a:t>倍</a:t>
            </a:r>
            <a:endParaRPr lang="en-US" altLang="zh-CN" sz="2560" b="0" kern="1200" dirty="0">
              <a:solidFill>
                <a:prstClr val="black"/>
              </a:solidFill>
              <a:latin typeface="Microsoft YaHei" panose="020B0503020204020204" pitchFamily="34" charset="-122"/>
              <a:ea typeface="Microsoft YaHei" panose="020B0503020204020204" pitchFamily="34" charset="-122"/>
              <a:cs typeface="+mn-cs"/>
            </a:endParaRPr>
          </a:p>
          <a:p>
            <a:pPr marL="406394" indent="-406394" algn="l" defTabSz="1300460" hangingPunct="1">
              <a:lnSpc>
                <a:spcPct val="150000"/>
              </a:lnSpc>
              <a:buFont typeface="Arial" panose="020B0604020202020204" pitchFamily="34" charset="0"/>
              <a:buChar char="•"/>
            </a:pPr>
            <a:r>
              <a:rPr lang="zh-CN" altLang="en-US" sz="2560" b="0" kern="1200" dirty="0">
                <a:solidFill>
                  <a:prstClr val="black"/>
                </a:solidFill>
                <a:latin typeface="Microsoft YaHei" panose="020B0503020204020204" pitchFamily="34" charset="-122"/>
                <a:ea typeface="Microsoft YaHei" panose="020B0503020204020204" pitchFamily="34" charset="-122"/>
                <a:cs typeface="+mn-cs"/>
              </a:rPr>
              <a:t>训练存储</a:t>
            </a:r>
            <a:r>
              <a:rPr lang="en-US" altLang="zh-CN" sz="2560" b="0" kern="1200" dirty="0">
                <a:solidFill>
                  <a:prstClr val="black"/>
                </a:solidFill>
                <a:latin typeface="Microsoft YaHei" panose="020B0503020204020204" pitchFamily="34" charset="-122"/>
                <a:ea typeface="Microsoft YaHei" panose="020B0503020204020204" pitchFamily="34" charset="-122"/>
                <a:cs typeface="+mn-cs"/>
              </a:rPr>
              <a:t>/</a:t>
            </a:r>
            <a:r>
              <a:rPr lang="zh-CN" altLang="en-US" sz="2560" b="0" kern="1200" dirty="0">
                <a:solidFill>
                  <a:prstClr val="black"/>
                </a:solidFill>
                <a:latin typeface="Microsoft YaHei" panose="020B0503020204020204" pitchFamily="34" charset="-122"/>
                <a:ea typeface="Microsoft YaHei" panose="020B0503020204020204" pitchFamily="34" charset="-122"/>
                <a:cs typeface="+mn-cs"/>
              </a:rPr>
              <a:t>外部存储目录：低成本</a:t>
            </a:r>
            <a:r>
              <a:rPr lang="en-US" altLang="zh-CN" sz="2560" b="0" kern="1200" dirty="0" err="1">
                <a:solidFill>
                  <a:prstClr val="black"/>
                </a:solidFill>
                <a:latin typeface="Microsoft YaHei" panose="020B0503020204020204" pitchFamily="34" charset="-122"/>
                <a:ea typeface="Microsoft YaHei" panose="020B0503020204020204" pitchFamily="34" charset="-122"/>
                <a:cs typeface="+mn-cs"/>
              </a:rPr>
              <a:t>cfs</a:t>
            </a:r>
            <a:r>
              <a:rPr lang="en-US" altLang="zh-CN" sz="2560" b="0" kern="1200" dirty="0">
                <a:solidFill>
                  <a:prstClr val="black"/>
                </a:solidFill>
                <a:latin typeface="Microsoft YaHei" panose="020B0503020204020204" pitchFamily="34" charset="-122"/>
                <a:ea typeface="Microsoft YaHei" panose="020B0503020204020204" pitchFamily="34" charset="-122"/>
                <a:cs typeface="+mn-cs"/>
              </a:rPr>
              <a:t>/cos</a:t>
            </a:r>
            <a:r>
              <a:rPr lang="zh-CN" altLang="en-US" sz="2560" b="0" kern="1200" dirty="0">
                <a:solidFill>
                  <a:prstClr val="black"/>
                </a:solidFill>
                <a:latin typeface="Microsoft YaHei" panose="020B0503020204020204" pitchFamily="34" charset="-122"/>
                <a:ea typeface="Microsoft YaHei" panose="020B0503020204020204" pitchFamily="34" charset="-122"/>
                <a:cs typeface="+mn-cs"/>
              </a:rPr>
              <a:t>   </a:t>
            </a:r>
            <a:endParaRPr lang="en-US" altLang="zh-CN" sz="2560" b="0" kern="1200" dirty="0">
              <a:solidFill>
                <a:prstClr val="black"/>
              </a:solidFill>
              <a:latin typeface="Microsoft YaHei" panose="020B0503020204020204" pitchFamily="34" charset="-122"/>
              <a:ea typeface="Microsoft YaHei" panose="020B0503020204020204" pitchFamily="34" charset="-122"/>
              <a:cs typeface="+mn-cs"/>
            </a:endParaRPr>
          </a:p>
          <a:p>
            <a:pPr marL="406394" indent="-406394" algn="l" defTabSz="1300460" hangingPunct="1">
              <a:lnSpc>
                <a:spcPct val="150000"/>
              </a:lnSpc>
              <a:buFont typeface="Arial" panose="020B0604020202020204" pitchFamily="34" charset="0"/>
              <a:buChar char="•"/>
            </a:pPr>
            <a:endParaRPr lang="en-US" altLang="zh-CN" sz="2560" b="0" kern="1200" dirty="0">
              <a:solidFill>
                <a:prstClr val="black"/>
              </a:solidFill>
              <a:latin typeface="Microsoft YaHei" panose="020B0503020204020204" pitchFamily="34" charset="-122"/>
              <a:ea typeface="Microsoft YaHei" panose="020B0503020204020204" pitchFamily="34" charset="-122"/>
              <a:cs typeface="+mn-cs"/>
            </a:endParaRPr>
          </a:p>
          <a:p>
            <a:pPr marL="406394" indent="-406394" algn="l" defTabSz="1300460" hangingPunct="1">
              <a:lnSpc>
                <a:spcPct val="150000"/>
              </a:lnSpc>
              <a:buFont typeface="Arial" panose="020B0604020202020204" pitchFamily="34" charset="0"/>
              <a:buChar char="•"/>
            </a:pPr>
            <a:r>
              <a:rPr lang="en-US" altLang="zh-CN" sz="2560" b="0" kern="1200" dirty="0">
                <a:solidFill>
                  <a:prstClr val="black"/>
                </a:solidFill>
                <a:latin typeface="Microsoft YaHei" panose="020B0503020204020204" pitchFamily="34" charset="-122"/>
                <a:ea typeface="Microsoft YaHei" panose="020B0503020204020204" pitchFamily="34" charset="-122"/>
                <a:cs typeface="+mn-cs"/>
              </a:rPr>
              <a:t>Linux3.10</a:t>
            </a:r>
            <a:r>
              <a:rPr lang="zh-CN" altLang="en-US" sz="2560" b="0" kern="1200" dirty="0">
                <a:solidFill>
                  <a:prstClr val="black"/>
                </a:solidFill>
                <a:latin typeface="Microsoft YaHei" panose="020B0503020204020204" pitchFamily="34" charset="-122"/>
                <a:ea typeface="Microsoft YaHei" panose="020B0503020204020204" pitchFamily="34" charset="-122"/>
                <a:cs typeface="+mn-cs"/>
              </a:rPr>
              <a:t>内核</a:t>
            </a:r>
            <a:r>
              <a:rPr lang="en-US" altLang="zh-CN" sz="2560" b="0" kern="1200" dirty="0">
                <a:solidFill>
                  <a:prstClr val="black"/>
                </a:solidFill>
                <a:latin typeface="Microsoft YaHei" panose="020B0503020204020204" pitchFamily="34" charset="-122"/>
                <a:ea typeface="Microsoft YaHei" panose="020B0503020204020204" pitchFamily="34" charset="-122"/>
                <a:cs typeface="+mn-cs"/>
              </a:rPr>
              <a:t>bug</a:t>
            </a:r>
            <a:r>
              <a:rPr lang="zh-CN" altLang="en-US" sz="2560" b="0" kern="1200" dirty="0">
                <a:solidFill>
                  <a:prstClr val="black"/>
                </a:solidFill>
                <a:latin typeface="Microsoft YaHei" panose="020B0503020204020204" pitchFamily="34" charset="-122"/>
                <a:ea typeface="Microsoft YaHei" panose="020B0503020204020204" pitchFamily="34" charset="-122"/>
                <a:cs typeface="+mn-cs"/>
              </a:rPr>
              <a:t>，内核升级到</a:t>
            </a:r>
            <a:r>
              <a:rPr lang="en-US" altLang="zh-CN" sz="2560" b="0" kern="1200" dirty="0">
                <a:solidFill>
                  <a:prstClr val="black"/>
                </a:solidFill>
                <a:latin typeface="Microsoft YaHei" panose="020B0503020204020204" pitchFamily="34" charset="-122"/>
                <a:ea typeface="Microsoft YaHei" panose="020B0503020204020204" pitchFamily="34" charset="-122"/>
                <a:cs typeface="+mn-cs"/>
              </a:rPr>
              <a:t>4.14</a:t>
            </a:r>
            <a:r>
              <a:rPr lang="zh-CN" altLang="en-US" sz="2560" b="0" kern="1200" dirty="0">
                <a:solidFill>
                  <a:prstClr val="black"/>
                </a:solidFill>
                <a:latin typeface="Microsoft YaHei" panose="020B0503020204020204" pitchFamily="34" charset="-122"/>
                <a:ea typeface="Microsoft YaHei" panose="020B0503020204020204" pitchFamily="34" charset="-122"/>
                <a:cs typeface="+mn-cs"/>
              </a:rPr>
              <a:t>       带宽</a:t>
            </a:r>
            <a:r>
              <a:rPr lang="en-US" altLang="zh-CN" sz="2560" b="0" kern="1200" dirty="0">
                <a:solidFill>
                  <a:prstClr val="black"/>
                </a:solidFill>
                <a:latin typeface="Microsoft YaHei" panose="020B0503020204020204" pitchFamily="34" charset="-122"/>
                <a:ea typeface="Microsoft YaHei" panose="020B0503020204020204" pitchFamily="34" charset="-122"/>
                <a:cs typeface="+mn-cs"/>
              </a:rPr>
              <a:t>1.3Gi-&gt;18Gi</a:t>
            </a:r>
            <a:r>
              <a:rPr lang="zh-CN" altLang="en-US" sz="2560" b="0" kern="1200" dirty="0">
                <a:solidFill>
                  <a:prstClr val="black"/>
                </a:solidFill>
                <a:latin typeface="Microsoft YaHei" panose="020B0503020204020204" pitchFamily="34" charset="-122"/>
                <a:ea typeface="Microsoft YaHei" panose="020B0503020204020204" pitchFamily="34" charset="-122"/>
                <a:cs typeface="+mn-cs"/>
              </a:rPr>
              <a:t>  </a:t>
            </a:r>
            <a:endParaRPr lang="en-US" altLang="zh-CN" sz="2560" b="0" kern="1200" dirty="0">
              <a:solidFill>
                <a:prstClr val="black"/>
              </a:solidFill>
              <a:latin typeface="Microsoft YaHei" panose="020B0503020204020204" pitchFamily="34" charset="-122"/>
              <a:ea typeface="Microsoft YaHei" panose="020B0503020204020204" pitchFamily="34" charset="-122"/>
              <a:cs typeface="+mn-cs"/>
            </a:endParaRPr>
          </a:p>
        </p:txBody>
      </p:sp>
      <p:sp>
        <p:nvSpPr>
          <p:cNvPr id="4" name="文本框 3">
            <a:extLst>
              <a:ext uri="{FF2B5EF4-FFF2-40B4-BE49-F238E27FC236}">
                <a16:creationId xmlns:a16="http://schemas.microsoft.com/office/drawing/2014/main" id="{A80220B0-AA3C-9248-A2CF-B3DAA3892779}"/>
              </a:ext>
            </a:extLst>
          </p:cNvPr>
          <p:cNvSpPr txBox="1"/>
          <p:nvPr/>
        </p:nvSpPr>
        <p:spPr>
          <a:xfrm>
            <a:off x="1364795" y="7178177"/>
            <a:ext cx="4193165" cy="2062103"/>
          </a:xfrm>
          <a:prstGeom prst="rect">
            <a:avLst/>
          </a:prstGeom>
          <a:noFill/>
        </p:spPr>
        <p:txBody>
          <a:bodyPr wrap="square" rtlCol="0">
            <a:spAutoFit/>
          </a:bodyPr>
          <a:lstStyle/>
          <a:p>
            <a:pPr algn="l" defTabSz="1300460" hangingPunct="1"/>
            <a:r>
              <a:rPr kumimoji="1" lang="zh-CN" altLang="en-US" sz="2560" b="0" kern="1200" dirty="0">
                <a:solidFill>
                  <a:prstClr val="black"/>
                </a:solidFill>
                <a:latin typeface="Microsoft YaHei" panose="020B0503020204020204" pitchFamily="34" charset="-122"/>
                <a:ea typeface="Microsoft YaHei" panose="020B0503020204020204" pitchFamily="34" charset="-122"/>
                <a:cs typeface="+mn-cs"/>
              </a:rPr>
              <a:t>存储：</a:t>
            </a:r>
            <a:r>
              <a:rPr kumimoji="1" lang="en-US" altLang="zh-CN" sz="2560" b="0" kern="1200" dirty="0" err="1">
                <a:solidFill>
                  <a:prstClr val="black"/>
                </a:solidFill>
                <a:latin typeface="Microsoft YaHei" panose="020B0503020204020204" pitchFamily="34" charset="-122"/>
                <a:ea typeface="Microsoft YaHei" panose="020B0503020204020204" pitchFamily="34" charset="-122"/>
                <a:cs typeface="+mn-cs"/>
              </a:rPr>
              <a:t>cpu</a:t>
            </a:r>
            <a:r>
              <a:rPr kumimoji="1" lang="en-US" altLang="zh-CN" sz="2560" b="0" kern="1200" dirty="0">
                <a:solidFill>
                  <a:prstClr val="black"/>
                </a:solidFill>
                <a:latin typeface="Microsoft YaHei" panose="020B0503020204020204" pitchFamily="34" charset="-122"/>
                <a:ea typeface="Microsoft YaHei" panose="020B0503020204020204" pitchFamily="34" charset="-122"/>
                <a:cs typeface="+mn-cs"/>
              </a:rPr>
              <a:t>/</a:t>
            </a:r>
            <a:r>
              <a:rPr kumimoji="1" lang="en-US" altLang="zh-CN" sz="2560" b="0" kern="1200" dirty="0" err="1">
                <a:solidFill>
                  <a:prstClr val="black"/>
                </a:solidFill>
                <a:latin typeface="Microsoft YaHei" panose="020B0503020204020204" pitchFamily="34" charset="-122"/>
                <a:ea typeface="Microsoft YaHei" panose="020B0503020204020204" pitchFamily="34" charset="-122"/>
                <a:cs typeface="+mn-cs"/>
              </a:rPr>
              <a:t>gpu</a:t>
            </a:r>
            <a:r>
              <a:rPr kumimoji="1" lang="zh-CN" altLang="en-US" sz="2560" b="0" kern="1200" dirty="0">
                <a:solidFill>
                  <a:prstClr val="black"/>
                </a:solidFill>
                <a:latin typeface="Microsoft YaHei" panose="020B0503020204020204" pitchFamily="34" charset="-122"/>
                <a:ea typeface="Microsoft YaHei" panose="020B0503020204020204" pitchFamily="34" charset="-122"/>
                <a:cs typeface="+mn-cs"/>
              </a:rPr>
              <a:t>利用率低</a:t>
            </a:r>
            <a:endParaRPr kumimoji="1" lang="en-US" altLang="zh-CN" sz="2560" b="0" kern="1200" dirty="0">
              <a:solidFill>
                <a:prstClr val="black"/>
              </a:solidFill>
              <a:latin typeface="Microsoft YaHei" panose="020B0503020204020204" pitchFamily="34" charset="-122"/>
              <a:ea typeface="Microsoft YaHei" panose="020B0503020204020204" pitchFamily="34" charset="-122"/>
              <a:cs typeface="+mn-cs"/>
            </a:endParaRPr>
          </a:p>
          <a:p>
            <a:pPr algn="l" defTabSz="1300460" hangingPunct="1"/>
            <a:endParaRPr kumimoji="1" lang="en-US" altLang="zh-CN" sz="2560" b="0" kern="1200" dirty="0">
              <a:solidFill>
                <a:prstClr val="black"/>
              </a:solidFill>
              <a:latin typeface="Microsoft YaHei" panose="020B0503020204020204" pitchFamily="34" charset="-122"/>
              <a:ea typeface="Microsoft YaHei" panose="020B0503020204020204" pitchFamily="34" charset="-122"/>
              <a:cs typeface="+mn-cs"/>
            </a:endParaRPr>
          </a:p>
          <a:p>
            <a:pPr algn="l" defTabSz="1300460" hangingPunct="1"/>
            <a:endParaRPr kumimoji="1" lang="en-US" altLang="zh-CN" sz="2560" b="0" kern="1200" dirty="0">
              <a:solidFill>
                <a:prstClr val="black"/>
              </a:solidFill>
              <a:latin typeface="Microsoft YaHei" panose="020B0503020204020204" pitchFamily="34" charset="-122"/>
              <a:ea typeface="Microsoft YaHei" panose="020B0503020204020204" pitchFamily="34" charset="-122"/>
              <a:cs typeface="+mn-cs"/>
            </a:endParaRPr>
          </a:p>
          <a:p>
            <a:pPr algn="l" defTabSz="1300460" hangingPunct="1"/>
            <a:endParaRPr kumimoji="1" lang="en-US" altLang="zh-CN" sz="2560" b="0" kern="1200" dirty="0">
              <a:solidFill>
                <a:prstClr val="black"/>
              </a:solidFill>
              <a:latin typeface="Microsoft YaHei" panose="020B0503020204020204" pitchFamily="34" charset="-122"/>
              <a:ea typeface="Microsoft YaHei" panose="020B0503020204020204" pitchFamily="34" charset="-122"/>
              <a:cs typeface="+mn-cs"/>
            </a:endParaRPr>
          </a:p>
          <a:p>
            <a:pPr algn="l" defTabSz="1300460" hangingPunct="1"/>
            <a:r>
              <a:rPr kumimoji="1" lang="zh-CN" altLang="en-US" sz="2560" b="0" kern="1200" dirty="0">
                <a:solidFill>
                  <a:prstClr val="black"/>
                </a:solidFill>
                <a:latin typeface="Microsoft YaHei" panose="020B0503020204020204" pitchFamily="34" charset="-122"/>
                <a:ea typeface="Microsoft YaHei" panose="020B0503020204020204" pitchFamily="34" charset="-122"/>
                <a:cs typeface="+mn-cs"/>
              </a:rPr>
              <a:t>通信：通信占比</a:t>
            </a:r>
            <a:r>
              <a:rPr kumimoji="1" lang="en-US" altLang="zh-CN" sz="2560" b="0" kern="1200" dirty="0">
                <a:solidFill>
                  <a:prstClr val="black"/>
                </a:solidFill>
                <a:latin typeface="Microsoft YaHei" panose="020B0503020204020204" pitchFamily="34" charset="-122"/>
                <a:ea typeface="Microsoft YaHei" panose="020B0503020204020204" pitchFamily="34" charset="-122"/>
                <a:cs typeface="+mn-cs"/>
              </a:rPr>
              <a:t>55%</a:t>
            </a:r>
            <a:endParaRPr kumimoji="1" lang="zh-CN" altLang="en-US" sz="2560" b="0" kern="1200" dirty="0">
              <a:solidFill>
                <a:prstClr val="black"/>
              </a:solidFill>
              <a:latin typeface="Microsoft YaHei" panose="020B0503020204020204" pitchFamily="34" charset="-122"/>
              <a:ea typeface="Microsoft YaHei" panose="020B0503020204020204" pitchFamily="34" charset="-122"/>
              <a:cs typeface="+mn-cs"/>
            </a:endParaRPr>
          </a:p>
        </p:txBody>
      </p:sp>
      <p:sp>
        <p:nvSpPr>
          <p:cNvPr id="45" name="标题 3">
            <a:extLst>
              <a:ext uri="{FF2B5EF4-FFF2-40B4-BE49-F238E27FC236}">
                <a16:creationId xmlns:a16="http://schemas.microsoft.com/office/drawing/2014/main" id="{21BE9DBE-1AD3-384A-9B46-128EBCBECF07}"/>
              </a:ext>
            </a:extLst>
          </p:cNvPr>
          <p:cNvSpPr txBox="1">
            <a:spLocks/>
          </p:cNvSpPr>
          <p:nvPr/>
        </p:nvSpPr>
        <p:spPr>
          <a:xfrm>
            <a:off x="1024264" y="512026"/>
            <a:ext cx="7645867" cy="604012"/>
          </a:xfrm>
          <a:prstGeom prst="rect">
            <a:avLst/>
          </a:prstGeom>
          <a:noFill/>
        </p:spPr>
        <p:txBody>
          <a:bodyPr vert="horz" wrap="square" lIns="130048" tIns="65024" rIns="130048" bIns="65024"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1300460"/>
            <a:r>
              <a:rPr kumimoji="1" lang="zh-CN" altLang="en-US" sz="3413" b="0" dirty="0">
                <a:solidFill>
                  <a:prstClr val="black"/>
                </a:solidFill>
                <a:latin typeface="Microsoft YaHei" panose="020B0503020204020204" pitchFamily="34" charset="-122"/>
                <a:ea typeface="Microsoft YaHei" panose="020B0503020204020204" pitchFamily="34" charset="-122"/>
                <a:cs typeface="TTTGB Medium" charset="-122"/>
              </a:rPr>
              <a:t>挑战：分布式性能问题</a:t>
            </a:r>
            <a:r>
              <a:rPr kumimoji="1" lang="en-US" altLang="zh-CN" sz="3413" b="0" dirty="0">
                <a:solidFill>
                  <a:prstClr val="black"/>
                </a:solidFill>
                <a:latin typeface="Microsoft YaHei" panose="020B0503020204020204" pitchFamily="34" charset="-122"/>
                <a:ea typeface="Microsoft YaHei" panose="020B0503020204020204" pitchFamily="34" charset="-122"/>
                <a:cs typeface="TTTGB Medium" charset="-122"/>
              </a:rPr>
              <a:t>-</a:t>
            </a:r>
            <a:r>
              <a:rPr kumimoji="1" lang="zh-CN" altLang="en-US" sz="3413" b="0" dirty="0">
                <a:solidFill>
                  <a:prstClr val="black"/>
                </a:solidFill>
                <a:latin typeface="Microsoft YaHei" panose="020B0503020204020204" pitchFamily="34" charset="-122"/>
                <a:ea typeface="Microsoft YaHei" panose="020B0503020204020204" pitchFamily="34" charset="-122"/>
                <a:cs typeface="TTTGB Medium" charset="-122"/>
              </a:rPr>
              <a:t>存储</a:t>
            </a:r>
            <a:r>
              <a:rPr kumimoji="1" lang="en-US" altLang="zh-CN" sz="3413" b="0" dirty="0">
                <a:solidFill>
                  <a:prstClr val="black"/>
                </a:solidFill>
                <a:latin typeface="Microsoft YaHei" panose="020B0503020204020204" pitchFamily="34" charset="-122"/>
                <a:ea typeface="Microsoft YaHei" panose="020B0503020204020204" pitchFamily="34" charset="-122"/>
                <a:cs typeface="TTTGB Medium" charset="-122"/>
              </a:rPr>
              <a:t>/</a:t>
            </a:r>
            <a:r>
              <a:rPr kumimoji="1" lang="zh-CN" altLang="en-US" sz="3413" b="0" dirty="0">
                <a:solidFill>
                  <a:prstClr val="black"/>
                </a:solidFill>
                <a:latin typeface="Microsoft YaHei" panose="020B0503020204020204" pitchFamily="34" charset="-122"/>
                <a:ea typeface="Microsoft YaHei" panose="020B0503020204020204" pitchFamily="34" charset="-122"/>
                <a:cs typeface="TTTGB Medium" charset="-122"/>
              </a:rPr>
              <a:t>通信</a:t>
            </a:r>
          </a:p>
        </p:txBody>
      </p:sp>
    </p:spTree>
    <p:extLst>
      <p:ext uri="{BB962C8B-B14F-4D97-AF65-F5344CB8AC3E}">
        <p14:creationId xmlns:p14="http://schemas.microsoft.com/office/powerpoint/2010/main" val="38457858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F5A3F137-DB7E-0A47-AD5F-A4D5534C3E11}"/>
              </a:ext>
            </a:extLst>
          </p:cNvPr>
          <p:cNvPicPr>
            <a:picLocks noChangeAspect="1"/>
          </p:cNvPicPr>
          <p:nvPr/>
        </p:nvPicPr>
        <p:blipFill>
          <a:blip r:embed="rId3"/>
          <a:stretch>
            <a:fillRect/>
          </a:stretch>
        </p:blipFill>
        <p:spPr>
          <a:xfrm>
            <a:off x="9639871" y="879382"/>
            <a:ext cx="6011519" cy="4977045"/>
          </a:xfrm>
          <a:prstGeom prst="rect">
            <a:avLst/>
          </a:prstGeom>
        </p:spPr>
      </p:pic>
      <p:sp>
        <p:nvSpPr>
          <p:cNvPr id="6" name="文本框 5">
            <a:extLst>
              <a:ext uri="{FF2B5EF4-FFF2-40B4-BE49-F238E27FC236}">
                <a16:creationId xmlns:a16="http://schemas.microsoft.com/office/drawing/2014/main" id="{BCB065A8-995E-1140-9CDD-6EF3F0BA7373}"/>
              </a:ext>
            </a:extLst>
          </p:cNvPr>
          <p:cNvSpPr txBox="1"/>
          <p:nvPr/>
        </p:nvSpPr>
        <p:spPr>
          <a:xfrm>
            <a:off x="8670132" y="6220389"/>
            <a:ext cx="8876531" cy="19841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249" tIns="72249" rIns="72249" bIns="72249" numCol="1" spcCol="38100" rtlCol="0" anchor="ctr">
            <a:spAutoFit/>
          </a:bodyPr>
          <a:lstStyle/>
          <a:p>
            <a:pPr marL="406394" indent="-406394" algn="l" defTabSz="1300460" hangingPunct="1">
              <a:lnSpc>
                <a:spcPct val="150000"/>
              </a:lnSpc>
              <a:buFont typeface="Arial" panose="020B0604020202020204" pitchFamily="34" charset="0"/>
              <a:buChar char="•"/>
            </a:pPr>
            <a:r>
              <a:rPr lang="en-US" altLang="zh-CN" sz="1991" b="0" kern="1200" dirty="0">
                <a:solidFill>
                  <a:prstClr val="black"/>
                </a:solidFill>
                <a:latin typeface="Microsoft YaHei" panose="020B0503020204020204" pitchFamily="34" charset="-122"/>
                <a:ea typeface="Microsoft YaHei" panose="020B0503020204020204" pitchFamily="34" charset="-122"/>
                <a:cs typeface="+mn-cs"/>
              </a:rPr>
              <a:t>IO</a:t>
            </a:r>
            <a:r>
              <a:rPr lang="zh-CN" altLang="en-US" sz="1991" b="0" kern="1200" dirty="0">
                <a:solidFill>
                  <a:prstClr val="black"/>
                </a:solidFill>
                <a:latin typeface="Microsoft YaHei" panose="020B0503020204020204" pitchFamily="34" charset="-122"/>
                <a:ea typeface="Microsoft YaHei" panose="020B0503020204020204" pitchFamily="34" charset="-122"/>
                <a:cs typeface="+mn-cs"/>
              </a:rPr>
              <a:t>：</a:t>
            </a:r>
            <a:r>
              <a:rPr lang="en-US" altLang="zh-CN" sz="1991" b="0" kern="1200" dirty="0">
                <a:latin typeface="Microsoft YaHei" panose="020B0503020204020204" pitchFamily="34" charset="-122"/>
                <a:ea typeface="Microsoft YaHei" panose="020B0503020204020204" pitchFamily="34" charset="-122"/>
              </a:rPr>
              <a:t> </a:t>
            </a:r>
            <a:r>
              <a:rPr lang="en-US" altLang="zh-CN" sz="1991" b="0" kern="1200" dirty="0" err="1">
                <a:latin typeface="Microsoft YaHei" panose="020B0503020204020204" pitchFamily="34" charset="-122"/>
                <a:ea typeface="Microsoft YaHei" panose="020B0503020204020204" pitchFamily="34" charset="-122"/>
              </a:rPr>
              <a:t>ssd</a:t>
            </a:r>
            <a:r>
              <a:rPr lang="zh-CN" altLang="en-US" sz="1991" b="0" kern="1200" dirty="0">
                <a:latin typeface="Microsoft YaHei" panose="020B0503020204020204" pitchFamily="34" charset="-122"/>
                <a:ea typeface="Microsoft YaHei" panose="020B0503020204020204" pitchFamily="34" charset="-122"/>
              </a:rPr>
              <a:t>磁盘</a:t>
            </a:r>
            <a:r>
              <a:rPr lang="en-US" altLang="zh-CN" sz="1991" b="0" kern="1200" dirty="0">
                <a:latin typeface="Microsoft YaHei" panose="020B0503020204020204" pitchFamily="34" charset="-122"/>
                <a:ea typeface="Microsoft YaHei" panose="020B0503020204020204" pitchFamily="34" charset="-122"/>
              </a:rPr>
              <a:t>/</a:t>
            </a:r>
            <a:r>
              <a:rPr lang="zh-CN" altLang="en-US" sz="1991" b="0" kern="1200" dirty="0">
                <a:latin typeface="Microsoft YaHei" panose="020B0503020204020204" pitchFamily="34" charset="-122"/>
                <a:ea typeface="Microsoft YaHei" panose="020B0503020204020204" pitchFamily="34" charset="-122"/>
              </a:rPr>
              <a:t>内存存储</a:t>
            </a:r>
            <a:r>
              <a:rPr lang="en-US" altLang="zh-CN" sz="1991" b="0" kern="1200" dirty="0">
                <a:latin typeface="Microsoft YaHei" panose="020B0503020204020204" pitchFamily="34" charset="-122"/>
                <a:ea typeface="Microsoft YaHei" panose="020B0503020204020204" pitchFamily="34" charset="-122"/>
              </a:rPr>
              <a:t>/</a:t>
            </a:r>
            <a:r>
              <a:rPr lang="zh-CN" altLang="en-US" sz="1991" b="0" kern="1200" dirty="0">
                <a:solidFill>
                  <a:prstClr val="black"/>
                </a:solidFill>
                <a:latin typeface="Microsoft YaHei" panose="020B0503020204020204" pitchFamily="34" charset="-122"/>
                <a:ea typeface="Microsoft YaHei" panose="020B0503020204020204" pitchFamily="34" charset="-122"/>
                <a:cs typeface="+mn-cs"/>
              </a:rPr>
              <a:t>数据计算同域</a:t>
            </a:r>
            <a:r>
              <a:rPr lang="en-US" altLang="zh-CN" sz="1991" b="0" kern="1200" dirty="0">
                <a:solidFill>
                  <a:prstClr val="black"/>
                </a:solidFill>
                <a:latin typeface="Microsoft YaHei" panose="020B0503020204020204" pitchFamily="34" charset="-122"/>
                <a:ea typeface="Microsoft YaHei" panose="020B0503020204020204" pitchFamily="34" charset="-122"/>
                <a:cs typeface="+mn-cs"/>
              </a:rPr>
              <a:t>/</a:t>
            </a:r>
            <a:r>
              <a:rPr lang="en" altLang="zh-CN" sz="1991" b="0" kern="1200" dirty="0" err="1">
                <a:solidFill>
                  <a:prstClr val="black"/>
                </a:solidFill>
                <a:latin typeface="Microsoft YaHei" panose="020B0503020204020204" pitchFamily="34" charset="-122"/>
                <a:ea typeface="Microsoft YaHei" panose="020B0503020204020204" pitchFamily="34" charset="-122"/>
                <a:cs typeface="+mn-cs"/>
              </a:rPr>
              <a:t>num_workers</a:t>
            </a:r>
            <a:r>
              <a:rPr lang="en-US" altLang="zh-CN" sz="1991" b="0" kern="1200" dirty="0">
                <a:solidFill>
                  <a:prstClr val="black"/>
                </a:solidFill>
                <a:latin typeface="Microsoft YaHei" panose="020B0503020204020204" pitchFamily="34" charset="-122"/>
                <a:ea typeface="Microsoft YaHei" panose="020B0503020204020204" pitchFamily="34" charset="-122"/>
                <a:cs typeface="+mn-cs"/>
              </a:rPr>
              <a:t>/</a:t>
            </a:r>
            <a:r>
              <a:rPr lang="zh-CN" altLang="en-US" sz="1991" b="0" kern="1200" dirty="0">
                <a:solidFill>
                  <a:prstClr val="black"/>
                </a:solidFill>
                <a:latin typeface="Microsoft YaHei" panose="020B0503020204020204" pitchFamily="34" charset="-122"/>
                <a:ea typeface="Microsoft YaHei" panose="020B0503020204020204" pitchFamily="34" charset="-122"/>
                <a:cs typeface="+mn-cs"/>
              </a:rPr>
              <a:t>小文件合并</a:t>
            </a:r>
            <a:r>
              <a:rPr lang="en-US" altLang="zh-CN" sz="1991" b="0" kern="1200" dirty="0">
                <a:solidFill>
                  <a:prstClr val="black"/>
                </a:solidFill>
                <a:latin typeface="Microsoft YaHei" panose="020B0503020204020204" pitchFamily="34" charset="-122"/>
                <a:ea typeface="Microsoft YaHei" panose="020B0503020204020204" pitchFamily="34" charset="-122"/>
                <a:cs typeface="+mn-cs"/>
              </a:rPr>
              <a:t>/</a:t>
            </a:r>
            <a:r>
              <a:rPr lang="en" altLang="zh-CN" sz="1991" b="0" kern="1200" dirty="0">
                <a:solidFill>
                  <a:prstClr val="black"/>
                </a:solidFill>
                <a:latin typeface="Microsoft YaHei" panose="020B0503020204020204" pitchFamily="34" charset="-122"/>
                <a:ea typeface="Microsoft YaHei" panose="020B0503020204020204" pitchFamily="34" charset="-122"/>
                <a:cs typeface="+mn-cs"/>
              </a:rPr>
              <a:t> mmcv</a:t>
            </a:r>
            <a:r>
              <a:rPr lang="en-US" altLang="zh-CN" sz="1991" b="0" kern="1200" dirty="0">
                <a:solidFill>
                  <a:prstClr val="black"/>
                </a:solidFill>
                <a:latin typeface="Microsoft YaHei" panose="020B0503020204020204" pitchFamily="34" charset="-122"/>
                <a:ea typeface="Microsoft YaHei" panose="020B0503020204020204" pitchFamily="34" charset="-122"/>
                <a:cs typeface="+mn-cs"/>
              </a:rPr>
              <a:t>/</a:t>
            </a:r>
            <a:r>
              <a:rPr lang="zh-CN" altLang="en-US" sz="1991" b="0" kern="1200" dirty="0">
                <a:solidFill>
                  <a:prstClr val="black"/>
                </a:solidFill>
                <a:latin typeface="Microsoft YaHei" panose="020B0503020204020204" pitchFamily="34" charset="-122"/>
                <a:ea typeface="Microsoft YaHei" panose="020B0503020204020204" pitchFamily="34" charset="-122"/>
                <a:cs typeface="+mn-cs"/>
              </a:rPr>
              <a:t>减少频繁</a:t>
            </a:r>
            <a:r>
              <a:rPr lang="en-US" altLang="zh-CN" sz="1991" b="0" kern="1200" dirty="0">
                <a:solidFill>
                  <a:prstClr val="black"/>
                </a:solidFill>
                <a:latin typeface="Microsoft YaHei" panose="020B0503020204020204" pitchFamily="34" charset="-122"/>
                <a:ea typeface="Microsoft YaHei" panose="020B0503020204020204" pitchFamily="34" charset="-122"/>
                <a:cs typeface="+mn-cs"/>
              </a:rPr>
              <a:t>io (</a:t>
            </a:r>
            <a:r>
              <a:rPr lang="zh-CN" altLang="en-US" sz="1991" b="0" kern="1200" dirty="0">
                <a:solidFill>
                  <a:prstClr val="black"/>
                </a:solidFill>
                <a:latin typeface="Microsoft YaHei" panose="020B0503020204020204" pitchFamily="34" charset="-122"/>
                <a:ea typeface="Microsoft YaHei" panose="020B0503020204020204" pitchFamily="34" charset="-122"/>
                <a:cs typeface="+mn-cs"/>
              </a:rPr>
              <a:t>库文件，</a:t>
            </a:r>
            <a:r>
              <a:rPr lang="en-US" altLang="zh-CN" sz="1991" b="0" kern="1200" dirty="0" err="1">
                <a:solidFill>
                  <a:prstClr val="black"/>
                </a:solidFill>
                <a:latin typeface="Microsoft YaHei" panose="020B0503020204020204" pitchFamily="34" charset="-122"/>
                <a:ea typeface="Microsoft YaHei" panose="020B0503020204020204" pitchFamily="34" charset="-122"/>
                <a:cs typeface="+mn-cs"/>
              </a:rPr>
              <a:t>tensorboard</a:t>
            </a:r>
            <a:r>
              <a:rPr lang="zh-CN" altLang="en-US" sz="1991" b="0" kern="1200" dirty="0">
                <a:solidFill>
                  <a:prstClr val="black"/>
                </a:solidFill>
                <a:latin typeface="Microsoft YaHei" panose="020B0503020204020204" pitchFamily="34" charset="-122"/>
                <a:ea typeface="Microsoft YaHei" panose="020B0503020204020204" pitchFamily="34" charset="-122"/>
                <a:cs typeface="+mn-cs"/>
              </a:rPr>
              <a:t>保存</a:t>
            </a:r>
            <a:r>
              <a:rPr lang="en-US" altLang="zh-CN" sz="1991" b="0" kern="1200" dirty="0">
                <a:solidFill>
                  <a:prstClr val="black"/>
                </a:solidFill>
                <a:latin typeface="Microsoft YaHei" panose="020B0503020204020204" pitchFamily="34" charset="-122"/>
                <a:ea typeface="Microsoft YaHei" panose="020B0503020204020204" pitchFamily="34" charset="-122"/>
                <a:cs typeface="+mn-cs"/>
              </a:rPr>
              <a:t>)</a:t>
            </a:r>
          </a:p>
          <a:p>
            <a:pPr marL="406394" indent="-406394" algn="l" defTabSz="1300460" hangingPunct="1">
              <a:lnSpc>
                <a:spcPct val="150000"/>
              </a:lnSpc>
              <a:buFont typeface="Arial" panose="020B0604020202020204" pitchFamily="34" charset="0"/>
              <a:buChar char="•"/>
            </a:pPr>
            <a:r>
              <a:rPr lang="en-US" altLang="zh-CN" sz="1991" b="0" kern="1200" dirty="0">
                <a:solidFill>
                  <a:prstClr val="black"/>
                </a:solidFill>
                <a:latin typeface="Microsoft YaHei" panose="020B0503020204020204" pitchFamily="34" charset="-122"/>
                <a:ea typeface="Microsoft YaHei" panose="020B0503020204020204" pitchFamily="34" charset="-122"/>
                <a:cs typeface="+mn-cs"/>
              </a:rPr>
              <a:t>CPU/GPU</a:t>
            </a:r>
            <a:r>
              <a:rPr lang="zh-CN" altLang="en-US" sz="1991" b="0" kern="1200" dirty="0">
                <a:solidFill>
                  <a:prstClr val="black"/>
                </a:solidFill>
                <a:latin typeface="Microsoft YaHei" panose="020B0503020204020204" pitchFamily="34" charset="-122"/>
                <a:ea typeface="Microsoft YaHei" panose="020B0503020204020204" pitchFamily="34" charset="-122"/>
                <a:cs typeface="+mn-cs"/>
              </a:rPr>
              <a:t>切换：处理训练分离</a:t>
            </a:r>
            <a:r>
              <a:rPr lang="en-US" altLang="zh-CN" sz="1991" b="0" kern="1200" dirty="0">
                <a:solidFill>
                  <a:prstClr val="black"/>
                </a:solidFill>
                <a:latin typeface="Microsoft YaHei" panose="020B0503020204020204" pitchFamily="34" charset="-122"/>
                <a:ea typeface="Microsoft YaHei" panose="020B0503020204020204" pitchFamily="34" charset="-122"/>
                <a:cs typeface="+mn-cs"/>
              </a:rPr>
              <a:t>/</a:t>
            </a:r>
            <a:r>
              <a:rPr lang="en" altLang="zh-CN" sz="1991" b="0" kern="1200" dirty="0">
                <a:solidFill>
                  <a:prstClr val="black"/>
                </a:solidFill>
                <a:latin typeface="Microsoft YaHei" panose="020B0503020204020204" pitchFamily="34" charset="-122"/>
                <a:ea typeface="Microsoft YaHei" panose="020B0503020204020204" pitchFamily="34" charset="-122"/>
                <a:cs typeface="+mn-cs"/>
              </a:rPr>
              <a:t>DALI</a:t>
            </a:r>
            <a:r>
              <a:rPr lang="en-US" altLang="zh-CN" sz="1991" b="0" kern="1200" dirty="0">
                <a:solidFill>
                  <a:prstClr val="black"/>
                </a:solidFill>
                <a:latin typeface="Microsoft YaHei" panose="020B0503020204020204" pitchFamily="34" charset="-122"/>
                <a:ea typeface="Microsoft YaHei" panose="020B0503020204020204" pitchFamily="34" charset="-122"/>
                <a:cs typeface="+mn-cs"/>
              </a:rPr>
              <a:t>(</a:t>
            </a:r>
            <a:r>
              <a:rPr lang="en-US" altLang="zh-CN" sz="1991" b="0" kern="1200" dirty="0" err="1">
                <a:solidFill>
                  <a:prstClr val="black"/>
                </a:solidFill>
                <a:latin typeface="Microsoft YaHei" panose="020B0503020204020204" pitchFamily="34" charset="-122"/>
                <a:ea typeface="Microsoft YaHei" panose="020B0503020204020204" pitchFamily="34" charset="-122"/>
                <a:cs typeface="+mn-cs"/>
              </a:rPr>
              <a:t>gpu</a:t>
            </a:r>
            <a:r>
              <a:rPr lang="zh-CN" altLang="en-US" sz="1991" b="0" kern="1200" dirty="0">
                <a:solidFill>
                  <a:prstClr val="black"/>
                </a:solidFill>
                <a:latin typeface="Microsoft YaHei" panose="020B0503020204020204" pitchFamily="34" charset="-122"/>
                <a:ea typeface="Microsoft YaHei" panose="020B0503020204020204" pitchFamily="34" charset="-122"/>
                <a:cs typeface="+mn-cs"/>
              </a:rPr>
              <a:t>预处理</a:t>
            </a:r>
            <a:r>
              <a:rPr lang="en-US" altLang="zh-CN" sz="1991" b="0" kern="1200" dirty="0">
                <a:solidFill>
                  <a:prstClr val="black"/>
                </a:solidFill>
                <a:latin typeface="Microsoft YaHei" panose="020B0503020204020204" pitchFamily="34" charset="-122"/>
                <a:ea typeface="Microsoft YaHei" panose="020B0503020204020204" pitchFamily="34" charset="-122"/>
                <a:cs typeface="+mn-cs"/>
              </a:rPr>
              <a:t>)/</a:t>
            </a:r>
            <a:r>
              <a:rPr lang="en" altLang="zh-CN" sz="1991" b="0" kern="1200" dirty="0">
                <a:solidFill>
                  <a:prstClr val="black"/>
                </a:solidFill>
                <a:latin typeface="Microsoft YaHei" panose="020B0503020204020204" pitchFamily="34" charset="-122"/>
                <a:ea typeface="Microsoft YaHei" panose="020B0503020204020204" pitchFamily="34" charset="-122"/>
                <a:cs typeface="+mn-cs"/>
              </a:rPr>
              <a:t>prefetch</a:t>
            </a:r>
            <a:r>
              <a:rPr lang="en-US" altLang="zh-CN" sz="1991" b="0" kern="1200" dirty="0">
                <a:solidFill>
                  <a:prstClr val="black"/>
                </a:solidFill>
                <a:latin typeface="Microsoft YaHei" panose="020B0503020204020204" pitchFamily="34" charset="-122"/>
                <a:ea typeface="Microsoft YaHei" panose="020B0503020204020204" pitchFamily="34" charset="-122"/>
                <a:cs typeface="+mn-cs"/>
              </a:rPr>
              <a:t>(</a:t>
            </a:r>
            <a:r>
              <a:rPr lang="zh-CN" altLang="en-US" sz="1991" b="0" kern="1200" dirty="0">
                <a:solidFill>
                  <a:prstClr val="black"/>
                </a:solidFill>
                <a:latin typeface="Microsoft YaHei" panose="020B0503020204020204" pitchFamily="34" charset="-122"/>
                <a:ea typeface="Microsoft YaHei" panose="020B0503020204020204" pitchFamily="34" charset="-122"/>
                <a:cs typeface="+mn-cs"/>
              </a:rPr>
              <a:t>迭代预处理</a:t>
            </a:r>
            <a:r>
              <a:rPr lang="en-US" altLang="zh-CN" sz="1991" b="0" kern="1200" dirty="0">
                <a:solidFill>
                  <a:prstClr val="black"/>
                </a:solidFill>
                <a:latin typeface="Microsoft YaHei" panose="020B0503020204020204" pitchFamily="34" charset="-122"/>
                <a:ea typeface="Microsoft YaHei" panose="020B0503020204020204" pitchFamily="34" charset="-122"/>
                <a:cs typeface="+mn-cs"/>
              </a:rPr>
              <a:t>)/</a:t>
            </a:r>
            <a:r>
              <a:rPr lang="en" altLang="zh-CN" sz="1991" b="0" kern="1200" dirty="0" err="1">
                <a:solidFill>
                  <a:prstClr val="black"/>
                </a:solidFill>
                <a:latin typeface="Microsoft YaHei" panose="020B0503020204020204" pitchFamily="34" charset="-122"/>
                <a:ea typeface="Microsoft YaHei" panose="020B0503020204020204" pitchFamily="34" charset="-122"/>
                <a:cs typeface="+mn-cs"/>
              </a:rPr>
              <a:t>pin_memory</a:t>
            </a:r>
            <a:r>
              <a:rPr lang="en-US" altLang="zh-CN" sz="1991" b="0" kern="1200" dirty="0">
                <a:solidFill>
                  <a:prstClr val="black"/>
                </a:solidFill>
                <a:latin typeface="Microsoft YaHei" panose="020B0503020204020204" pitchFamily="34" charset="-122"/>
                <a:ea typeface="Microsoft YaHei" panose="020B0503020204020204" pitchFamily="34" charset="-122"/>
                <a:cs typeface="+mn-cs"/>
              </a:rPr>
              <a:t>/</a:t>
            </a:r>
            <a:r>
              <a:rPr lang="en-US" altLang="zh-CN" sz="1991" b="0" kern="1200" dirty="0" err="1">
                <a:solidFill>
                  <a:prstClr val="black"/>
                </a:solidFill>
                <a:latin typeface="Microsoft YaHei" panose="020B0503020204020204" pitchFamily="34" charset="-122"/>
                <a:ea typeface="Microsoft YaHei" panose="020B0503020204020204" pitchFamily="34" charset="-122"/>
                <a:cs typeface="+mn-cs"/>
              </a:rPr>
              <a:t>batch_size</a:t>
            </a:r>
            <a:r>
              <a:rPr lang="en-US" altLang="zh-CN" sz="1991" b="0" kern="1200" dirty="0">
                <a:solidFill>
                  <a:prstClr val="black"/>
                </a:solidFill>
                <a:latin typeface="Microsoft YaHei" panose="020B0503020204020204" pitchFamily="34" charset="-122"/>
                <a:ea typeface="Microsoft YaHei" panose="020B0503020204020204" pitchFamily="34" charset="-122"/>
                <a:cs typeface="+mn-cs"/>
              </a:rPr>
              <a:t>/</a:t>
            </a:r>
            <a:r>
              <a:rPr lang="zh-CN" altLang="en-US" sz="1991" b="0" kern="1200" dirty="0">
                <a:solidFill>
                  <a:prstClr val="black"/>
                </a:solidFill>
                <a:latin typeface="Microsoft YaHei" panose="020B0503020204020204" pitchFamily="34" charset="-122"/>
                <a:ea typeface="Microsoft YaHei" panose="020B0503020204020204" pitchFamily="34" charset="-122"/>
                <a:cs typeface="+mn-cs"/>
              </a:rPr>
              <a:t> 减少非必要输出</a:t>
            </a:r>
            <a:endParaRPr lang="en-US" altLang="zh-CN" sz="1991" b="0" kern="1200" dirty="0">
              <a:solidFill>
                <a:prstClr val="black"/>
              </a:solidFill>
              <a:latin typeface="Microsoft YaHei" panose="020B0503020204020204" pitchFamily="34" charset="-122"/>
              <a:ea typeface="Microsoft YaHei" panose="020B0503020204020204" pitchFamily="34" charset="-122"/>
              <a:cs typeface="+mn-cs"/>
            </a:endParaRPr>
          </a:p>
        </p:txBody>
      </p:sp>
      <p:pic>
        <p:nvPicPr>
          <p:cNvPr id="2050" name="Picture 2" descr="enter image description here">
            <a:extLst>
              <a:ext uri="{FF2B5EF4-FFF2-40B4-BE49-F238E27FC236}">
                <a16:creationId xmlns:a16="http://schemas.microsoft.com/office/drawing/2014/main" id="{ED7477D4-3EE0-8C4A-BE0C-C6FBB5BCCD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7595" y="2627741"/>
            <a:ext cx="7094713" cy="2666807"/>
          </a:xfrm>
          <a:prstGeom prst="rect">
            <a:avLst/>
          </a:prstGeom>
          <a:noFill/>
          <a:extLst>
            <a:ext uri="{909E8E84-426E-40DD-AFC4-6F175D3DCCD1}">
              <a14:hiddenFill xmlns:a14="http://schemas.microsoft.com/office/drawing/2010/main">
                <a:solidFill>
                  <a:srgbClr val="FFFFFF"/>
                </a:solidFill>
              </a14:hiddenFill>
            </a:ext>
          </a:extLst>
        </p:spPr>
      </p:pic>
      <p:sp>
        <p:nvSpPr>
          <p:cNvPr id="11" name="文本框 10">
            <a:extLst>
              <a:ext uri="{FF2B5EF4-FFF2-40B4-BE49-F238E27FC236}">
                <a16:creationId xmlns:a16="http://schemas.microsoft.com/office/drawing/2014/main" id="{922A79C7-8F28-CD49-8096-4F9C0C4C5F96}"/>
              </a:ext>
            </a:extLst>
          </p:cNvPr>
          <p:cNvSpPr txBox="1"/>
          <p:nvPr/>
        </p:nvSpPr>
        <p:spPr>
          <a:xfrm>
            <a:off x="1097596" y="6255477"/>
            <a:ext cx="6874442" cy="957313"/>
          </a:xfrm>
          <a:prstGeom prst="rect">
            <a:avLst/>
          </a:prstGeom>
          <a:noFill/>
        </p:spPr>
        <p:txBody>
          <a:bodyPr wrap="square">
            <a:spAutoFit/>
          </a:bodyPr>
          <a:lstStyle/>
          <a:p>
            <a:pPr algn="l" defTabSz="1300460" hangingPunct="1">
              <a:lnSpc>
                <a:spcPct val="150000"/>
              </a:lnSpc>
            </a:pPr>
            <a:r>
              <a:rPr lang="zh-CN" altLang="en-US" sz="1991" b="0" kern="1200" dirty="0">
                <a:latin typeface="Microsoft YaHei" panose="020B0503020204020204" pitchFamily="34" charset="-122"/>
                <a:ea typeface="Microsoft YaHei" panose="020B0503020204020204" pitchFamily="34" charset="-122"/>
              </a:rPr>
              <a:t>问题：数据加载</a:t>
            </a:r>
            <a:r>
              <a:rPr lang="en-US" altLang="zh-CN" sz="1991" b="0" kern="1200" dirty="0">
                <a:latin typeface="Microsoft YaHei" panose="020B0503020204020204" pitchFamily="34" charset="-122"/>
                <a:ea typeface="Microsoft YaHei" panose="020B0503020204020204" pitchFamily="34" charset="-122"/>
              </a:rPr>
              <a:t>/</a:t>
            </a:r>
            <a:r>
              <a:rPr lang="zh-CN" altLang="en-US" sz="1991" b="0" kern="1200" dirty="0">
                <a:latin typeface="Microsoft YaHei" panose="020B0503020204020204" pitchFamily="34" charset="-122"/>
                <a:ea typeface="Microsoft YaHei" panose="020B0503020204020204" pitchFamily="34" charset="-122"/>
              </a:rPr>
              <a:t>网络等待</a:t>
            </a:r>
            <a:r>
              <a:rPr lang="en-US" altLang="zh-CN" sz="1991" b="0" kern="1200" dirty="0">
                <a:latin typeface="Microsoft YaHei" panose="020B0503020204020204" pitchFamily="34" charset="-122"/>
                <a:ea typeface="Microsoft YaHei" panose="020B0503020204020204" pitchFamily="34" charset="-122"/>
              </a:rPr>
              <a:t>/</a:t>
            </a:r>
            <a:r>
              <a:rPr lang="zh-CN" altLang="en-US" sz="1991" b="0" kern="1200" dirty="0">
                <a:latin typeface="Microsoft YaHei" panose="020B0503020204020204" pitchFamily="34" charset="-122"/>
                <a:ea typeface="Microsoft YaHei" panose="020B0503020204020204" pitchFamily="34" charset="-122"/>
              </a:rPr>
              <a:t>数据预处理</a:t>
            </a:r>
            <a:r>
              <a:rPr lang="en-US" altLang="zh-CN" sz="1991" b="0" kern="1200" dirty="0">
                <a:latin typeface="Microsoft YaHei" panose="020B0503020204020204" pitchFamily="34" charset="-122"/>
                <a:ea typeface="Microsoft YaHei" panose="020B0503020204020204" pitchFamily="34" charset="-122"/>
              </a:rPr>
              <a:t>/</a:t>
            </a:r>
            <a:r>
              <a:rPr lang="zh-CN" altLang="en-US" sz="1991" b="0" kern="1200" dirty="0">
                <a:latin typeface="Microsoft YaHei" panose="020B0503020204020204" pitchFamily="34" charset="-122"/>
                <a:ea typeface="Microsoft YaHei" panose="020B0503020204020204" pitchFamily="34" charset="-122"/>
              </a:rPr>
              <a:t>模型保存</a:t>
            </a:r>
            <a:r>
              <a:rPr lang="en-US" altLang="zh-CN" sz="1991" b="0" kern="1200" dirty="0">
                <a:latin typeface="Microsoft YaHei" panose="020B0503020204020204" pitchFamily="34" charset="-122"/>
                <a:ea typeface="Microsoft YaHei" panose="020B0503020204020204" pitchFamily="34" charset="-122"/>
              </a:rPr>
              <a:t>/</a:t>
            </a:r>
            <a:r>
              <a:rPr lang="en" altLang="zh-CN" sz="1991" b="0" kern="1200" dirty="0">
                <a:latin typeface="Microsoft YaHei" panose="020B0503020204020204" pitchFamily="34" charset="-122"/>
                <a:ea typeface="Microsoft YaHei" panose="020B0503020204020204" pitchFamily="34" charset="-122"/>
              </a:rPr>
              <a:t>loss </a:t>
            </a:r>
            <a:r>
              <a:rPr lang="zh-CN" altLang="en-US" sz="1991" b="0" kern="1200" dirty="0">
                <a:latin typeface="Microsoft YaHei" panose="020B0503020204020204" pitchFamily="34" charset="-122"/>
                <a:ea typeface="Microsoft YaHei" panose="020B0503020204020204" pitchFamily="34" charset="-122"/>
              </a:rPr>
              <a:t>计算</a:t>
            </a:r>
            <a:r>
              <a:rPr lang="en-US" altLang="zh-CN" sz="1991" b="0" kern="1200" dirty="0">
                <a:latin typeface="Microsoft YaHei" panose="020B0503020204020204" pitchFamily="34" charset="-122"/>
                <a:ea typeface="Microsoft YaHei" panose="020B0503020204020204" pitchFamily="34" charset="-122"/>
              </a:rPr>
              <a:t>/</a:t>
            </a:r>
            <a:r>
              <a:rPr lang="zh-CN" altLang="en-US" sz="1991" b="0" kern="1200" dirty="0">
                <a:latin typeface="Microsoft YaHei" panose="020B0503020204020204" pitchFamily="34" charset="-122"/>
                <a:ea typeface="Microsoft YaHei" panose="020B0503020204020204" pitchFamily="34" charset="-122"/>
              </a:rPr>
              <a:t>评估指标计算</a:t>
            </a:r>
            <a:r>
              <a:rPr lang="en-US" altLang="zh-CN" sz="1991" b="0" kern="1200" dirty="0">
                <a:latin typeface="Microsoft YaHei" panose="020B0503020204020204" pitchFamily="34" charset="-122"/>
                <a:ea typeface="Microsoft YaHei" panose="020B0503020204020204" pitchFamily="34" charset="-122"/>
              </a:rPr>
              <a:t>/</a:t>
            </a:r>
            <a:r>
              <a:rPr lang="zh-CN" altLang="en-US" sz="1991" b="0" kern="1200" dirty="0">
                <a:latin typeface="Microsoft YaHei" panose="020B0503020204020204" pitchFamily="34" charset="-122"/>
                <a:ea typeface="Microsoft YaHei" panose="020B0503020204020204" pitchFamily="34" charset="-122"/>
              </a:rPr>
              <a:t>日志打印</a:t>
            </a:r>
            <a:r>
              <a:rPr lang="en-US" altLang="zh-CN" sz="1991" b="0" kern="1200" dirty="0">
                <a:latin typeface="Microsoft YaHei" panose="020B0503020204020204" pitchFamily="34" charset="-122"/>
                <a:ea typeface="Microsoft YaHei" panose="020B0503020204020204" pitchFamily="34" charset="-122"/>
              </a:rPr>
              <a:t>/</a:t>
            </a:r>
            <a:r>
              <a:rPr lang="zh-CN" altLang="en-US" sz="1991" b="0" kern="1200" dirty="0">
                <a:latin typeface="Microsoft YaHei" panose="020B0503020204020204" pitchFamily="34" charset="-122"/>
                <a:ea typeface="Microsoft YaHei" panose="020B0503020204020204" pitchFamily="34" charset="-122"/>
              </a:rPr>
              <a:t>指标上报</a:t>
            </a:r>
            <a:r>
              <a:rPr lang="en-US" altLang="zh-CN" sz="1991" b="0" kern="1200" dirty="0">
                <a:latin typeface="Microsoft YaHei" panose="020B0503020204020204" pitchFamily="34" charset="-122"/>
                <a:ea typeface="Microsoft YaHei" panose="020B0503020204020204" pitchFamily="34" charset="-122"/>
              </a:rPr>
              <a:t>/</a:t>
            </a:r>
            <a:r>
              <a:rPr lang="zh-CN" altLang="en-US" sz="1991" b="0" kern="1200" dirty="0">
                <a:latin typeface="Microsoft YaHei" panose="020B0503020204020204" pitchFamily="34" charset="-122"/>
                <a:ea typeface="Microsoft YaHei" panose="020B0503020204020204" pitchFamily="34" charset="-122"/>
              </a:rPr>
              <a:t>进度上报</a:t>
            </a:r>
          </a:p>
        </p:txBody>
      </p:sp>
      <p:sp>
        <p:nvSpPr>
          <p:cNvPr id="13" name="文本框 12">
            <a:extLst>
              <a:ext uri="{FF2B5EF4-FFF2-40B4-BE49-F238E27FC236}">
                <a16:creationId xmlns:a16="http://schemas.microsoft.com/office/drawing/2014/main" id="{B54A0027-665D-CD48-A86A-2C48FEC8D9DD}"/>
              </a:ext>
            </a:extLst>
          </p:cNvPr>
          <p:cNvSpPr txBox="1"/>
          <p:nvPr/>
        </p:nvSpPr>
        <p:spPr>
          <a:xfrm>
            <a:off x="2885517" y="5438979"/>
            <a:ext cx="2703566" cy="442557"/>
          </a:xfrm>
          <a:prstGeom prst="rect">
            <a:avLst/>
          </a:prstGeom>
          <a:noFill/>
        </p:spPr>
        <p:txBody>
          <a:bodyPr wrap="square">
            <a:spAutoFit/>
          </a:bodyPr>
          <a:lstStyle/>
          <a:p>
            <a:pPr algn="l" defTabSz="1300460" hangingPunct="1"/>
            <a:r>
              <a:rPr lang="en-US" altLang="zh-CN" sz="2276" b="0" kern="1200" dirty="0" err="1">
                <a:solidFill>
                  <a:prstClr val="black"/>
                </a:solidFill>
                <a:latin typeface="Microsoft YaHei" panose="020B0503020204020204" pitchFamily="34" charset="-122"/>
                <a:ea typeface="Microsoft YaHei" panose="020B0503020204020204" pitchFamily="34" charset="-122"/>
                <a:cs typeface="+mn-cs"/>
              </a:rPr>
              <a:t>gpu</a:t>
            </a:r>
            <a:r>
              <a:rPr lang="zh-CN" altLang="en-US" sz="2276" b="0" kern="1200" dirty="0">
                <a:solidFill>
                  <a:prstClr val="black"/>
                </a:solidFill>
                <a:latin typeface="Microsoft YaHei" panose="020B0503020204020204" pitchFamily="34" charset="-122"/>
                <a:ea typeface="Microsoft YaHei" panose="020B0503020204020204" pitchFamily="34" charset="-122"/>
                <a:cs typeface="+mn-cs"/>
              </a:rPr>
              <a:t>等待时间过多</a:t>
            </a:r>
          </a:p>
        </p:txBody>
      </p:sp>
      <p:sp>
        <p:nvSpPr>
          <p:cNvPr id="2" name="文本框 1">
            <a:extLst>
              <a:ext uri="{FF2B5EF4-FFF2-40B4-BE49-F238E27FC236}">
                <a16:creationId xmlns:a16="http://schemas.microsoft.com/office/drawing/2014/main" id="{91F50619-429B-D747-AEF0-9223DAD01E66}"/>
              </a:ext>
            </a:extLst>
          </p:cNvPr>
          <p:cNvSpPr txBox="1"/>
          <p:nvPr/>
        </p:nvSpPr>
        <p:spPr>
          <a:xfrm>
            <a:off x="1097596" y="7610653"/>
            <a:ext cx="13026486" cy="1416863"/>
          </a:xfrm>
          <a:prstGeom prst="rect">
            <a:avLst/>
          </a:prstGeom>
          <a:noFill/>
        </p:spPr>
        <p:txBody>
          <a:bodyPr wrap="square" rtlCol="0">
            <a:spAutoFit/>
          </a:bodyPr>
          <a:lstStyle/>
          <a:p>
            <a:pPr algn="l" defTabSz="1300460" hangingPunct="1">
              <a:lnSpc>
                <a:spcPct val="150000"/>
              </a:lnSpc>
            </a:pPr>
            <a:r>
              <a:rPr lang="zh-CN" altLang="en" sz="1991" b="0" kern="1200" dirty="0">
                <a:latin typeface="Microsoft YaHei" panose="020B0503020204020204" pitchFamily="34" charset="-122"/>
                <a:ea typeface="Microsoft YaHei" panose="020B0503020204020204" pitchFamily="34" charset="-122"/>
              </a:rPr>
              <a:t>效果</a:t>
            </a:r>
            <a:r>
              <a:rPr lang="en-US" altLang="zh-CN" sz="1991" b="0" kern="1200" dirty="0">
                <a:latin typeface="Microsoft YaHei" panose="020B0503020204020204" pitchFamily="34" charset="-122"/>
                <a:ea typeface="Microsoft YaHei" panose="020B0503020204020204" pitchFamily="34" charset="-122"/>
                <a:sym typeface="Wingdings" pitchFamily="2" charset="2"/>
              </a:rPr>
              <a:t>:</a:t>
            </a:r>
            <a:endParaRPr lang="en-US" altLang="zh-CN" sz="1991" b="0" kern="1200" dirty="0">
              <a:latin typeface="Microsoft YaHei" panose="020B0503020204020204" pitchFamily="34" charset="-122"/>
              <a:ea typeface="Microsoft YaHei" panose="020B0503020204020204" pitchFamily="34" charset="-122"/>
            </a:endParaRPr>
          </a:p>
          <a:p>
            <a:pPr algn="l" defTabSz="1300460" hangingPunct="1">
              <a:lnSpc>
                <a:spcPct val="150000"/>
              </a:lnSpc>
            </a:pPr>
            <a:r>
              <a:rPr lang="en" altLang="zh-CN" sz="1991" b="0" kern="1200" dirty="0" err="1">
                <a:latin typeface="Microsoft YaHei" panose="020B0503020204020204" pitchFamily="34" charset="-122"/>
                <a:ea typeface="Microsoft YaHei" panose="020B0503020204020204" pitchFamily="34" charset="-122"/>
              </a:rPr>
              <a:t>wenet</a:t>
            </a:r>
            <a:r>
              <a:rPr lang="en" altLang="zh-CN" sz="1991" b="0" kern="1200" dirty="0">
                <a:latin typeface="Microsoft YaHei" panose="020B0503020204020204" pitchFamily="34" charset="-122"/>
                <a:ea typeface="Microsoft YaHei" panose="020B0503020204020204" pitchFamily="34" charset="-122"/>
              </a:rPr>
              <a:t> </a:t>
            </a:r>
            <a:r>
              <a:rPr lang="zh-CN" altLang="en" sz="1991" b="0" kern="1200" dirty="0">
                <a:latin typeface="Microsoft YaHei" panose="020B0503020204020204" pitchFamily="34" charset="-122"/>
                <a:ea typeface="Microsoft YaHei" panose="020B0503020204020204" pitchFamily="34" charset="-122"/>
              </a:rPr>
              <a:t>音频</a:t>
            </a:r>
            <a:r>
              <a:rPr lang="zh-CN" altLang="en-US" sz="1991" b="0" kern="1200" dirty="0">
                <a:latin typeface="Microsoft YaHei" panose="020B0503020204020204" pitchFamily="34" charset="-122"/>
                <a:ea typeface="Microsoft YaHei" panose="020B0503020204020204" pitchFamily="34" charset="-122"/>
              </a:rPr>
              <a:t>识别（分布式</a:t>
            </a:r>
            <a:r>
              <a:rPr lang="en-US" altLang="zh-CN" sz="1991" b="0" kern="1200" dirty="0">
                <a:latin typeface="Microsoft YaHei" panose="020B0503020204020204" pitchFamily="34" charset="-122"/>
                <a:ea typeface="Microsoft YaHei" panose="020B0503020204020204" pitchFamily="34" charset="-122"/>
              </a:rPr>
              <a:t>4</a:t>
            </a:r>
            <a:r>
              <a:rPr lang="zh-CN" altLang="en-US" sz="1991" b="0" kern="1200" dirty="0">
                <a:latin typeface="Microsoft YaHei" panose="020B0503020204020204" pitchFamily="34" charset="-122"/>
                <a:ea typeface="Microsoft YaHei" panose="020B0503020204020204" pitchFamily="34" charset="-122"/>
              </a:rPr>
              <a:t>卡≈单机</a:t>
            </a:r>
            <a:r>
              <a:rPr lang="en-US" altLang="zh-CN" sz="1991" b="0" kern="1200" dirty="0">
                <a:latin typeface="Microsoft YaHei" panose="020B0503020204020204" pitchFamily="34" charset="-122"/>
                <a:ea typeface="Microsoft YaHei" panose="020B0503020204020204" pitchFamily="34" charset="-122"/>
              </a:rPr>
              <a:t>1</a:t>
            </a:r>
            <a:r>
              <a:rPr lang="zh-CN" altLang="en-US" sz="1991" b="0" kern="1200" dirty="0">
                <a:latin typeface="Microsoft YaHei" panose="020B0503020204020204" pitchFamily="34" charset="-122"/>
                <a:ea typeface="Microsoft YaHei" panose="020B0503020204020204" pitchFamily="34" charset="-122"/>
              </a:rPr>
              <a:t>卡</a:t>
            </a:r>
            <a:r>
              <a:rPr lang="en-US" altLang="zh-CN" sz="1991" b="0" kern="1200" dirty="0">
                <a:latin typeface="Microsoft YaHei" panose="020B0503020204020204" pitchFamily="34" charset="-122"/>
                <a:ea typeface="Microsoft YaHei" panose="020B0503020204020204" pitchFamily="34" charset="-122"/>
              </a:rPr>
              <a:t>-&gt;</a:t>
            </a:r>
            <a:r>
              <a:rPr lang="zh-CN" altLang="en-US" sz="1991" b="0" kern="1200" dirty="0">
                <a:latin typeface="Microsoft YaHei" panose="020B0503020204020204" pitchFamily="34" charset="-122"/>
                <a:ea typeface="Microsoft YaHei" panose="020B0503020204020204" pitchFamily="34" charset="-122"/>
              </a:rPr>
              <a:t>分布式</a:t>
            </a:r>
            <a:r>
              <a:rPr lang="en-US" altLang="zh-CN" sz="1991" b="0" kern="1200" dirty="0">
                <a:latin typeface="Microsoft YaHei" panose="020B0503020204020204" pitchFamily="34" charset="-122"/>
                <a:ea typeface="Microsoft YaHei" panose="020B0503020204020204" pitchFamily="34" charset="-122"/>
              </a:rPr>
              <a:t>28</a:t>
            </a:r>
            <a:r>
              <a:rPr lang="zh-CN" altLang="en-US" sz="1991" b="0" kern="1200" dirty="0">
                <a:latin typeface="Microsoft YaHei" panose="020B0503020204020204" pitchFamily="34" charset="-122"/>
                <a:ea typeface="Microsoft YaHei" panose="020B0503020204020204" pitchFamily="34" charset="-122"/>
              </a:rPr>
              <a:t>卡≈单机</a:t>
            </a:r>
            <a:r>
              <a:rPr lang="en-US" altLang="zh-CN" sz="1991" b="0" kern="1200" dirty="0">
                <a:latin typeface="Microsoft YaHei" panose="020B0503020204020204" pitchFamily="34" charset="-122"/>
                <a:ea typeface="Microsoft YaHei" panose="020B0503020204020204" pitchFamily="34" charset="-122"/>
              </a:rPr>
              <a:t>25</a:t>
            </a:r>
            <a:r>
              <a:rPr lang="zh-CN" altLang="en-US" sz="1991" b="0" kern="1200" dirty="0">
                <a:latin typeface="Microsoft YaHei" panose="020B0503020204020204" pitchFamily="34" charset="-122"/>
                <a:ea typeface="Microsoft YaHei" panose="020B0503020204020204" pitchFamily="34" charset="-122"/>
              </a:rPr>
              <a:t>卡）</a:t>
            </a:r>
            <a:endParaRPr lang="en-US" altLang="zh-CN" sz="1991" b="0" kern="1200" dirty="0">
              <a:latin typeface="Microsoft YaHei" panose="020B0503020204020204" pitchFamily="34" charset="-122"/>
              <a:ea typeface="Microsoft YaHei" panose="020B0503020204020204" pitchFamily="34" charset="-122"/>
            </a:endParaRPr>
          </a:p>
          <a:p>
            <a:pPr algn="l" defTabSz="1300460" hangingPunct="1">
              <a:lnSpc>
                <a:spcPct val="150000"/>
              </a:lnSpc>
            </a:pPr>
            <a:r>
              <a:rPr lang="en" altLang="zh-CN" sz="1991" b="0" kern="1200" dirty="0" err="1">
                <a:latin typeface="Microsoft YaHei" panose="020B0503020204020204" pitchFamily="34" charset="-122"/>
                <a:ea typeface="Microsoft YaHei" panose="020B0503020204020204" pitchFamily="34" charset="-122"/>
              </a:rPr>
              <a:t>wenet</a:t>
            </a:r>
            <a:r>
              <a:rPr lang="zh-CN" altLang="en-US" sz="1991" b="0" kern="1200" dirty="0">
                <a:latin typeface="Microsoft YaHei" panose="020B0503020204020204" pitchFamily="34" charset="-122"/>
                <a:ea typeface="Microsoft YaHei" panose="020B0503020204020204" pitchFamily="34" charset="-122"/>
              </a:rPr>
              <a:t> </a:t>
            </a:r>
            <a:r>
              <a:rPr lang="en-US" altLang="zh-CN" sz="1991" b="0" kern="1200" dirty="0">
                <a:latin typeface="Microsoft YaHei" panose="020B0503020204020204" pitchFamily="34" charset="-122"/>
                <a:ea typeface="Microsoft YaHei" panose="020B0503020204020204" pitchFamily="34" charset="-122"/>
              </a:rPr>
              <a:t>200</a:t>
            </a:r>
            <a:r>
              <a:rPr lang="en" altLang="zh-CN" sz="1991" b="0" kern="1200" dirty="0">
                <a:latin typeface="Microsoft YaHei" panose="020B0503020204020204" pitchFamily="34" charset="-122"/>
                <a:ea typeface="Microsoft YaHei" panose="020B0503020204020204" pitchFamily="34" charset="-122"/>
              </a:rPr>
              <a:t>h</a:t>
            </a:r>
            <a:r>
              <a:rPr lang="zh-CN" altLang="en-US" sz="1991" b="0" kern="1200" dirty="0">
                <a:latin typeface="Microsoft YaHei" panose="020B0503020204020204" pitchFamily="34" charset="-122"/>
                <a:ea typeface="Microsoft YaHei" panose="020B0503020204020204" pitchFamily="34" charset="-122"/>
              </a:rPr>
              <a:t>音频</a:t>
            </a:r>
            <a:r>
              <a:rPr lang="en-US" altLang="zh-CN" sz="1991" b="0" kern="1200" dirty="0">
                <a:latin typeface="Microsoft YaHei" panose="020B0503020204020204" pitchFamily="34" charset="-122"/>
                <a:ea typeface="Microsoft YaHei" panose="020B0503020204020204" pitchFamily="34" charset="-122"/>
              </a:rPr>
              <a:t>,</a:t>
            </a:r>
            <a:r>
              <a:rPr lang="zh-CN" altLang="en-US" sz="1991" b="0" kern="1200" dirty="0">
                <a:latin typeface="Microsoft YaHei" panose="020B0503020204020204" pitchFamily="34" charset="-122"/>
                <a:ea typeface="Microsoft YaHei" panose="020B0503020204020204" pitchFamily="34" charset="-122"/>
              </a:rPr>
              <a:t>单卡</a:t>
            </a:r>
            <a:r>
              <a:rPr lang="en-US" altLang="zh-CN" sz="1991" b="0" kern="1200" dirty="0">
                <a:latin typeface="Microsoft YaHei" panose="020B0503020204020204" pitchFamily="34" charset="-122"/>
                <a:ea typeface="Microsoft YaHei" panose="020B0503020204020204" pitchFamily="34" charset="-122"/>
              </a:rPr>
              <a:t>3</a:t>
            </a:r>
            <a:r>
              <a:rPr lang="zh-CN" altLang="en-US" sz="1991" b="0" kern="1200" dirty="0">
                <a:latin typeface="Microsoft YaHei" panose="020B0503020204020204" pitchFamily="34" charset="-122"/>
                <a:ea typeface="Microsoft YaHei" panose="020B0503020204020204" pitchFamily="34" charset="-122"/>
              </a:rPr>
              <a:t>天训练时长</a:t>
            </a:r>
            <a:r>
              <a:rPr lang="en-US" altLang="zh-CN" sz="1991" b="0" kern="1200" dirty="0">
                <a:latin typeface="Microsoft YaHei" panose="020B0503020204020204" pitchFamily="34" charset="-122"/>
                <a:ea typeface="Microsoft YaHei" panose="020B0503020204020204" pitchFamily="34" charset="-122"/>
              </a:rPr>
              <a:t>-&gt;</a:t>
            </a:r>
            <a:r>
              <a:rPr lang="zh-CN" altLang="en-US" sz="1991" b="0" kern="1200" dirty="0">
                <a:latin typeface="Microsoft YaHei" panose="020B0503020204020204" pitchFamily="34" charset="-122"/>
                <a:ea typeface="Microsoft YaHei" panose="020B0503020204020204" pitchFamily="34" charset="-122"/>
              </a:rPr>
              <a:t>现在 </a:t>
            </a:r>
            <a:r>
              <a:rPr lang="en-US" altLang="zh-CN" sz="1991" b="0" kern="1200" dirty="0">
                <a:latin typeface="Microsoft YaHei" panose="020B0503020204020204" pitchFamily="34" charset="-122"/>
                <a:ea typeface="Microsoft YaHei" panose="020B0503020204020204" pitchFamily="34" charset="-122"/>
              </a:rPr>
              <a:t>1.5</a:t>
            </a:r>
            <a:r>
              <a:rPr lang="zh-CN" altLang="en-US" sz="1991" b="0" kern="1200" dirty="0">
                <a:latin typeface="Microsoft YaHei" panose="020B0503020204020204" pitchFamily="34" charset="-122"/>
                <a:ea typeface="Microsoft YaHei" panose="020B0503020204020204" pitchFamily="34" charset="-122"/>
              </a:rPr>
              <a:t>万</a:t>
            </a:r>
            <a:r>
              <a:rPr lang="en-US" altLang="zh-CN" sz="1991" b="0" kern="1200" dirty="0">
                <a:latin typeface="Microsoft YaHei" panose="020B0503020204020204" pitchFamily="34" charset="-122"/>
                <a:ea typeface="Microsoft YaHei" panose="020B0503020204020204" pitchFamily="34" charset="-122"/>
              </a:rPr>
              <a:t>h</a:t>
            </a:r>
            <a:r>
              <a:rPr lang="zh-CN" altLang="en-US" sz="1991" b="0" kern="1200" dirty="0">
                <a:latin typeface="Microsoft YaHei" panose="020B0503020204020204" pitchFamily="34" charset="-122"/>
                <a:ea typeface="Microsoft YaHei" panose="020B0503020204020204" pitchFamily="34" charset="-122"/>
              </a:rPr>
              <a:t>音频</a:t>
            </a:r>
            <a:r>
              <a:rPr lang="en-US" altLang="zh-CN" sz="1991" b="0" kern="1200" dirty="0">
                <a:latin typeface="Microsoft YaHei" panose="020B0503020204020204" pitchFamily="34" charset="-122"/>
                <a:ea typeface="Microsoft YaHei" panose="020B0503020204020204" pitchFamily="34" charset="-122"/>
              </a:rPr>
              <a:t>,22v100,5</a:t>
            </a:r>
            <a:r>
              <a:rPr lang="zh-CN" altLang="en-US" sz="1991" b="0" kern="1200" dirty="0">
                <a:latin typeface="Microsoft YaHei" panose="020B0503020204020204" pitchFamily="34" charset="-122"/>
                <a:ea typeface="Microsoft YaHei" panose="020B0503020204020204" pitchFamily="34" charset="-122"/>
              </a:rPr>
              <a:t>天训练时长，</a:t>
            </a:r>
            <a:r>
              <a:rPr lang="en-US" altLang="zh-CN" sz="1991" b="0" kern="1200" dirty="0">
                <a:latin typeface="Microsoft YaHei" panose="020B0503020204020204" pitchFamily="34" charset="-122"/>
                <a:ea typeface="Microsoft YaHei" panose="020B0503020204020204" pitchFamily="34" charset="-122"/>
              </a:rPr>
              <a:t>30~50</a:t>
            </a:r>
            <a:r>
              <a:rPr lang="zh-CN" altLang="en-US" sz="1991" b="0" kern="1200" dirty="0">
                <a:latin typeface="Microsoft YaHei" panose="020B0503020204020204" pitchFamily="34" charset="-122"/>
                <a:ea typeface="Microsoft YaHei" panose="020B0503020204020204" pitchFamily="34" charset="-122"/>
              </a:rPr>
              <a:t>倍</a:t>
            </a:r>
          </a:p>
        </p:txBody>
      </p:sp>
      <p:sp>
        <p:nvSpPr>
          <p:cNvPr id="9" name="标题 3">
            <a:extLst>
              <a:ext uri="{FF2B5EF4-FFF2-40B4-BE49-F238E27FC236}">
                <a16:creationId xmlns:a16="http://schemas.microsoft.com/office/drawing/2014/main" id="{A8D08919-2A94-F149-9A5C-3EDB122D4B2D}"/>
              </a:ext>
            </a:extLst>
          </p:cNvPr>
          <p:cNvSpPr txBox="1">
            <a:spLocks/>
          </p:cNvSpPr>
          <p:nvPr/>
        </p:nvSpPr>
        <p:spPr>
          <a:xfrm>
            <a:off x="1024264" y="512026"/>
            <a:ext cx="7645867" cy="604012"/>
          </a:xfrm>
          <a:prstGeom prst="rect">
            <a:avLst/>
          </a:prstGeom>
          <a:noFill/>
        </p:spPr>
        <p:txBody>
          <a:bodyPr vert="horz" wrap="square" lIns="130048" tIns="65024" rIns="130048" bIns="65024"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1300460"/>
            <a:r>
              <a:rPr kumimoji="1" lang="zh-CN" altLang="en-US" sz="3413" b="0" dirty="0">
                <a:solidFill>
                  <a:prstClr val="black"/>
                </a:solidFill>
                <a:latin typeface="Microsoft YaHei" panose="020B0503020204020204" pitchFamily="34" charset="-122"/>
                <a:ea typeface="Microsoft YaHei" panose="020B0503020204020204" pitchFamily="34" charset="-122"/>
                <a:cs typeface="TTTGB Medium" charset="-122"/>
              </a:rPr>
              <a:t>挑战：分布式性能问题</a:t>
            </a:r>
            <a:r>
              <a:rPr kumimoji="1" lang="en-US" altLang="zh-CN" sz="3413" b="0" dirty="0">
                <a:solidFill>
                  <a:prstClr val="black"/>
                </a:solidFill>
                <a:latin typeface="Microsoft YaHei" panose="020B0503020204020204" pitchFamily="34" charset="-122"/>
                <a:ea typeface="Microsoft YaHei" panose="020B0503020204020204" pitchFamily="34" charset="-122"/>
                <a:cs typeface="TTTGB Medium" charset="-122"/>
              </a:rPr>
              <a:t>-</a:t>
            </a:r>
            <a:r>
              <a:rPr kumimoji="1" lang="en-US" altLang="zh-CN" sz="3413" b="0" dirty="0" err="1">
                <a:solidFill>
                  <a:prstClr val="black"/>
                </a:solidFill>
                <a:latin typeface="Microsoft YaHei" panose="020B0503020204020204" pitchFamily="34" charset="-122"/>
                <a:ea typeface="Microsoft YaHei" panose="020B0503020204020204" pitchFamily="34" charset="-122"/>
                <a:cs typeface="TTTGB Medium" charset="-122"/>
              </a:rPr>
              <a:t>gpu</a:t>
            </a:r>
            <a:r>
              <a:rPr kumimoji="1" lang="zh-CN" altLang="en-US" sz="3413" b="0" dirty="0">
                <a:solidFill>
                  <a:prstClr val="black"/>
                </a:solidFill>
                <a:latin typeface="Microsoft YaHei" panose="020B0503020204020204" pitchFamily="34" charset="-122"/>
                <a:ea typeface="Microsoft YaHei" panose="020B0503020204020204" pitchFamily="34" charset="-122"/>
                <a:cs typeface="TTTGB Medium" charset="-122"/>
              </a:rPr>
              <a:t>利用率</a:t>
            </a:r>
          </a:p>
        </p:txBody>
      </p:sp>
    </p:spTree>
    <p:extLst>
      <p:ext uri="{BB962C8B-B14F-4D97-AF65-F5344CB8AC3E}">
        <p14:creationId xmlns:p14="http://schemas.microsoft.com/office/powerpoint/2010/main" val="20367705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A7ACBCC2-A123-C849-BB04-39D5B69000D0}"/>
              </a:ext>
            </a:extLst>
          </p:cNvPr>
          <p:cNvSpPr txBox="1"/>
          <p:nvPr/>
        </p:nvSpPr>
        <p:spPr>
          <a:xfrm>
            <a:off x="1220015" y="6357618"/>
            <a:ext cx="10560176" cy="3182474"/>
          </a:xfrm>
          <a:prstGeom prst="rect">
            <a:avLst/>
          </a:prstGeom>
          <a:noFill/>
        </p:spPr>
        <p:txBody>
          <a:bodyPr wrap="square" rtlCol="0">
            <a:spAutoFit/>
          </a:bodyPr>
          <a:lstStyle/>
          <a:p>
            <a:pPr algn="l" defTabSz="1300460" hangingPunct="1">
              <a:lnSpc>
                <a:spcPct val="150000"/>
              </a:lnSpc>
            </a:pPr>
            <a:r>
              <a:rPr kumimoji="1" lang="zh-CN" altLang="en-US" sz="2276" b="0" kern="1200" dirty="0">
                <a:solidFill>
                  <a:prstClr val="black"/>
                </a:solidFill>
                <a:latin typeface="Microsoft YaHei" panose="020B0503020204020204" pitchFamily="34" charset="-122"/>
                <a:ea typeface="Microsoft YaHei" panose="020B0503020204020204" pitchFamily="34" charset="-122"/>
                <a:cs typeface="+mn-cs"/>
              </a:rPr>
              <a:t>问题：推荐类型</a:t>
            </a:r>
            <a:r>
              <a:rPr kumimoji="1" lang="en-US" altLang="zh-CN" sz="2276" b="0" kern="1200" dirty="0">
                <a:solidFill>
                  <a:prstClr val="black"/>
                </a:solidFill>
                <a:latin typeface="Microsoft YaHei" panose="020B0503020204020204" pitchFamily="34" charset="-122"/>
                <a:ea typeface="Microsoft YaHei" panose="020B0503020204020204" pitchFamily="34" charset="-122"/>
                <a:cs typeface="+mn-cs"/>
              </a:rPr>
              <a:t>/</a:t>
            </a:r>
            <a:r>
              <a:rPr kumimoji="1" lang="zh-CN" altLang="en-US" sz="2276" b="0" kern="1200" dirty="0">
                <a:solidFill>
                  <a:prstClr val="black"/>
                </a:solidFill>
                <a:latin typeface="Microsoft YaHei" panose="020B0503020204020204" pitchFamily="34" charset="-122"/>
                <a:ea typeface="Microsoft YaHei" panose="020B0503020204020204" pitchFamily="34" charset="-122"/>
                <a:cs typeface="+mn-cs"/>
              </a:rPr>
              <a:t>离线推理</a:t>
            </a:r>
            <a:r>
              <a:rPr kumimoji="1" lang="zh-CN" altLang="en-US" sz="2276" b="0" kern="1200" dirty="0">
                <a:solidFill>
                  <a:prstClr val="black"/>
                </a:solidFill>
                <a:latin typeface="Microsoft YaHei" panose="020B0503020204020204" pitchFamily="34" charset="-122"/>
                <a:ea typeface="Microsoft YaHei" panose="020B0503020204020204" pitchFamily="34" charset="-122"/>
                <a:cs typeface="+mn-cs"/>
                <a:sym typeface="Wingdings" pitchFamily="2" charset="2"/>
              </a:rPr>
              <a:t>（</a:t>
            </a:r>
            <a:r>
              <a:rPr kumimoji="1" lang="en-US" altLang="zh-CN" sz="2276" b="0" kern="1200" dirty="0" err="1">
                <a:solidFill>
                  <a:prstClr val="black"/>
                </a:solidFill>
                <a:latin typeface="Microsoft YaHei" panose="020B0503020204020204" pitchFamily="34" charset="-122"/>
                <a:ea typeface="Microsoft YaHei" panose="020B0503020204020204" pitchFamily="34" charset="-122"/>
                <a:cs typeface="+mn-cs"/>
                <a:sym typeface="Wingdings" pitchFamily="2" charset="2"/>
              </a:rPr>
              <a:t>cpu</a:t>
            </a:r>
            <a:r>
              <a:rPr kumimoji="1" lang="en-US" altLang="zh-CN" sz="2276" b="0" kern="1200" dirty="0">
                <a:solidFill>
                  <a:prstClr val="black"/>
                </a:solidFill>
                <a:latin typeface="Microsoft YaHei" panose="020B0503020204020204" pitchFamily="34" charset="-122"/>
                <a:ea typeface="Microsoft YaHei" panose="020B0503020204020204" pitchFamily="34" charset="-122"/>
                <a:cs typeface="+mn-cs"/>
                <a:sym typeface="Wingdings" pitchFamily="2" charset="2"/>
              </a:rPr>
              <a:t>/</a:t>
            </a:r>
            <a:r>
              <a:rPr kumimoji="1" lang="en-US" altLang="zh-CN" sz="2276" b="0" kern="1200" dirty="0" err="1">
                <a:solidFill>
                  <a:prstClr val="black"/>
                </a:solidFill>
                <a:latin typeface="Microsoft YaHei" panose="020B0503020204020204" pitchFamily="34" charset="-122"/>
                <a:ea typeface="Microsoft YaHei" panose="020B0503020204020204" pitchFamily="34" charset="-122"/>
                <a:cs typeface="+mn-cs"/>
                <a:sym typeface="Wingdings" pitchFamily="2" charset="2"/>
              </a:rPr>
              <a:t>gpu</a:t>
            </a:r>
            <a:r>
              <a:rPr kumimoji="1" lang="zh-CN" altLang="en-US" sz="2276" b="0" kern="1200" dirty="0">
                <a:solidFill>
                  <a:prstClr val="black"/>
                </a:solidFill>
                <a:latin typeface="Microsoft YaHei" panose="020B0503020204020204" pitchFamily="34" charset="-122"/>
                <a:ea typeface="Microsoft YaHei" panose="020B0503020204020204" pitchFamily="34" charset="-122"/>
                <a:cs typeface="+mn-cs"/>
                <a:sym typeface="Wingdings" pitchFamily="2" charset="2"/>
              </a:rPr>
              <a:t>混合任务）</a:t>
            </a:r>
            <a:endParaRPr kumimoji="1" lang="en-US" altLang="zh-CN" sz="2276" b="0" kern="1200" dirty="0">
              <a:solidFill>
                <a:prstClr val="black"/>
              </a:solidFill>
              <a:latin typeface="Microsoft YaHei" panose="020B0503020204020204" pitchFamily="34" charset="-122"/>
              <a:ea typeface="Microsoft YaHei" panose="020B0503020204020204" pitchFamily="34" charset="-122"/>
              <a:cs typeface="+mn-cs"/>
              <a:sym typeface="Wingdings" pitchFamily="2" charset="2"/>
            </a:endParaRPr>
          </a:p>
          <a:p>
            <a:pPr algn="l" defTabSz="1300460" hangingPunct="1">
              <a:lnSpc>
                <a:spcPct val="150000"/>
              </a:lnSpc>
            </a:pPr>
            <a:r>
              <a:rPr kumimoji="1" lang="zh-CN" altLang="en-US" sz="2276" b="0" kern="1200" dirty="0">
                <a:solidFill>
                  <a:prstClr val="black"/>
                </a:solidFill>
                <a:latin typeface="Microsoft YaHei" panose="020B0503020204020204" pitchFamily="34" charset="-122"/>
                <a:ea typeface="Microsoft YaHei" panose="020B0503020204020204" pitchFamily="34" charset="-122"/>
                <a:cs typeface="+mn-cs"/>
              </a:rPr>
              <a:t>方案：共享</a:t>
            </a:r>
            <a:r>
              <a:rPr kumimoji="1" lang="en-US" altLang="zh-CN" sz="2276" b="0" kern="1200" dirty="0" err="1">
                <a:solidFill>
                  <a:prstClr val="black"/>
                </a:solidFill>
                <a:latin typeface="Microsoft YaHei" panose="020B0503020204020204" pitchFamily="34" charset="-122"/>
                <a:ea typeface="Microsoft YaHei" panose="020B0503020204020204" pitchFamily="34" charset="-122"/>
                <a:cs typeface="+mn-cs"/>
              </a:rPr>
              <a:t>gpu</a:t>
            </a:r>
            <a:r>
              <a:rPr kumimoji="1" lang="zh-CN" altLang="en-US" sz="2276" b="0" kern="1200" dirty="0">
                <a:solidFill>
                  <a:prstClr val="black"/>
                </a:solidFill>
                <a:latin typeface="Microsoft YaHei" panose="020B0503020204020204" pitchFamily="34" charset="-122"/>
                <a:ea typeface="Microsoft YaHei" panose="020B0503020204020204" pitchFamily="34" charset="-122"/>
                <a:cs typeface="+mn-cs"/>
              </a:rPr>
              <a:t>（达到某个单机瓶颈为止）</a:t>
            </a:r>
            <a:endParaRPr kumimoji="1" lang="en-US" altLang="zh-CN" sz="2276" b="0" kern="1200" dirty="0">
              <a:solidFill>
                <a:prstClr val="black"/>
              </a:solidFill>
              <a:latin typeface="Microsoft YaHei" panose="020B0503020204020204" pitchFamily="34" charset="-122"/>
              <a:ea typeface="Microsoft YaHei" panose="020B0503020204020204" pitchFamily="34" charset="-122"/>
              <a:cs typeface="+mn-cs"/>
            </a:endParaRPr>
          </a:p>
          <a:p>
            <a:pPr algn="l" defTabSz="1300460" hangingPunct="1">
              <a:lnSpc>
                <a:spcPct val="150000"/>
              </a:lnSpc>
            </a:pPr>
            <a:r>
              <a:rPr kumimoji="1" lang="zh-CN" altLang="en-US" sz="2276" b="0" kern="1200" dirty="0">
                <a:solidFill>
                  <a:prstClr val="black"/>
                </a:solidFill>
                <a:latin typeface="Microsoft YaHei" panose="020B0503020204020204" pitchFamily="34" charset="-122"/>
                <a:ea typeface="Microsoft YaHei" panose="020B0503020204020204" pitchFamily="34" charset="-122"/>
                <a:cs typeface="+mn-cs"/>
              </a:rPr>
              <a:t>效果：</a:t>
            </a:r>
            <a:endParaRPr kumimoji="1" lang="en-US" altLang="zh-CN" sz="2276" b="0" kern="1200" dirty="0">
              <a:solidFill>
                <a:prstClr val="black"/>
              </a:solidFill>
              <a:latin typeface="Microsoft YaHei" panose="020B0503020204020204" pitchFamily="34" charset="-122"/>
              <a:ea typeface="Microsoft YaHei" panose="020B0503020204020204" pitchFamily="34" charset="-122"/>
              <a:cs typeface="+mn-cs"/>
            </a:endParaRPr>
          </a:p>
          <a:p>
            <a:pPr marL="406394" indent="-406394" algn="l" defTabSz="1300460" hangingPunct="1">
              <a:lnSpc>
                <a:spcPct val="150000"/>
              </a:lnSpc>
              <a:buFont typeface="Arial" panose="020B0604020202020204" pitchFamily="34" charset="0"/>
              <a:buChar char="•"/>
            </a:pPr>
            <a:r>
              <a:rPr kumimoji="1" lang="zh-CN" altLang="en-US" sz="2276" b="0" kern="1200" dirty="0">
                <a:solidFill>
                  <a:prstClr val="black"/>
                </a:solidFill>
                <a:latin typeface="Microsoft YaHei" panose="020B0503020204020204" pitchFamily="34" charset="-122"/>
                <a:ea typeface="Microsoft YaHei" panose="020B0503020204020204" pitchFamily="34" charset="-122"/>
                <a:cs typeface="+mn-cs"/>
              </a:rPr>
              <a:t>电台：</a:t>
            </a:r>
            <a:r>
              <a:rPr kumimoji="1" lang="en-US" altLang="zh-CN" sz="2276" b="0" kern="1200" dirty="0">
                <a:solidFill>
                  <a:prstClr val="black"/>
                </a:solidFill>
                <a:latin typeface="Microsoft YaHei" panose="020B0503020204020204" pitchFamily="34" charset="-122"/>
                <a:ea typeface="Microsoft YaHei" panose="020B0503020204020204" pitchFamily="34" charset="-122"/>
                <a:cs typeface="+mn-cs"/>
              </a:rPr>
              <a:t>5T</a:t>
            </a:r>
            <a:r>
              <a:rPr kumimoji="1" lang="zh-CN" altLang="en-US" sz="2276" b="0" kern="1200" dirty="0">
                <a:solidFill>
                  <a:prstClr val="black"/>
                </a:solidFill>
                <a:latin typeface="Microsoft YaHei" panose="020B0503020204020204" pitchFamily="34" charset="-122"/>
                <a:ea typeface="Microsoft YaHei" panose="020B0503020204020204" pitchFamily="34" charset="-122"/>
                <a:cs typeface="+mn-cs"/>
              </a:rPr>
              <a:t>数据，</a:t>
            </a:r>
            <a:r>
              <a:rPr kumimoji="1" lang="en-US" altLang="zh-CN" sz="2276" b="0" kern="1200" dirty="0">
                <a:solidFill>
                  <a:prstClr val="black"/>
                </a:solidFill>
                <a:latin typeface="Microsoft YaHei" panose="020B0503020204020204" pitchFamily="34" charset="-122"/>
                <a:ea typeface="Microsoft YaHei" panose="020B0503020204020204" pitchFamily="34" charset="-122"/>
                <a:cs typeface="+mn-cs"/>
              </a:rPr>
              <a:t>24</a:t>
            </a:r>
            <a:r>
              <a:rPr kumimoji="1" lang="zh-CN" altLang="en-US" sz="2276" b="0" kern="1200" dirty="0">
                <a:solidFill>
                  <a:prstClr val="black"/>
                </a:solidFill>
                <a:latin typeface="Microsoft YaHei" panose="020B0503020204020204" pitchFamily="34" charset="-122"/>
                <a:ea typeface="Microsoft YaHei" panose="020B0503020204020204" pitchFamily="34" charset="-122"/>
                <a:cs typeface="+mn-cs"/>
              </a:rPr>
              <a:t>小时</a:t>
            </a:r>
            <a:r>
              <a:rPr kumimoji="1" lang="en-US" altLang="zh-CN" sz="2276" b="0" kern="1200" dirty="0">
                <a:solidFill>
                  <a:prstClr val="black"/>
                </a:solidFill>
                <a:latin typeface="Microsoft YaHei" panose="020B0503020204020204" pitchFamily="34" charset="-122"/>
                <a:ea typeface="Microsoft YaHei" panose="020B0503020204020204" pitchFamily="34" charset="-122"/>
                <a:cs typeface="+mn-cs"/>
              </a:rPr>
              <a:t>-&gt;8</a:t>
            </a:r>
            <a:r>
              <a:rPr kumimoji="1" lang="zh-CN" altLang="en-US" sz="2276" b="0" kern="1200" dirty="0">
                <a:solidFill>
                  <a:prstClr val="black"/>
                </a:solidFill>
                <a:latin typeface="Microsoft YaHei" panose="020B0503020204020204" pitchFamily="34" charset="-122"/>
                <a:ea typeface="Microsoft YaHei" panose="020B0503020204020204" pitchFamily="34" charset="-122"/>
                <a:cs typeface="+mn-cs"/>
              </a:rPr>
              <a:t>小时；</a:t>
            </a:r>
            <a:endParaRPr kumimoji="1" lang="en-US" altLang="zh-CN" sz="2276" b="0" kern="1200" dirty="0">
              <a:solidFill>
                <a:prstClr val="black"/>
              </a:solidFill>
              <a:latin typeface="Microsoft YaHei" panose="020B0503020204020204" pitchFamily="34" charset="-122"/>
              <a:ea typeface="Microsoft YaHei" panose="020B0503020204020204" pitchFamily="34" charset="-122"/>
              <a:cs typeface="+mn-cs"/>
            </a:endParaRPr>
          </a:p>
          <a:p>
            <a:pPr marL="406394" indent="-406394" algn="l" defTabSz="1300460" hangingPunct="1">
              <a:lnSpc>
                <a:spcPct val="150000"/>
              </a:lnSpc>
              <a:buFont typeface="Arial" panose="020B0604020202020204" pitchFamily="34" charset="0"/>
              <a:buChar char="•"/>
            </a:pPr>
            <a:r>
              <a:rPr lang="en" altLang="zh-CN" sz="2276" b="0" kern="1200" dirty="0" err="1">
                <a:latin typeface="Microsoft YaHei" panose="020B0503020204020204" pitchFamily="34" charset="-122"/>
                <a:ea typeface="Microsoft YaHei" panose="020B0503020204020204" pitchFamily="34" charset="-122"/>
              </a:rPr>
              <a:t>kaldi</a:t>
            </a:r>
            <a:r>
              <a:rPr lang="en" altLang="zh-CN" sz="2276" b="0" kern="1200" dirty="0">
                <a:latin typeface="Microsoft YaHei" panose="020B0503020204020204" pitchFamily="34" charset="-122"/>
                <a:ea typeface="Microsoft YaHei" panose="020B0503020204020204" pitchFamily="34" charset="-122"/>
              </a:rPr>
              <a:t> </a:t>
            </a:r>
            <a:r>
              <a:rPr lang="en-US" altLang="zh-CN" sz="2276" b="0" kern="1200" dirty="0">
                <a:latin typeface="Microsoft YaHei" panose="020B0503020204020204" pitchFamily="34" charset="-122"/>
                <a:ea typeface="Microsoft YaHei" panose="020B0503020204020204" pitchFamily="34" charset="-122"/>
              </a:rPr>
              <a:t>6000</a:t>
            </a:r>
            <a:r>
              <a:rPr lang="en" altLang="zh-CN" sz="2276" b="0" kern="1200" dirty="0">
                <a:latin typeface="Microsoft YaHei" panose="020B0503020204020204" pitchFamily="34" charset="-122"/>
                <a:ea typeface="Microsoft YaHei" panose="020B0503020204020204" pitchFamily="34" charset="-122"/>
              </a:rPr>
              <a:t>h</a:t>
            </a:r>
            <a:r>
              <a:rPr lang="zh-CN" altLang="en-US" sz="2276" b="0" kern="1200" dirty="0">
                <a:latin typeface="Microsoft YaHei" panose="020B0503020204020204" pitchFamily="34" charset="-122"/>
                <a:ea typeface="Microsoft YaHei" panose="020B0503020204020204" pitchFamily="34" charset="-122"/>
              </a:rPr>
              <a:t>音频</a:t>
            </a:r>
            <a:r>
              <a:rPr lang="en-US" altLang="zh-CN" sz="2276" b="0" kern="1200" dirty="0">
                <a:latin typeface="Microsoft YaHei" panose="020B0503020204020204" pitchFamily="34" charset="-122"/>
                <a:ea typeface="Microsoft YaHei" panose="020B0503020204020204" pitchFamily="34" charset="-122"/>
              </a:rPr>
              <a:t>/1</a:t>
            </a:r>
            <a:r>
              <a:rPr lang="zh-CN" altLang="en-US" sz="2276" b="0" kern="1200" dirty="0">
                <a:latin typeface="Microsoft YaHei" panose="020B0503020204020204" pitchFamily="34" charset="-122"/>
                <a:ea typeface="Microsoft YaHei" panose="020B0503020204020204" pitchFamily="34" charset="-122"/>
              </a:rPr>
              <a:t>月训练时长</a:t>
            </a:r>
            <a:r>
              <a:rPr lang="en-US" altLang="zh-CN" sz="2276" b="0" kern="1200" dirty="0">
                <a:latin typeface="Microsoft YaHei" panose="020B0503020204020204" pitchFamily="34" charset="-122"/>
                <a:ea typeface="Microsoft YaHei" panose="020B0503020204020204" pitchFamily="34" charset="-122"/>
              </a:rPr>
              <a:t>-&gt;1.5</a:t>
            </a:r>
            <a:r>
              <a:rPr lang="zh-CN" altLang="en-US" sz="2276" b="0" kern="1200" dirty="0">
                <a:latin typeface="Microsoft YaHei" panose="020B0503020204020204" pitchFamily="34" charset="-122"/>
                <a:ea typeface="Microsoft YaHei" panose="020B0503020204020204" pitchFamily="34" charset="-122"/>
              </a:rPr>
              <a:t>万音频</a:t>
            </a:r>
            <a:r>
              <a:rPr lang="en-US" altLang="zh-CN" sz="2276" b="0" kern="1200" dirty="0">
                <a:latin typeface="Microsoft YaHei" panose="020B0503020204020204" pitchFamily="34" charset="-122"/>
                <a:ea typeface="Microsoft YaHei" panose="020B0503020204020204" pitchFamily="34" charset="-122"/>
              </a:rPr>
              <a:t>/10 </a:t>
            </a:r>
            <a:r>
              <a:rPr lang="en" altLang="zh-CN" sz="2276" b="0" kern="1200" dirty="0">
                <a:latin typeface="Microsoft YaHei" panose="020B0503020204020204" pitchFamily="34" charset="-122"/>
                <a:ea typeface="Microsoft YaHei" panose="020B0503020204020204" pitchFamily="34" charset="-122"/>
              </a:rPr>
              <a:t>day</a:t>
            </a:r>
            <a:r>
              <a:rPr lang="zh-CN" altLang="en-US" sz="2276" b="0" kern="1200" dirty="0">
                <a:latin typeface="Microsoft YaHei" panose="020B0503020204020204" pitchFamily="34" charset="-122"/>
                <a:ea typeface="Microsoft YaHei" panose="020B0503020204020204" pitchFamily="34" charset="-122"/>
              </a:rPr>
              <a:t>，提升</a:t>
            </a:r>
            <a:r>
              <a:rPr lang="en-US" altLang="zh-CN" sz="2276" b="0" kern="1200" dirty="0">
                <a:latin typeface="Microsoft YaHei" panose="020B0503020204020204" pitchFamily="34" charset="-122"/>
                <a:ea typeface="Microsoft YaHei" panose="020B0503020204020204" pitchFamily="34" charset="-122"/>
              </a:rPr>
              <a:t>7~8</a:t>
            </a:r>
            <a:r>
              <a:rPr lang="zh-CN" altLang="en-US" sz="2276" b="0" kern="1200" dirty="0">
                <a:latin typeface="Microsoft YaHei" panose="020B0503020204020204" pitchFamily="34" charset="-122"/>
                <a:ea typeface="Microsoft YaHei" panose="020B0503020204020204" pitchFamily="34" charset="-122"/>
              </a:rPr>
              <a:t>倍</a:t>
            </a:r>
            <a:endParaRPr kumimoji="1" lang="en-US" altLang="zh-CN" sz="2276" b="0" kern="1200" dirty="0">
              <a:solidFill>
                <a:prstClr val="black"/>
              </a:solidFill>
              <a:latin typeface="Microsoft YaHei" panose="020B0503020204020204" pitchFamily="34" charset="-122"/>
              <a:ea typeface="Microsoft YaHei" panose="020B0503020204020204" pitchFamily="34" charset="-122"/>
              <a:cs typeface="+mn-cs"/>
            </a:endParaRPr>
          </a:p>
          <a:p>
            <a:pPr marL="406394" indent="-406394" algn="l" defTabSz="1300460" hangingPunct="1">
              <a:lnSpc>
                <a:spcPct val="150000"/>
              </a:lnSpc>
              <a:buFont typeface="Arial" panose="020B0604020202020204" pitchFamily="34" charset="0"/>
              <a:buChar char="•"/>
            </a:pPr>
            <a:r>
              <a:rPr kumimoji="1" lang="zh-CN" altLang="en-US" sz="2276" b="0" kern="1200" dirty="0">
                <a:solidFill>
                  <a:prstClr val="black"/>
                </a:solidFill>
                <a:latin typeface="Microsoft YaHei" panose="020B0503020204020204" pitchFamily="34" charset="-122"/>
                <a:ea typeface="Microsoft YaHei" panose="020B0503020204020204" pitchFamily="34" charset="-122"/>
                <a:cs typeface="+mn-cs"/>
              </a:rPr>
              <a:t>消费者离线推理</a:t>
            </a:r>
            <a:r>
              <a:rPr kumimoji="1" lang="en-US" altLang="zh-CN" sz="2276" b="0" kern="1200" dirty="0">
                <a:solidFill>
                  <a:prstClr val="black"/>
                </a:solidFill>
                <a:latin typeface="Microsoft YaHei" panose="020B0503020204020204" pitchFamily="34" charset="-122"/>
                <a:ea typeface="Microsoft YaHei" panose="020B0503020204020204" pitchFamily="34" charset="-122"/>
                <a:cs typeface="+mn-cs"/>
              </a:rPr>
              <a:t>80%</a:t>
            </a:r>
            <a:r>
              <a:rPr kumimoji="1" lang="zh-CN" altLang="en-US" sz="2276" b="0" kern="1200" dirty="0">
                <a:solidFill>
                  <a:prstClr val="black"/>
                </a:solidFill>
                <a:latin typeface="Microsoft YaHei" panose="020B0503020204020204" pitchFamily="34" charset="-122"/>
                <a:ea typeface="Microsoft YaHei" panose="020B0503020204020204" pitchFamily="34" charset="-122"/>
                <a:cs typeface="+mn-cs"/>
              </a:rPr>
              <a:t>利用率</a:t>
            </a:r>
          </a:p>
        </p:txBody>
      </p:sp>
      <p:sp>
        <p:nvSpPr>
          <p:cNvPr id="3" name="右箭头 2">
            <a:extLst>
              <a:ext uri="{FF2B5EF4-FFF2-40B4-BE49-F238E27FC236}">
                <a16:creationId xmlns:a16="http://schemas.microsoft.com/office/drawing/2014/main" id="{97F8A814-10B9-514F-8023-021A43DF15DE}"/>
              </a:ext>
            </a:extLst>
          </p:cNvPr>
          <p:cNvSpPr/>
          <p:nvPr/>
        </p:nvSpPr>
        <p:spPr>
          <a:xfrm>
            <a:off x="7809840" y="3584848"/>
            <a:ext cx="1171861" cy="500184"/>
          </a:xfrm>
          <a:prstGeom prst="rightArrow">
            <a:avLst/>
          </a:prstGeom>
          <a:solidFill>
            <a:schemeClr val="bg1"/>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endParaRPr kumimoji="1" lang="zh-CN" altLang="en-US" sz="2560" b="0" kern="1200">
              <a:solidFill>
                <a:prstClr val="white"/>
              </a:solidFill>
              <a:latin typeface="等线" panose="020F0502020204030204"/>
              <a:ea typeface="等线" panose="02010600030101010101" pitchFamily="2" charset="-122"/>
            </a:endParaRPr>
          </a:p>
        </p:txBody>
      </p:sp>
      <p:pic>
        <p:nvPicPr>
          <p:cNvPr id="6" name="图片 5">
            <a:extLst>
              <a:ext uri="{FF2B5EF4-FFF2-40B4-BE49-F238E27FC236}">
                <a16:creationId xmlns:a16="http://schemas.microsoft.com/office/drawing/2014/main" id="{0A972D49-79AB-794E-B1E2-59CFEB0A9F74}"/>
              </a:ext>
            </a:extLst>
          </p:cNvPr>
          <p:cNvPicPr>
            <a:picLocks noChangeAspect="1"/>
          </p:cNvPicPr>
          <p:nvPr/>
        </p:nvPicPr>
        <p:blipFill rotWithShape="1">
          <a:blip r:embed="rId3"/>
          <a:srcRect l="51406"/>
          <a:stretch/>
        </p:blipFill>
        <p:spPr>
          <a:xfrm>
            <a:off x="9437554" y="1269960"/>
            <a:ext cx="6067322" cy="4976414"/>
          </a:xfrm>
          <a:prstGeom prst="rect">
            <a:avLst/>
          </a:prstGeom>
        </p:spPr>
      </p:pic>
      <p:pic>
        <p:nvPicPr>
          <p:cNvPr id="7" name="图片 6">
            <a:extLst>
              <a:ext uri="{FF2B5EF4-FFF2-40B4-BE49-F238E27FC236}">
                <a16:creationId xmlns:a16="http://schemas.microsoft.com/office/drawing/2014/main" id="{77DF4D2B-A125-CD4A-A45D-046706B8582D}"/>
              </a:ext>
            </a:extLst>
          </p:cNvPr>
          <p:cNvPicPr>
            <a:picLocks noChangeAspect="1"/>
          </p:cNvPicPr>
          <p:nvPr/>
        </p:nvPicPr>
        <p:blipFill>
          <a:blip r:embed="rId4"/>
          <a:stretch>
            <a:fillRect/>
          </a:stretch>
        </p:blipFill>
        <p:spPr>
          <a:xfrm>
            <a:off x="1357242" y="1158713"/>
            <a:ext cx="6264565" cy="5198905"/>
          </a:xfrm>
          <a:prstGeom prst="rect">
            <a:avLst/>
          </a:prstGeom>
        </p:spPr>
      </p:pic>
      <p:sp>
        <p:nvSpPr>
          <p:cNvPr id="8" name="标题 3">
            <a:extLst>
              <a:ext uri="{FF2B5EF4-FFF2-40B4-BE49-F238E27FC236}">
                <a16:creationId xmlns:a16="http://schemas.microsoft.com/office/drawing/2014/main" id="{E19EEF73-2055-6F49-BC7E-04D082EDDC41}"/>
              </a:ext>
            </a:extLst>
          </p:cNvPr>
          <p:cNvSpPr txBox="1">
            <a:spLocks/>
          </p:cNvSpPr>
          <p:nvPr/>
        </p:nvSpPr>
        <p:spPr>
          <a:xfrm>
            <a:off x="1024264" y="512026"/>
            <a:ext cx="7645867" cy="604012"/>
          </a:xfrm>
          <a:prstGeom prst="rect">
            <a:avLst/>
          </a:prstGeom>
          <a:noFill/>
        </p:spPr>
        <p:txBody>
          <a:bodyPr vert="horz" wrap="square" lIns="130048" tIns="65024" rIns="130048" bIns="65024"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1300460"/>
            <a:r>
              <a:rPr kumimoji="1" lang="zh-CN" altLang="en-US" sz="3413" b="0" dirty="0">
                <a:solidFill>
                  <a:prstClr val="black"/>
                </a:solidFill>
                <a:latin typeface="Microsoft YaHei" panose="020B0503020204020204" pitchFamily="34" charset="-122"/>
                <a:ea typeface="Microsoft YaHei" panose="020B0503020204020204" pitchFamily="34" charset="-122"/>
                <a:cs typeface="TTTGB Medium" charset="-122"/>
              </a:rPr>
              <a:t>挑战：分布式性能问题</a:t>
            </a:r>
            <a:r>
              <a:rPr kumimoji="1" lang="en-US" altLang="zh-CN" sz="3413" b="0" dirty="0">
                <a:solidFill>
                  <a:prstClr val="black"/>
                </a:solidFill>
                <a:latin typeface="Microsoft YaHei" panose="020B0503020204020204" pitchFamily="34" charset="-122"/>
                <a:ea typeface="Microsoft YaHei" panose="020B0503020204020204" pitchFamily="34" charset="-122"/>
                <a:cs typeface="TTTGB Medium" charset="-122"/>
              </a:rPr>
              <a:t>-</a:t>
            </a:r>
            <a:r>
              <a:rPr kumimoji="1" lang="zh-CN" altLang="en-US" sz="3413" b="0" dirty="0">
                <a:solidFill>
                  <a:prstClr val="black"/>
                </a:solidFill>
                <a:latin typeface="Microsoft YaHei" panose="020B0503020204020204" pitchFamily="34" charset="-122"/>
                <a:ea typeface="Microsoft YaHei" panose="020B0503020204020204" pitchFamily="34" charset="-122"/>
                <a:cs typeface="TTTGB Medium" charset="-122"/>
              </a:rPr>
              <a:t>共享</a:t>
            </a:r>
            <a:r>
              <a:rPr kumimoji="1" lang="en-US" altLang="zh-CN" sz="3413" b="0" dirty="0" err="1">
                <a:solidFill>
                  <a:prstClr val="black"/>
                </a:solidFill>
                <a:latin typeface="Microsoft YaHei" panose="020B0503020204020204" pitchFamily="34" charset="-122"/>
                <a:ea typeface="Microsoft YaHei" panose="020B0503020204020204" pitchFamily="34" charset="-122"/>
                <a:cs typeface="TTTGB Medium" charset="-122"/>
              </a:rPr>
              <a:t>gpu</a:t>
            </a:r>
            <a:endParaRPr kumimoji="1" lang="zh-CN" altLang="en-US" sz="3413" b="0" dirty="0">
              <a:solidFill>
                <a:prstClr val="black"/>
              </a:solidFill>
              <a:latin typeface="Microsoft YaHei" panose="020B0503020204020204" pitchFamily="34" charset="-122"/>
              <a:ea typeface="Microsoft YaHei" panose="020B0503020204020204" pitchFamily="34" charset="-122"/>
              <a:cs typeface="TTTGB Medium" charset="-122"/>
            </a:endParaRPr>
          </a:p>
        </p:txBody>
      </p:sp>
    </p:spTree>
    <p:extLst>
      <p:ext uri="{BB962C8B-B14F-4D97-AF65-F5344CB8AC3E}">
        <p14:creationId xmlns:p14="http://schemas.microsoft.com/office/powerpoint/2010/main" val="38265882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圆角矩形 53">
            <a:extLst>
              <a:ext uri="{FF2B5EF4-FFF2-40B4-BE49-F238E27FC236}">
                <a16:creationId xmlns:a16="http://schemas.microsoft.com/office/drawing/2014/main" id="{12B8F83C-730D-764F-A272-D567883FB154}"/>
              </a:ext>
            </a:extLst>
          </p:cNvPr>
          <p:cNvSpPr/>
          <p:nvPr/>
        </p:nvSpPr>
        <p:spPr>
          <a:xfrm>
            <a:off x="757900" y="6946227"/>
            <a:ext cx="2878320" cy="1975828"/>
          </a:xfrm>
          <a:prstGeom prst="roundRect">
            <a:avLst>
              <a:gd name="adj" fmla="val 4902"/>
            </a:avLst>
          </a:prstGeom>
          <a:solidFill>
            <a:schemeClr val="accent4">
              <a:lumMod val="40000"/>
              <a:lumOff val="60000"/>
            </a:schemeClr>
          </a:solidFill>
          <a:ln w="1905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endParaRPr lang="zh-CN" altLang="en-US" sz="2200" b="0" kern="1200">
              <a:solidFill>
                <a:srgbClr val="FFFFFF"/>
              </a:solidFill>
              <a:latin typeface="Helvetica Neue Medium"/>
              <a:cs typeface="Helvetica Neue Medium"/>
              <a:sym typeface="Helvetica Neue Medium"/>
            </a:endParaRPr>
          </a:p>
        </p:txBody>
      </p:sp>
      <p:sp>
        <p:nvSpPr>
          <p:cNvPr id="34" name="圆角矩形 33">
            <a:extLst>
              <a:ext uri="{FF2B5EF4-FFF2-40B4-BE49-F238E27FC236}">
                <a16:creationId xmlns:a16="http://schemas.microsoft.com/office/drawing/2014/main" id="{30AD4ECF-6AA9-BD4F-8981-A47BDE135EE9}"/>
              </a:ext>
            </a:extLst>
          </p:cNvPr>
          <p:cNvSpPr/>
          <p:nvPr/>
        </p:nvSpPr>
        <p:spPr>
          <a:xfrm>
            <a:off x="747014" y="1736929"/>
            <a:ext cx="2878320" cy="5034834"/>
          </a:xfrm>
          <a:prstGeom prst="roundRect">
            <a:avLst>
              <a:gd name="adj" fmla="val 4902"/>
            </a:avLst>
          </a:prstGeom>
          <a:solidFill>
            <a:schemeClr val="accent3">
              <a:lumMod val="40000"/>
              <a:lumOff val="60000"/>
            </a:schemeClr>
          </a:solidFill>
          <a:ln w="1905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endParaRPr lang="zh-CN" altLang="en-US" sz="2200" b="0" kern="1200">
              <a:solidFill>
                <a:srgbClr val="FFFFFF"/>
              </a:solidFill>
              <a:latin typeface="Helvetica Neue Medium"/>
              <a:cs typeface="Helvetica Neue Medium"/>
              <a:sym typeface="Helvetica Neue Medium"/>
            </a:endParaRPr>
          </a:p>
        </p:txBody>
      </p:sp>
      <p:sp>
        <p:nvSpPr>
          <p:cNvPr id="32" name="下箭头 31">
            <a:extLst>
              <a:ext uri="{FF2B5EF4-FFF2-40B4-BE49-F238E27FC236}">
                <a16:creationId xmlns:a16="http://schemas.microsoft.com/office/drawing/2014/main" id="{32E1F248-6843-0D4B-9E81-074C67C89E47}"/>
              </a:ext>
            </a:extLst>
          </p:cNvPr>
          <p:cNvSpPr/>
          <p:nvPr/>
        </p:nvSpPr>
        <p:spPr>
          <a:xfrm>
            <a:off x="1334869" y="1850995"/>
            <a:ext cx="164477" cy="6907691"/>
          </a:xfrm>
          <a:prstGeom prst="downArrow">
            <a:avLst>
              <a:gd name="adj1" fmla="val 50000"/>
              <a:gd name="adj2" fmla="val 173032"/>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endParaRPr lang="zh-CN" altLang="en-US" sz="2200" b="0" kern="1200">
              <a:solidFill>
                <a:srgbClr val="FFFFFF"/>
              </a:solidFill>
              <a:latin typeface="Helvetica Neue Medium"/>
              <a:cs typeface="Helvetica Neue Medium"/>
              <a:sym typeface="Helvetica Neue Medium"/>
            </a:endParaRPr>
          </a:p>
        </p:txBody>
      </p:sp>
      <p:sp>
        <p:nvSpPr>
          <p:cNvPr id="33" name="五边形 32">
            <a:extLst>
              <a:ext uri="{FF2B5EF4-FFF2-40B4-BE49-F238E27FC236}">
                <a16:creationId xmlns:a16="http://schemas.microsoft.com/office/drawing/2014/main" id="{DEE9668D-E392-8C41-968D-D1530F1F87EA}"/>
              </a:ext>
            </a:extLst>
          </p:cNvPr>
          <p:cNvSpPr/>
          <p:nvPr/>
        </p:nvSpPr>
        <p:spPr>
          <a:xfrm>
            <a:off x="1672961" y="2141242"/>
            <a:ext cx="1608832" cy="498483"/>
          </a:xfrm>
          <a:prstGeom prst="homePlate">
            <a:avLst/>
          </a:prstGeom>
          <a:solidFill>
            <a:schemeClr val="accent3">
              <a:lumMod val="75000"/>
            </a:schemeClr>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a:latin typeface="Microsoft YaHei" panose="020B0503020204020204" pitchFamily="34" charset="-122"/>
                <a:ea typeface="Microsoft YaHei" panose="020B0503020204020204" pitchFamily="34" charset="-122"/>
                <a:cs typeface="Helvetica Neue Medium"/>
                <a:sym typeface="Helvetica Neue Medium"/>
              </a:rPr>
              <a:t>prefilter</a:t>
            </a:r>
            <a:endPar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48" name="五边形 47">
            <a:extLst>
              <a:ext uri="{FF2B5EF4-FFF2-40B4-BE49-F238E27FC236}">
                <a16:creationId xmlns:a16="http://schemas.microsoft.com/office/drawing/2014/main" id="{8E72E537-9AA2-CE49-A5DE-1A608B3FE529}"/>
              </a:ext>
            </a:extLst>
          </p:cNvPr>
          <p:cNvSpPr/>
          <p:nvPr/>
        </p:nvSpPr>
        <p:spPr>
          <a:xfrm>
            <a:off x="1672958" y="2683221"/>
            <a:ext cx="1608832" cy="498483"/>
          </a:xfrm>
          <a:prstGeom prst="homePlate">
            <a:avLst/>
          </a:prstGeom>
          <a:solidFill>
            <a:schemeClr val="accent3">
              <a:lumMod val="75000"/>
            </a:schemeClr>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a:latin typeface="Microsoft YaHei" panose="020B0503020204020204" pitchFamily="34" charset="-122"/>
                <a:ea typeface="Microsoft YaHei" panose="020B0503020204020204" pitchFamily="34" charset="-122"/>
                <a:cs typeface="Helvetica Neue Medium"/>
                <a:sym typeface="Helvetica Neue Medium"/>
              </a:rPr>
              <a:t>filter</a:t>
            </a:r>
            <a:endPar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49" name="五边形 48">
            <a:extLst>
              <a:ext uri="{FF2B5EF4-FFF2-40B4-BE49-F238E27FC236}">
                <a16:creationId xmlns:a16="http://schemas.microsoft.com/office/drawing/2014/main" id="{5B684AE5-6002-684F-9749-916AA73803BC}"/>
              </a:ext>
            </a:extLst>
          </p:cNvPr>
          <p:cNvSpPr/>
          <p:nvPr/>
        </p:nvSpPr>
        <p:spPr>
          <a:xfrm>
            <a:off x="1672958" y="3841253"/>
            <a:ext cx="1608832" cy="498483"/>
          </a:xfrm>
          <a:prstGeom prst="homePlate">
            <a:avLst/>
          </a:prstGeom>
          <a:solidFill>
            <a:schemeClr val="accent3">
              <a:lumMod val="75000"/>
            </a:schemeClr>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a:latin typeface="Microsoft YaHei" panose="020B0503020204020204" pitchFamily="34" charset="-122"/>
                <a:ea typeface="Microsoft YaHei" panose="020B0503020204020204" pitchFamily="34" charset="-122"/>
                <a:cs typeface="Helvetica Neue Medium"/>
                <a:sym typeface="Helvetica Neue Medium"/>
              </a:rPr>
              <a:t>prescore</a:t>
            </a:r>
            <a:endPar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50" name="五边形 49">
            <a:extLst>
              <a:ext uri="{FF2B5EF4-FFF2-40B4-BE49-F238E27FC236}">
                <a16:creationId xmlns:a16="http://schemas.microsoft.com/office/drawing/2014/main" id="{7DFCF493-504A-C14A-ABAA-90A33DAD45CA}"/>
              </a:ext>
            </a:extLst>
          </p:cNvPr>
          <p:cNvSpPr/>
          <p:nvPr/>
        </p:nvSpPr>
        <p:spPr>
          <a:xfrm>
            <a:off x="1672958" y="4397965"/>
            <a:ext cx="1608832" cy="498483"/>
          </a:xfrm>
          <a:prstGeom prst="homePlate">
            <a:avLst/>
          </a:prstGeom>
          <a:solidFill>
            <a:schemeClr val="accent3">
              <a:lumMod val="75000"/>
            </a:schemeClr>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a:latin typeface="Microsoft YaHei" panose="020B0503020204020204" pitchFamily="34" charset="-122"/>
                <a:ea typeface="Microsoft YaHei" panose="020B0503020204020204" pitchFamily="34" charset="-122"/>
                <a:cs typeface="Helvetica Neue Medium"/>
                <a:sym typeface="Helvetica Neue Medium"/>
              </a:rPr>
              <a:t>score</a:t>
            </a:r>
            <a:endPar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51" name="五边形 50">
            <a:extLst>
              <a:ext uri="{FF2B5EF4-FFF2-40B4-BE49-F238E27FC236}">
                <a16:creationId xmlns:a16="http://schemas.microsoft.com/office/drawing/2014/main" id="{BFCA32D5-0331-C64F-BDF4-B0B410D0FB6D}"/>
              </a:ext>
            </a:extLst>
          </p:cNvPr>
          <p:cNvSpPr/>
          <p:nvPr/>
        </p:nvSpPr>
        <p:spPr>
          <a:xfrm>
            <a:off x="1672958" y="4941824"/>
            <a:ext cx="1608832" cy="498483"/>
          </a:xfrm>
          <a:prstGeom prst="homePlate">
            <a:avLst/>
          </a:prstGeom>
          <a:solidFill>
            <a:schemeClr val="accent3">
              <a:lumMod val="75000"/>
            </a:schemeClr>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a:latin typeface="Microsoft YaHei" panose="020B0503020204020204" pitchFamily="34" charset="-122"/>
                <a:ea typeface="Microsoft YaHei" panose="020B0503020204020204" pitchFamily="34" charset="-122"/>
                <a:cs typeface="Helvetica Neue Medium"/>
                <a:sym typeface="Helvetica Neue Medium"/>
              </a:rPr>
              <a:t>normalize</a:t>
            </a:r>
          </a:p>
          <a:p>
            <a:pPr algn="l" defTabSz="584170"/>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a:latin typeface="Microsoft YaHei" panose="020B0503020204020204" pitchFamily="34" charset="-122"/>
                <a:ea typeface="Microsoft YaHei" panose="020B0503020204020204" pitchFamily="34" charset="-122"/>
                <a:cs typeface="Helvetica Neue Medium"/>
                <a:sym typeface="Helvetica Neue Medium"/>
              </a:rPr>
              <a:t>score</a:t>
            </a:r>
            <a:endPar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52" name="五边形 51">
            <a:extLst>
              <a:ext uri="{FF2B5EF4-FFF2-40B4-BE49-F238E27FC236}">
                <a16:creationId xmlns:a16="http://schemas.microsoft.com/office/drawing/2014/main" id="{01146445-EBF7-414E-A512-5FFBDDE70C6B}"/>
              </a:ext>
            </a:extLst>
          </p:cNvPr>
          <p:cNvSpPr/>
          <p:nvPr/>
        </p:nvSpPr>
        <p:spPr>
          <a:xfrm>
            <a:off x="1672957" y="5498535"/>
            <a:ext cx="1608832" cy="498483"/>
          </a:xfrm>
          <a:prstGeom prst="homePlate">
            <a:avLst/>
          </a:prstGeom>
          <a:solidFill>
            <a:schemeClr val="accent3">
              <a:lumMod val="75000"/>
            </a:schemeClr>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err="1">
                <a:latin typeface="Microsoft YaHei" panose="020B0503020204020204" pitchFamily="34" charset="-122"/>
                <a:ea typeface="Microsoft YaHei" panose="020B0503020204020204" pitchFamily="34" charset="-122"/>
                <a:cs typeface="Helvetica Neue Medium"/>
                <a:sym typeface="Helvetica Neue Medium"/>
              </a:rPr>
              <a:t>reserver</a:t>
            </a:r>
            <a:endPar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53" name="五边形 52">
            <a:extLst>
              <a:ext uri="{FF2B5EF4-FFF2-40B4-BE49-F238E27FC236}">
                <a16:creationId xmlns:a16="http://schemas.microsoft.com/office/drawing/2014/main" id="{FDA57123-1F60-AD46-A886-D2B2042E4813}"/>
              </a:ext>
            </a:extLst>
          </p:cNvPr>
          <p:cNvSpPr/>
          <p:nvPr/>
        </p:nvSpPr>
        <p:spPr>
          <a:xfrm>
            <a:off x="1672957" y="6055246"/>
            <a:ext cx="1608832" cy="498483"/>
          </a:xfrm>
          <a:prstGeom prst="homePlate">
            <a:avLst/>
          </a:prstGeom>
          <a:solidFill>
            <a:schemeClr val="accent3">
              <a:lumMod val="75000"/>
            </a:schemeClr>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a:latin typeface="Microsoft YaHei" panose="020B0503020204020204" pitchFamily="34" charset="-122"/>
                <a:ea typeface="Microsoft YaHei" panose="020B0503020204020204" pitchFamily="34" charset="-122"/>
                <a:cs typeface="Helvetica Neue Medium"/>
                <a:sym typeface="Helvetica Neue Medium"/>
              </a:rPr>
              <a:t>permit</a:t>
            </a:r>
            <a:endPar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55" name="五边形 54">
            <a:extLst>
              <a:ext uri="{FF2B5EF4-FFF2-40B4-BE49-F238E27FC236}">
                <a16:creationId xmlns:a16="http://schemas.microsoft.com/office/drawing/2014/main" id="{087AEA61-F615-1841-8F46-1CE4083BAE7A}"/>
              </a:ext>
            </a:extLst>
          </p:cNvPr>
          <p:cNvSpPr/>
          <p:nvPr/>
        </p:nvSpPr>
        <p:spPr>
          <a:xfrm>
            <a:off x="1672956" y="7081795"/>
            <a:ext cx="1608832" cy="498483"/>
          </a:xfrm>
          <a:prstGeom prst="homePlate">
            <a:avLst/>
          </a:prstGeom>
          <a:solidFill>
            <a:schemeClr val="accent4">
              <a:lumMod val="75000"/>
            </a:schemeClr>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a:latin typeface="Microsoft YaHei" panose="020B0503020204020204" pitchFamily="34" charset="-122"/>
                <a:ea typeface="Microsoft YaHei" panose="020B0503020204020204" pitchFamily="34" charset="-122"/>
                <a:cs typeface="Helvetica Neue Medium"/>
                <a:sym typeface="Helvetica Neue Medium"/>
              </a:rPr>
              <a:t>prebind</a:t>
            </a:r>
            <a:endPar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56" name="五边形 55">
            <a:extLst>
              <a:ext uri="{FF2B5EF4-FFF2-40B4-BE49-F238E27FC236}">
                <a16:creationId xmlns:a16="http://schemas.microsoft.com/office/drawing/2014/main" id="{804EAEF5-9EC5-BC47-A686-CF4D3A14D96F}"/>
              </a:ext>
            </a:extLst>
          </p:cNvPr>
          <p:cNvSpPr/>
          <p:nvPr/>
        </p:nvSpPr>
        <p:spPr>
          <a:xfrm>
            <a:off x="1672956" y="7648002"/>
            <a:ext cx="1608832" cy="498483"/>
          </a:xfrm>
          <a:prstGeom prst="homePlate">
            <a:avLst/>
          </a:prstGeom>
          <a:solidFill>
            <a:schemeClr val="accent4">
              <a:lumMod val="75000"/>
            </a:schemeClr>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a:latin typeface="Microsoft YaHei" panose="020B0503020204020204" pitchFamily="34" charset="-122"/>
                <a:ea typeface="Microsoft YaHei" panose="020B0503020204020204" pitchFamily="34" charset="-122"/>
                <a:cs typeface="Helvetica Neue Medium"/>
                <a:sym typeface="Helvetica Neue Medium"/>
              </a:rPr>
              <a:t>bind</a:t>
            </a:r>
            <a:endPar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57" name="五边形 56">
            <a:extLst>
              <a:ext uri="{FF2B5EF4-FFF2-40B4-BE49-F238E27FC236}">
                <a16:creationId xmlns:a16="http://schemas.microsoft.com/office/drawing/2014/main" id="{BAA3E544-4BFC-8F42-A114-97C3CB321394}"/>
              </a:ext>
            </a:extLst>
          </p:cNvPr>
          <p:cNvSpPr/>
          <p:nvPr/>
        </p:nvSpPr>
        <p:spPr>
          <a:xfrm>
            <a:off x="1672956" y="8213844"/>
            <a:ext cx="1608832" cy="498483"/>
          </a:xfrm>
          <a:prstGeom prst="homePlate">
            <a:avLst/>
          </a:prstGeom>
          <a:solidFill>
            <a:schemeClr val="accent4">
              <a:lumMod val="75000"/>
            </a:schemeClr>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err="1">
                <a:latin typeface="Microsoft YaHei" panose="020B0503020204020204" pitchFamily="34" charset="-122"/>
                <a:ea typeface="Microsoft YaHei" panose="020B0503020204020204" pitchFamily="34" charset="-122"/>
                <a:cs typeface="Helvetica Neue Medium"/>
                <a:sym typeface="Helvetica Neue Medium"/>
              </a:rPr>
              <a:t>postbind</a:t>
            </a:r>
            <a:endPar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36" name="文本框 35">
            <a:extLst>
              <a:ext uri="{FF2B5EF4-FFF2-40B4-BE49-F238E27FC236}">
                <a16:creationId xmlns:a16="http://schemas.microsoft.com/office/drawing/2014/main" id="{FC249FB2-505F-2F43-BADC-FA2FC9C3A64B}"/>
              </a:ext>
            </a:extLst>
          </p:cNvPr>
          <p:cNvSpPr txBox="1"/>
          <p:nvPr/>
        </p:nvSpPr>
        <p:spPr>
          <a:xfrm>
            <a:off x="794594" y="3519001"/>
            <a:ext cx="453470" cy="16414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r>
              <a:rPr lang="zh-CN" altLang="en-US" sz="2000" b="0" kern="1200" dirty="0">
                <a:latin typeface="Microsoft YaHei" panose="020B0503020204020204" pitchFamily="34" charset="-122"/>
                <a:ea typeface="Microsoft YaHei" panose="020B0503020204020204" pitchFamily="34" charset="-122"/>
                <a:cs typeface="Helvetica Neue Medium"/>
              </a:rPr>
              <a:t>调度生命期</a:t>
            </a:r>
          </a:p>
        </p:txBody>
      </p:sp>
      <p:sp>
        <p:nvSpPr>
          <p:cNvPr id="58" name="文本框 57">
            <a:extLst>
              <a:ext uri="{FF2B5EF4-FFF2-40B4-BE49-F238E27FC236}">
                <a16:creationId xmlns:a16="http://schemas.microsoft.com/office/drawing/2014/main" id="{31C9ECB2-F32B-CF4C-813F-C3CA8FDB2D3E}"/>
              </a:ext>
            </a:extLst>
          </p:cNvPr>
          <p:cNvSpPr txBox="1"/>
          <p:nvPr/>
        </p:nvSpPr>
        <p:spPr>
          <a:xfrm>
            <a:off x="775609" y="7077407"/>
            <a:ext cx="453470" cy="16414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r>
              <a:rPr lang="zh-CN" altLang="en-US" sz="2000" b="0" kern="1200" dirty="0">
                <a:latin typeface="Microsoft YaHei" panose="020B0503020204020204" pitchFamily="34" charset="-122"/>
                <a:ea typeface="Microsoft YaHei" panose="020B0503020204020204" pitchFamily="34" charset="-122"/>
                <a:cs typeface="Helvetica Neue Medium"/>
              </a:rPr>
              <a:t>绑定生命期</a:t>
            </a:r>
            <a:endParaRPr lang="en-US" altLang="zh-CN" sz="2000" b="0" kern="1200" dirty="0">
              <a:latin typeface="Microsoft YaHei" panose="020B0503020204020204" pitchFamily="34" charset="-122"/>
              <a:ea typeface="Microsoft YaHei" panose="020B0503020204020204" pitchFamily="34" charset="-122"/>
              <a:cs typeface="Helvetica Neue Medium"/>
            </a:endParaRPr>
          </a:p>
        </p:txBody>
      </p:sp>
      <p:sp>
        <p:nvSpPr>
          <p:cNvPr id="37" name="左大括号 36">
            <a:extLst>
              <a:ext uri="{FF2B5EF4-FFF2-40B4-BE49-F238E27FC236}">
                <a16:creationId xmlns:a16="http://schemas.microsoft.com/office/drawing/2014/main" id="{E986DFA8-D563-6B49-BF93-2D453BF2900F}"/>
              </a:ext>
            </a:extLst>
          </p:cNvPr>
          <p:cNvSpPr/>
          <p:nvPr/>
        </p:nvSpPr>
        <p:spPr>
          <a:xfrm>
            <a:off x="3571005" y="1850995"/>
            <a:ext cx="405373" cy="6907691"/>
          </a:xfrm>
          <a:prstGeom prst="leftBrace">
            <a:avLst>
              <a:gd name="adj1" fmla="val 9258"/>
              <a:gd name="adj2" fmla="val 42619"/>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6" tIns="45717" rIns="91436" bIns="45717" numCol="1" spcCol="38100" rtlCol="0" anchor="t">
            <a:noAutofit/>
          </a:bodyPr>
          <a:lstStyle/>
          <a:p>
            <a:pPr algn="l" defTabSz="914354" latinLnBrk="1"/>
            <a:endParaRPr lang="zh-CN" altLang="en-US" sz="1801" b="0" kern="1200">
              <a:latin typeface="Helvetica Neue Medium"/>
              <a:cs typeface="Helvetica Neue Medium"/>
            </a:endParaRPr>
          </a:p>
        </p:txBody>
      </p:sp>
      <p:grpSp>
        <p:nvGrpSpPr>
          <p:cNvPr id="181" name="组合 180">
            <a:extLst>
              <a:ext uri="{FF2B5EF4-FFF2-40B4-BE49-F238E27FC236}">
                <a16:creationId xmlns:a16="http://schemas.microsoft.com/office/drawing/2014/main" id="{A223B1D6-FE03-274B-92D6-E099510285BF}"/>
              </a:ext>
            </a:extLst>
          </p:cNvPr>
          <p:cNvGrpSpPr/>
          <p:nvPr/>
        </p:nvGrpSpPr>
        <p:grpSpPr>
          <a:xfrm>
            <a:off x="8365877" y="3632395"/>
            <a:ext cx="8660063" cy="1639407"/>
            <a:chOff x="5942093" y="853214"/>
            <a:chExt cx="6089107" cy="1152708"/>
          </a:xfrm>
        </p:grpSpPr>
        <p:sp>
          <p:nvSpPr>
            <p:cNvPr id="182" name="圆角矩形 181">
              <a:extLst>
                <a:ext uri="{FF2B5EF4-FFF2-40B4-BE49-F238E27FC236}">
                  <a16:creationId xmlns:a16="http://schemas.microsoft.com/office/drawing/2014/main" id="{0842966F-C64E-5745-915A-862209A0B24B}"/>
                </a:ext>
              </a:extLst>
            </p:cNvPr>
            <p:cNvSpPr/>
            <p:nvPr/>
          </p:nvSpPr>
          <p:spPr>
            <a:xfrm>
              <a:off x="9028800" y="1059314"/>
              <a:ext cx="3002400" cy="946608"/>
            </a:xfrm>
            <a:prstGeom prst="roundRect">
              <a:avLst>
                <a:gd name="adj" fmla="val 7103"/>
              </a:avLst>
            </a:prstGeom>
            <a:noFill/>
            <a:ln w="12700" cap="flat">
              <a:solidFill>
                <a:schemeClr val="tx1">
                  <a:lumMod val="50000"/>
                  <a:lumOff val="50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183" name="圆角矩形 182">
              <a:extLst>
                <a:ext uri="{FF2B5EF4-FFF2-40B4-BE49-F238E27FC236}">
                  <a16:creationId xmlns:a16="http://schemas.microsoft.com/office/drawing/2014/main" id="{17350652-A835-6A4A-9073-0A4058587D57}"/>
                </a:ext>
              </a:extLst>
            </p:cNvPr>
            <p:cNvSpPr/>
            <p:nvPr/>
          </p:nvSpPr>
          <p:spPr>
            <a:xfrm>
              <a:off x="9136299" y="1213214"/>
              <a:ext cx="895661" cy="635236"/>
            </a:xfrm>
            <a:prstGeom prst="roundRect">
              <a:avLst>
                <a:gd name="adj" fmla="val 5265"/>
              </a:avLst>
            </a:prstGeom>
            <a:noFill/>
            <a:ln w="12700" cap="flat">
              <a:solidFill>
                <a:schemeClr val="accent1">
                  <a:lumMod val="50000"/>
                </a:schemeClr>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rPr>
                <a:t>worker1</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184" name="圆角矩形 183">
              <a:extLst>
                <a:ext uri="{FF2B5EF4-FFF2-40B4-BE49-F238E27FC236}">
                  <a16:creationId xmlns:a16="http://schemas.microsoft.com/office/drawing/2014/main" id="{A75E563D-82C6-3047-AD0B-2A95E079283A}"/>
                </a:ext>
              </a:extLst>
            </p:cNvPr>
            <p:cNvSpPr/>
            <p:nvPr/>
          </p:nvSpPr>
          <p:spPr>
            <a:xfrm>
              <a:off x="10100153" y="1213214"/>
              <a:ext cx="895661" cy="635236"/>
            </a:xfrm>
            <a:prstGeom prst="roundRect">
              <a:avLst>
                <a:gd name="adj" fmla="val 5265"/>
              </a:avLst>
            </a:prstGeom>
            <a:noFill/>
            <a:ln w="12700" cap="flat">
              <a:solidFill>
                <a:schemeClr val="accent1">
                  <a:lumMod val="50000"/>
                </a:schemeClr>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rPr>
                <a:t>worker2</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185" name="圆角矩形 184">
              <a:extLst>
                <a:ext uri="{FF2B5EF4-FFF2-40B4-BE49-F238E27FC236}">
                  <a16:creationId xmlns:a16="http://schemas.microsoft.com/office/drawing/2014/main" id="{CEDAF556-A5A9-5D42-8DC3-E75398A0AD9E}"/>
                </a:ext>
              </a:extLst>
            </p:cNvPr>
            <p:cNvSpPr/>
            <p:nvPr/>
          </p:nvSpPr>
          <p:spPr>
            <a:xfrm>
              <a:off x="11056807" y="1213214"/>
              <a:ext cx="895661" cy="635236"/>
            </a:xfrm>
            <a:prstGeom prst="roundRect">
              <a:avLst>
                <a:gd name="adj" fmla="val 5265"/>
              </a:avLst>
            </a:prstGeom>
            <a:noFill/>
            <a:ln w="12700" cap="flat">
              <a:solidFill>
                <a:schemeClr val="accent1">
                  <a:lumMod val="50000"/>
                </a:schemeClr>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rPr>
                <a:t>worker3</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186" name="文本框 185">
              <a:extLst>
                <a:ext uri="{FF2B5EF4-FFF2-40B4-BE49-F238E27FC236}">
                  <a16:creationId xmlns:a16="http://schemas.microsoft.com/office/drawing/2014/main" id="{022EF5CA-9A0A-D14B-A7B9-A962CEEC0BE8}"/>
                </a:ext>
              </a:extLst>
            </p:cNvPr>
            <p:cNvSpPr txBox="1"/>
            <p:nvPr/>
          </p:nvSpPr>
          <p:spPr>
            <a:xfrm>
              <a:off x="9343439" y="1720383"/>
              <a:ext cx="539885" cy="256845"/>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799" tIns="50799" rIns="50799" bIns="50799" numCol="1" spcCol="38100" rtlCol="0" anchor="ctr">
              <a:spAutoFit/>
            </a:bodyPr>
            <a:lstStyle/>
            <a:p>
              <a:pPr defTabSz="584170"/>
              <a:r>
                <a:rPr lang="en-US" altLang="zh-CN" sz="1707" b="0" dirty="0">
                  <a:solidFill>
                    <a:srgbClr val="FFFFFF">
                      <a:lumMod val="50000"/>
                    </a:srgbClr>
                  </a:solidFill>
                  <a:latin typeface="Microsoft YaHei" panose="020B0503020204020204" pitchFamily="34" charset="-122"/>
                  <a:ea typeface="Microsoft YaHei" panose="020B0503020204020204" pitchFamily="34" charset="-122"/>
                </a:rPr>
                <a:t>node1</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endParaRPr>
            </a:p>
          </p:txBody>
        </p:sp>
        <p:sp>
          <p:nvSpPr>
            <p:cNvPr id="187" name="文本框 186">
              <a:extLst>
                <a:ext uri="{FF2B5EF4-FFF2-40B4-BE49-F238E27FC236}">
                  <a16:creationId xmlns:a16="http://schemas.microsoft.com/office/drawing/2014/main" id="{A9CB1E37-8CBF-FE41-B8AE-9B67BA4CA102}"/>
                </a:ext>
              </a:extLst>
            </p:cNvPr>
            <p:cNvSpPr txBox="1"/>
            <p:nvPr/>
          </p:nvSpPr>
          <p:spPr>
            <a:xfrm>
              <a:off x="10311065" y="1719130"/>
              <a:ext cx="539885" cy="256845"/>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799" tIns="50799" rIns="50799" bIns="50799" numCol="1" spcCol="38100" rtlCol="0" anchor="ctr">
              <a:spAutoFit/>
            </a:bodyPr>
            <a:lstStyle/>
            <a:p>
              <a:pPr defTabSz="584170"/>
              <a:r>
                <a:rPr lang="en-US" altLang="zh-CN" sz="1707" b="0" dirty="0">
                  <a:solidFill>
                    <a:srgbClr val="FFFFFF">
                      <a:lumMod val="50000"/>
                    </a:srgbClr>
                  </a:solidFill>
                  <a:latin typeface="Microsoft YaHei" panose="020B0503020204020204" pitchFamily="34" charset="-122"/>
                  <a:ea typeface="Microsoft YaHei" panose="020B0503020204020204" pitchFamily="34" charset="-122"/>
                </a:rPr>
                <a:t>node1</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endParaRPr>
            </a:p>
          </p:txBody>
        </p:sp>
        <p:sp>
          <p:nvSpPr>
            <p:cNvPr id="188" name="文本框 187">
              <a:extLst>
                <a:ext uri="{FF2B5EF4-FFF2-40B4-BE49-F238E27FC236}">
                  <a16:creationId xmlns:a16="http://schemas.microsoft.com/office/drawing/2014/main" id="{78A41244-29AC-C743-9542-62E18B613DF0}"/>
                </a:ext>
              </a:extLst>
            </p:cNvPr>
            <p:cNvSpPr txBox="1"/>
            <p:nvPr/>
          </p:nvSpPr>
          <p:spPr>
            <a:xfrm>
              <a:off x="11255092" y="1720383"/>
              <a:ext cx="539885" cy="256845"/>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799" tIns="50799" rIns="50799" bIns="50799" numCol="1" spcCol="38100" rtlCol="0" anchor="ctr">
              <a:spAutoFit/>
            </a:bodyPr>
            <a:lstStyle/>
            <a:p>
              <a:pPr defTabSz="584170"/>
              <a:r>
                <a:rPr lang="en-US" altLang="zh-CN" sz="1707" b="0" dirty="0">
                  <a:solidFill>
                    <a:srgbClr val="FFFFFF">
                      <a:lumMod val="50000"/>
                    </a:srgbClr>
                  </a:solidFill>
                  <a:latin typeface="Microsoft YaHei" panose="020B0503020204020204" pitchFamily="34" charset="-122"/>
                  <a:ea typeface="Microsoft YaHei" panose="020B0503020204020204" pitchFamily="34" charset="-122"/>
                </a:rPr>
                <a:t>node1</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endParaRPr>
            </a:p>
          </p:txBody>
        </p:sp>
        <p:sp>
          <p:nvSpPr>
            <p:cNvPr id="189" name="文本框 188">
              <a:extLst>
                <a:ext uri="{FF2B5EF4-FFF2-40B4-BE49-F238E27FC236}">
                  <a16:creationId xmlns:a16="http://schemas.microsoft.com/office/drawing/2014/main" id="{C6E904FE-AC5F-B741-BD02-2B3C5E19B1BA}"/>
                </a:ext>
              </a:extLst>
            </p:cNvPr>
            <p:cNvSpPr txBox="1"/>
            <p:nvPr/>
          </p:nvSpPr>
          <p:spPr>
            <a:xfrm>
              <a:off x="9260419" y="867792"/>
              <a:ext cx="826172" cy="256845"/>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799" tIns="50799" rIns="50799" bIns="50799" numCol="1" spcCol="38100" rtlCol="0" anchor="ctr">
              <a:spAutoFit/>
            </a:bodyPr>
            <a:lstStyle/>
            <a:p>
              <a:pPr defTabSz="584170"/>
              <a:r>
                <a:rPr lang="en-US" altLang="zh-CN" sz="1707" b="0" dirty="0" err="1">
                  <a:solidFill>
                    <a:srgbClr val="FFFFFF">
                      <a:lumMod val="50000"/>
                    </a:srgbClr>
                  </a:solidFill>
                  <a:latin typeface="Microsoft YaHei" panose="020B0503020204020204" pitchFamily="34" charset="-122"/>
                  <a:ea typeface="Microsoft YaHei" panose="020B0503020204020204" pitchFamily="34" charset="-122"/>
                </a:rPr>
                <a:t>gpu</a:t>
              </a:r>
              <a:r>
                <a:rPr lang="zh-CN" altLang="en-US" sz="1707" b="0" dirty="0">
                  <a:solidFill>
                    <a:srgbClr val="FFFFFF">
                      <a:lumMod val="50000"/>
                    </a:srgbClr>
                  </a:solidFill>
                  <a:latin typeface="Microsoft YaHei" panose="020B0503020204020204" pitchFamily="34" charset="-122"/>
                  <a:ea typeface="Microsoft YaHei" panose="020B0503020204020204" pitchFamily="34" charset="-122"/>
                </a:rPr>
                <a:t>分布式</a:t>
              </a:r>
            </a:p>
          </p:txBody>
        </p:sp>
        <p:sp>
          <p:nvSpPr>
            <p:cNvPr id="190" name="圆角矩形 189">
              <a:extLst>
                <a:ext uri="{FF2B5EF4-FFF2-40B4-BE49-F238E27FC236}">
                  <a16:creationId xmlns:a16="http://schemas.microsoft.com/office/drawing/2014/main" id="{B37F2F70-829A-FF44-985B-6C6256F563E9}"/>
                </a:ext>
              </a:extLst>
            </p:cNvPr>
            <p:cNvSpPr/>
            <p:nvPr/>
          </p:nvSpPr>
          <p:spPr>
            <a:xfrm>
              <a:off x="5942093" y="1044735"/>
              <a:ext cx="3002400" cy="946607"/>
            </a:xfrm>
            <a:prstGeom prst="roundRect">
              <a:avLst>
                <a:gd name="adj" fmla="val 3277"/>
              </a:avLst>
            </a:prstGeom>
            <a:noFill/>
            <a:ln w="12700" cap="flat">
              <a:solidFill>
                <a:schemeClr val="tx1">
                  <a:lumMod val="50000"/>
                  <a:lumOff val="50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191" name="圆角矩形 190">
              <a:extLst>
                <a:ext uri="{FF2B5EF4-FFF2-40B4-BE49-F238E27FC236}">
                  <a16:creationId xmlns:a16="http://schemas.microsoft.com/office/drawing/2014/main" id="{0C7C9CA4-380E-4445-8F24-B7773A6F8FDF}"/>
                </a:ext>
              </a:extLst>
            </p:cNvPr>
            <p:cNvSpPr/>
            <p:nvPr/>
          </p:nvSpPr>
          <p:spPr>
            <a:xfrm>
              <a:off x="6049592" y="1198636"/>
              <a:ext cx="895661" cy="635236"/>
            </a:xfrm>
            <a:prstGeom prst="roundRect">
              <a:avLst>
                <a:gd name="adj" fmla="val 6691"/>
              </a:avLst>
            </a:prstGeom>
            <a:noFill/>
            <a:ln w="12700" cap="flat">
              <a:solidFill>
                <a:schemeClr val="accent1">
                  <a:lumMod val="50000"/>
                </a:schemeClr>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rPr>
                <a:t>worker1</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192" name="圆角矩形 191">
              <a:extLst>
                <a:ext uri="{FF2B5EF4-FFF2-40B4-BE49-F238E27FC236}">
                  <a16:creationId xmlns:a16="http://schemas.microsoft.com/office/drawing/2014/main" id="{FE472201-352A-2E40-9AF6-36E68F01825A}"/>
                </a:ext>
              </a:extLst>
            </p:cNvPr>
            <p:cNvSpPr/>
            <p:nvPr/>
          </p:nvSpPr>
          <p:spPr>
            <a:xfrm>
              <a:off x="7013446" y="1198636"/>
              <a:ext cx="895661" cy="635236"/>
            </a:xfrm>
            <a:prstGeom prst="roundRect">
              <a:avLst>
                <a:gd name="adj" fmla="val 6691"/>
              </a:avLst>
            </a:prstGeom>
            <a:noFill/>
            <a:ln w="12700" cap="flat">
              <a:solidFill>
                <a:schemeClr val="accent1">
                  <a:lumMod val="50000"/>
                </a:schemeClr>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rPr>
                <a:t>worker2</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193" name="圆角矩形 192">
              <a:extLst>
                <a:ext uri="{FF2B5EF4-FFF2-40B4-BE49-F238E27FC236}">
                  <a16:creationId xmlns:a16="http://schemas.microsoft.com/office/drawing/2014/main" id="{EC74341E-F2E7-5249-B398-A6746805AB36}"/>
                </a:ext>
              </a:extLst>
            </p:cNvPr>
            <p:cNvSpPr/>
            <p:nvPr/>
          </p:nvSpPr>
          <p:spPr>
            <a:xfrm>
              <a:off x="7970100" y="1198636"/>
              <a:ext cx="895661" cy="635236"/>
            </a:xfrm>
            <a:prstGeom prst="roundRect">
              <a:avLst>
                <a:gd name="adj" fmla="val 6691"/>
              </a:avLst>
            </a:prstGeom>
            <a:noFill/>
            <a:ln w="12700" cap="flat">
              <a:solidFill>
                <a:schemeClr val="accent1">
                  <a:lumMod val="50000"/>
                </a:schemeClr>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rPr>
                <a:t>worker3</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194" name="文本框 193">
              <a:extLst>
                <a:ext uri="{FF2B5EF4-FFF2-40B4-BE49-F238E27FC236}">
                  <a16:creationId xmlns:a16="http://schemas.microsoft.com/office/drawing/2014/main" id="{E595DCAF-DACC-0A4B-970B-678562283A25}"/>
                </a:ext>
              </a:extLst>
            </p:cNvPr>
            <p:cNvSpPr txBox="1"/>
            <p:nvPr/>
          </p:nvSpPr>
          <p:spPr>
            <a:xfrm>
              <a:off x="6256732" y="1705805"/>
              <a:ext cx="539885" cy="256845"/>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799" tIns="50799" rIns="50799" bIns="50799" numCol="1" spcCol="38100" rtlCol="0" anchor="ctr">
              <a:spAutoFit/>
            </a:bodyPr>
            <a:lstStyle/>
            <a:p>
              <a:pPr defTabSz="584170"/>
              <a:r>
                <a:rPr lang="en-US" altLang="zh-CN" sz="1707" b="0" dirty="0">
                  <a:solidFill>
                    <a:srgbClr val="FFFFFF">
                      <a:lumMod val="50000"/>
                    </a:srgbClr>
                  </a:solidFill>
                  <a:latin typeface="Microsoft YaHei" panose="020B0503020204020204" pitchFamily="34" charset="-122"/>
                  <a:ea typeface="Microsoft YaHei" panose="020B0503020204020204" pitchFamily="34" charset="-122"/>
                </a:rPr>
                <a:t>node1</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endParaRPr>
            </a:p>
          </p:txBody>
        </p:sp>
        <p:sp>
          <p:nvSpPr>
            <p:cNvPr id="195" name="文本框 194">
              <a:extLst>
                <a:ext uri="{FF2B5EF4-FFF2-40B4-BE49-F238E27FC236}">
                  <a16:creationId xmlns:a16="http://schemas.microsoft.com/office/drawing/2014/main" id="{45D60069-7C8F-BF4F-A193-B006B4AE05A9}"/>
                </a:ext>
              </a:extLst>
            </p:cNvPr>
            <p:cNvSpPr txBox="1"/>
            <p:nvPr/>
          </p:nvSpPr>
          <p:spPr>
            <a:xfrm>
              <a:off x="7224357" y="1704552"/>
              <a:ext cx="539885" cy="256845"/>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799" tIns="50799" rIns="50799" bIns="50799" numCol="1" spcCol="38100" rtlCol="0" anchor="ctr">
              <a:spAutoFit/>
            </a:bodyPr>
            <a:lstStyle/>
            <a:p>
              <a:pPr defTabSz="584170"/>
              <a:r>
                <a:rPr lang="en-US" altLang="zh-CN" sz="1707" b="0" dirty="0">
                  <a:solidFill>
                    <a:srgbClr val="FFFFFF">
                      <a:lumMod val="50000"/>
                    </a:srgbClr>
                  </a:solidFill>
                  <a:latin typeface="Microsoft YaHei" panose="020B0503020204020204" pitchFamily="34" charset="-122"/>
                  <a:ea typeface="Microsoft YaHei" panose="020B0503020204020204" pitchFamily="34" charset="-122"/>
                </a:rPr>
                <a:t>node2</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endParaRPr>
            </a:p>
          </p:txBody>
        </p:sp>
        <p:sp>
          <p:nvSpPr>
            <p:cNvPr id="196" name="文本框 195">
              <a:extLst>
                <a:ext uri="{FF2B5EF4-FFF2-40B4-BE49-F238E27FC236}">
                  <a16:creationId xmlns:a16="http://schemas.microsoft.com/office/drawing/2014/main" id="{F0CB261E-EA49-C946-A0B1-BDD2447BB0C0}"/>
                </a:ext>
              </a:extLst>
            </p:cNvPr>
            <p:cNvSpPr txBox="1"/>
            <p:nvPr/>
          </p:nvSpPr>
          <p:spPr>
            <a:xfrm>
              <a:off x="8168384" y="1705805"/>
              <a:ext cx="539885" cy="256845"/>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799" tIns="50799" rIns="50799" bIns="50799" numCol="1" spcCol="38100" rtlCol="0" anchor="ctr">
              <a:spAutoFit/>
            </a:bodyPr>
            <a:lstStyle/>
            <a:p>
              <a:pPr defTabSz="584170"/>
              <a:r>
                <a:rPr lang="en-US" altLang="zh-CN" sz="1707" b="0" dirty="0">
                  <a:solidFill>
                    <a:srgbClr val="FFFFFF">
                      <a:lumMod val="50000"/>
                    </a:srgbClr>
                  </a:solidFill>
                  <a:latin typeface="Microsoft YaHei" panose="020B0503020204020204" pitchFamily="34" charset="-122"/>
                  <a:ea typeface="Microsoft YaHei" panose="020B0503020204020204" pitchFamily="34" charset="-122"/>
                </a:rPr>
                <a:t>node3</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endParaRPr>
            </a:p>
          </p:txBody>
        </p:sp>
        <p:sp>
          <p:nvSpPr>
            <p:cNvPr id="197" name="文本框 196">
              <a:extLst>
                <a:ext uri="{FF2B5EF4-FFF2-40B4-BE49-F238E27FC236}">
                  <a16:creationId xmlns:a16="http://schemas.microsoft.com/office/drawing/2014/main" id="{C1C84E83-01D6-F949-B2B5-C8D9F0A5476A}"/>
                </a:ext>
              </a:extLst>
            </p:cNvPr>
            <p:cNvSpPr txBox="1"/>
            <p:nvPr/>
          </p:nvSpPr>
          <p:spPr>
            <a:xfrm>
              <a:off x="6184420" y="853214"/>
              <a:ext cx="804756" cy="256845"/>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799" tIns="50799" rIns="50799" bIns="50799" numCol="1" spcCol="38100" rtlCol="0" anchor="ctr">
              <a:spAutoFit/>
            </a:bodyPr>
            <a:lstStyle/>
            <a:p>
              <a:pPr defTabSz="584170"/>
              <a:r>
                <a:rPr lang="en-US" altLang="zh-CN" sz="1707" b="0">
                  <a:solidFill>
                    <a:srgbClr val="FFFFFF">
                      <a:lumMod val="50000"/>
                    </a:srgbClr>
                  </a:solidFill>
                  <a:latin typeface="Microsoft YaHei" panose="020B0503020204020204" pitchFamily="34" charset="-122"/>
                  <a:ea typeface="Microsoft YaHei" panose="020B0503020204020204" pitchFamily="34" charset="-122"/>
                </a:rPr>
                <a:t>cpu</a:t>
              </a:r>
              <a:r>
                <a:rPr lang="zh-CN" altLang="en-US" sz="1707" b="0">
                  <a:solidFill>
                    <a:srgbClr val="FFFFFF">
                      <a:lumMod val="50000"/>
                    </a:srgbClr>
                  </a:solidFill>
                  <a:latin typeface="Microsoft YaHei" panose="020B0503020204020204" pitchFamily="34" charset="-122"/>
                  <a:ea typeface="Microsoft YaHei" panose="020B0503020204020204" pitchFamily="34" charset="-122"/>
                </a:rPr>
                <a:t>分布</a:t>
              </a:r>
              <a:r>
                <a:rPr lang="zh-CN" altLang="en-US" sz="1707" b="0" dirty="0">
                  <a:solidFill>
                    <a:srgbClr val="FFFFFF">
                      <a:lumMod val="50000"/>
                    </a:srgbClr>
                  </a:solidFill>
                  <a:latin typeface="Microsoft YaHei" panose="020B0503020204020204" pitchFamily="34" charset="-122"/>
                  <a:ea typeface="Microsoft YaHei" panose="020B0503020204020204" pitchFamily="34" charset="-122"/>
                </a:rPr>
                <a:t>式</a:t>
              </a:r>
            </a:p>
          </p:txBody>
        </p:sp>
      </p:grpSp>
      <p:grpSp>
        <p:nvGrpSpPr>
          <p:cNvPr id="198" name="组合 197">
            <a:extLst>
              <a:ext uri="{FF2B5EF4-FFF2-40B4-BE49-F238E27FC236}">
                <a16:creationId xmlns:a16="http://schemas.microsoft.com/office/drawing/2014/main" id="{D97A4247-12D2-FA44-8686-055D4D2886CF}"/>
              </a:ext>
            </a:extLst>
          </p:cNvPr>
          <p:cNvGrpSpPr/>
          <p:nvPr/>
        </p:nvGrpSpPr>
        <p:grpSpPr>
          <a:xfrm>
            <a:off x="8361056" y="5934577"/>
            <a:ext cx="8660065" cy="1266568"/>
            <a:chOff x="5942092" y="3253050"/>
            <a:chExt cx="6089108" cy="890556"/>
          </a:xfrm>
        </p:grpSpPr>
        <p:sp>
          <p:nvSpPr>
            <p:cNvPr id="199" name="圆角矩形 198">
              <a:extLst>
                <a:ext uri="{FF2B5EF4-FFF2-40B4-BE49-F238E27FC236}">
                  <a16:creationId xmlns:a16="http://schemas.microsoft.com/office/drawing/2014/main" id="{B79136F1-8DC9-D041-B06B-13EC3803E8B0}"/>
                </a:ext>
              </a:extLst>
            </p:cNvPr>
            <p:cNvSpPr/>
            <p:nvPr/>
          </p:nvSpPr>
          <p:spPr>
            <a:xfrm>
              <a:off x="5942092" y="3253050"/>
              <a:ext cx="6089108" cy="890556"/>
            </a:xfrm>
            <a:prstGeom prst="roundRect">
              <a:avLst>
                <a:gd name="adj" fmla="val 6655"/>
              </a:avLst>
            </a:prstGeom>
            <a:noFill/>
            <a:ln w="12700" cap="flat">
              <a:solidFill>
                <a:schemeClr val="tx1">
                  <a:lumMod val="50000"/>
                  <a:lumOff val="50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endParaRPr lang="zh-CN" altLang="en-US" sz="1707" b="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200" name="圆角矩形 199">
              <a:extLst>
                <a:ext uri="{FF2B5EF4-FFF2-40B4-BE49-F238E27FC236}">
                  <a16:creationId xmlns:a16="http://schemas.microsoft.com/office/drawing/2014/main" id="{9DAB1303-5868-E649-BC76-C8271C92DC32}"/>
                </a:ext>
              </a:extLst>
            </p:cNvPr>
            <p:cNvSpPr/>
            <p:nvPr/>
          </p:nvSpPr>
          <p:spPr>
            <a:xfrm>
              <a:off x="6076012" y="3379244"/>
              <a:ext cx="1900612" cy="635236"/>
            </a:xfrm>
            <a:prstGeom prst="roundRect">
              <a:avLst>
                <a:gd name="adj" fmla="val 5265"/>
              </a:avLst>
            </a:prstGeom>
            <a:noFill/>
            <a:ln w="12700" cap="flat">
              <a:solidFill>
                <a:schemeClr val="accent1">
                  <a:lumMod val="50000"/>
                </a:schemeClr>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rPr>
                <a:t>task1-hdfs1</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201" name="圆角矩形 200">
              <a:extLst>
                <a:ext uri="{FF2B5EF4-FFF2-40B4-BE49-F238E27FC236}">
                  <a16:creationId xmlns:a16="http://schemas.microsoft.com/office/drawing/2014/main" id="{21827616-4027-7148-8CAE-DA4C86BCD57C}"/>
                </a:ext>
              </a:extLst>
            </p:cNvPr>
            <p:cNvSpPr/>
            <p:nvPr/>
          </p:nvSpPr>
          <p:spPr>
            <a:xfrm>
              <a:off x="8051155" y="3367639"/>
              <a:ext cx="1900612" cy="635236"/>
            </a:xfrm>
            <a:prstGeom prst="roundRect">
              <a:avLst>
                <a:gd name="adj" fmla="val 3840"/>
              </a:avLst>
            </a:prstGeom>
            <a:noFill/>
            <a:ln w="12700" cap="flat">
              <a:solidFill>
                <a:schemeClr val="accent1">
                  <a:lumMod val="50000"/>
                </a:schemeClr>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rPr>
                <a:t>task2-hdfs2</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202" name="圆角矩形 201">
              <a:extLst>
                <a:ext uri="{FF2B5EF4-FFF2-40B4-BE49-F238E27FC236}">
                  <a16:creationId xmlns:a16="http://schemas.microsoft.com/office/drawing/2014/main" id="{5DFA950B-6BCA-EB43-9827-BD65C5DC8E84}"/>
                </a:ext>
              </a:extLst>
            </p:cNvPr>
            <p:cNvSpPr/>
            <p:nvPr/>
          </p:nvSpPr>
          <p:spPr>
            <a:xfrm>
              <a:off x="10029633" y="3379244"/>
              <a:ext cx="1900612" cy="635236"/>
            </a:xfrm>
            <a:prstGeom prst="roundRect">
              <a:avLst>
                <a:gd name="adj" fmla="val 2415"/>
              </a:avLst>
            </a:prstGeom>
            <a:noFill/>
            <a:ln w="12700" cap="flat">
              <a:solidFill>
                <a:schemeClr val="accent1">
                  <a:lumMod val="50000"/>
                </a:schemeClr>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rPr>
                <a:t>task3-hdfs3</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203" name="文本框 202">
              <a:extLst>
                <a:ext uri="{FF2B5EF4-FFF2-40B4-BE49-F238E27FC236}">
                  <a16:creationId xmlns:a16="http://schemas.microsoft.com/office/drawing/2014/main" id="{8BF76DFC-24BD-3045-8B84-B7C02D994DB7}"/>
                </a:ext>
              </a:extLst>
            </p:cNvPr>
            <p:cNvSpPr txBox="1"/>
            <p:nvPr/>
          </p:nvSpPr>
          <p:spPr>
            <a:xfrm>
              <a:off x="6669561" y="3860713"/>
              <a:ext cx="635690" cy="256845"/>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r>
                <a:rPr lang="en-US" altLang="zh-CN" sz="1707" b="0" dirty="0">
                  <a:solidFill>
                    <a:srgbClr val="FFFFFF">
                      <a:lumMod val="50000"/>
                    </a:srgbClr>
                  </a:solidFill>
                  <a:latin typeface="Microsoft YaHei" panose="020B0503020204020204" pitchFamily="34" charset="-122"/>
                  <a:ea typeface="Microsoft YaHei" panose="020B0503020204020204" pitchFamily="34" charset="-122"/>
                </a:rPr>
                <a:t>node1</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endParaRPr>
            </a:p>
          </p:txBody>
        </p:sp>
        <p:sp>
          <p:nvSpPr>
            <p:cNvPr id="204" name="文本框 203">
              <a:extLst>
                <a:ext uri="{FF2B5EF4-FFF2-40B4-BE49-F238E27FC236}">
                  <a16:creationId xmlns:a16="http://schemas.microsoft.com/office/drawing/2014/main" id="{8E22A806-E548-134B-A3BF-416FE24BFEED}"/>
                </a:ext>
              </a:extLst>
            </p:cNvPr>
            <p:cNvSpPr txBox="1"/>
            <p:nvPr/>
          </p:nvSpPr>
          <p:spPr>
            <a:xfrm>
              <a:off x="8661088" y="3860713"/>
              <a:ext cx="635690" cy="256845"/>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r>
                <a:rPr lang="en-US" altLang="zh-CN" sz="1707" b="0" dirty="0">
                  <a:solidFill>
                    <a:srgbClr val="FFFFFF">
                      <a:lumMod val="50000"/>
                    </a:srgbClr>
                  </a:solidFill>
                  <a:latin typeface="Microsoft YaHei" panose="020B0503020204020204" pitchFamily="34" charset="-122"/>
                  <a:ea typeface="Microsoft YaHei" panose="020B0503020204020204" pitchFamily="34" charset="-122"/>
                </a:rPr>
                <a:t>node2</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endParaRPr>
            </a:p>
          </p:txBody>
        </p:sp>
        <p:sp>
          <p:nvSpPr>
            <p:cNvPr id="205" name="文本框 204">
              <a:extLst>
                <a:ext uri="{FF2B5EF4-FFF2-40B4-BE49-F238E27FC236}">
                  <a16:creationId xmlns:a16="http://schemas.microsoft.com/office/drawing/2014/main" id="{E36BA357-8E04-7E49-9F4D-A81630F8AB3A}"/>
                </a:ext>
              </a:extLst>
            </p:cNvPr>
            <p:cNvSpPr txBox="1"/>
            <p:nvPr/>
          </p:nvSpPr>
          <p:spPr>
            <a:xfrm>
              <a:off x="10595275" y="3874692"/>
              <a:ext cx="635690" cy="256845"/>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r>
                <a:rPr lang="en-US" altLang="zh-CN" sz="1707" b="0" dirty="0">
                  <a:solidFill>
                    <a:srgbClr val="FFFFFF">
                      <a:lumMod val="50000"/>
                    </a:srgbClr>
                  </a:solidFill>
                  <a:latin typeface="Microsoft YaHei" panose="020B0503020204020204" pitchFamily="34" charset="-122"/>
                  <a:ea typeface="Microsoft YaHei" panose="020B0503020204020204" pitchFamily="34" charset="-122"/>
                </a:rPr>
                <a:t>node3</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endParaRPr>
            </a:p>
          </p:txBody>
        </p:sp>
      </p:grpSp>
      <p:grpSp>
        <p:nvGrpSpPr>
          <p:cNvPr id="206" name="组合 205">
            <a:extLst>
              <a:ext uri="{FF2B5EF4-FFF2-40B4-BE49-F238E27FC236}">
                <a16:creationId xmlns:a16="http://schemas.microsoft.com/office/drawing/2014/main" id="{3D6BDFDF-2FA9-3A44-BFFE-ED25A1447147}"/>
              </a:ext>
            </a:extLst>
          </p:cNvPr>
          <p:cNvGrpSpPr/>
          <p:nvPr/>
        </p:nvGrpSpPr>
        <p:grpSpPr>
          <a:xfrm>
            <a:off x="8350087" y="7783523"/>
            <a:ext cx="8660065" cy="1311827"/>
            <a:chOff x="5942091" y="5239926"/>
            <a:chExt cx="6089108" cy="922378"/>
          </a:xfrm>
        </p:grpSpPr>
        <p:sp>
          <p:nvSpPr>
            <p:cNvPr id="207" name="圆角矩形 206">
              <a:extLst>
                <a:ext uri="{FF2B5EF4-FFF2-40B4-BE49-F238E27FC236}">
                  <a16:creationId xmlns:a16="http://schemas.microsoft.com/office/drawing/2014/main" id="{456E26A6-88EC-1245-9CFC-F07A475C9EB0}"/>
                </a:ext>
              </a:extLst>
            </p:cNvPr>
            <p:cNvSpPr/>
            <p:nvPr/>
          </p:nvSpPr>
          <p:spPr>
            <a:xfrm>
              <a:off x="5942091" y="5239926"/>
              <a:ext cx="6089108" cy="922378"/>
            </a:xfrm>
            <a:prstGeom prst="roundRect">
              <a:avLst>
                <a:gd name="adj" fmla="val 3143"/>
              </a:avLst>
            </a:prstGeom>
            <a:noFill/>
            <a:ln w="12700" cap="flat">
              <a:solidFill>
                <a:schemeClr val="tx1">
                  <a:lumMod val="50000"/>
                  <a:lumOff val="50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endParaRPr lang="zh-CN" altLang="en-US" sz="1707" b="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208" name="圆角矩形 207">
              <a:extLst>
                <a:ext uri="{FF2B5EF4-FFF2-40B4-BE49-F238E27FC236}">
                  <a16:creationId xmlns:a16="http://schemas.microsoft.com/office/drawing/2014/main" id="{EAFF550B-F355-CE4F-88E5-1A4CB0487035}"/>
                </a:ext>
              </a:extLst>
            </p:cNvPr>
            <p:cNvSpPr/>
            <p:nvPr/>
          </p:nvSpPr>
          <p:spPr>
            <a:xfrm>
              <a:off x="6085638" y="5366121"/>
              <a:ext cx="1900612" cy="635236"/>
            </a:xfrm>
            <a:prstGeom prst="roundRect">
              <a:avLst>
                <a:gd name="adj" fmla="val 6691"/>
              </a:avLst>
            </a:prstGeom>
            <a:noFill/>
            <a:ln w="12700" cap="flat">
              <a:solidFill>
                <a:schemeClr val="accent1">
                  <a:lumMod val="50000"/>
                </a:schemeClr>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rPr>
                <a:t>pipeline1-task1</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209" name="圆角矩形 208">
              <a:extLst>
                <a:ext uri="{FF2B5EF4-FFF2-40B4-BE49-F238E27FC236}">
                  <a16:creationId xmlns:a16="http://schemas.microsoft.com/office/drawing/2014/main" id="{95A74352-4F9E-6342-B197-3499EA9B5F29}"/>
                </a:ext>
              </a:extLst>
            </p:cNvPr>
            <p:cNvSpPr/>
            <p:nvPr/>
          </p:nvSpPr>
          <p:spPr>
            <a:xfrm>
              <a:off x="8060782" y="5354516"/>
              <a:ext cx="1900612" cy="635236"/>
            </a:xfrm>
            <a:prstGeom prst="roundRect">
              <a:avLst>
                <a:gd name="adj" fmla="val 2415"/>
              </a:avLst>
            </a:prstGeom>
            <a:noFill/>
            <a:ln w="12700" cap="flat">
              <a:solidFill>
                <a:schemeClr val="accent1">
                  <a:lumMod val="50000"/>
                </a:schemeClr>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rPr>
                <a:t>pipeline2-task1</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210" name="圆角矩形 209">
              <a:extLst>
                <a:ext uri="{FF2B5EF4-FFF2-40B4-BE49-F238E27FC236}">
                  <a16:creationId xmlns:a16="http://schemas.microsoft.com/office/drawing/2014/main" id="{1813A050-D0F0-4945-A7A5-5CBEA0FF6143}"/>
                </a:ext>
              </a:extLst>
            </p:cNvPr>
            <p:cNvSpPr/>
            <p:nvPr/>
          </p:nvSpPr>
          <p:spPr>
            <a:xfrm>
              <a:off x="10029635" y="5366121"/>
              <a:ext cx="1900612" cy="635236"/>
            </a:xfrm>
            <a:prstGeom prst="roundRect">
              <a:avLst>
                <a:gd name="adj" fmla="val 3840"/>
              </a:avLst>
            </a:prstGeom>
            <a:noFill/>
            <a:ln w="12700" cap="flat">
              <a:solidFill>
                <a:schemeClr val="accent1">
                  <a:lumMod val="50000"/>
                </a:schemeClr>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rPr>
                <a:t>pipeline3-task1</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211" name="文本框 210">
              <a:extLst>
                <a:ext uri="{FF2B5EF4-FFF2-40B4-BE49-F238E27FC236}">
                  <a16:creationId xmlns:a16="http://schemas.microsoft.com/office/drawing/2014/main" id="{88029AE7-6879-4045-BF9E-5DB8F8B4BEDF}"/>
                </a:ext>
              </a:extLst>
            </p:cNvPr>
            <p:cNvSpPr txBox="1"/>
            <p:nvPr/>
          </p:nvSpPr>
          <p:spPr>
            <a:xfrm>
              <a:off x="6697217" y="5857012"/>
              <a:ext cx="732239" cy="256845"/>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r>
                <a:rPr lang="en-US" altLang="zh-CN" sz="1707" b="0" dirty="0">
                  <a:solidFill>
                    <a:srgbClr val="FFFFFF">
                      <a:lumMod val="50000"/>
                    </a:srgbClr>
                  </a:solidFill>
                  <a:latin typeface="Microsoft YaHei" panose="020B0503020204020204" pitchFamily="34" charset="-122"/>
                  <a:ea typeface="Microsoft YaHei" panose="020B0503020204020204" pitchFamily="34" charset="-122"/>
                </a:rPr>
                <a:t>node1</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endParaRPr>
            </a:p>
          </p:txBody>
        </p:sp>
        <p:sp>
          <p:nvSpPr>
            <p:cNvPr id="212" name="文本框 211">
              <a:extLst>
                <a:ext uri="{FF2B5EF4-FFF2-40B4-BE49-F238E27FC236}">
                  <a16:creationId xmlns:a16="http://schemas.microsoft.com/office/drawing/2014/main" id="{02D78CBD-9505-9540-A957-D72D5DB0916F}"/>
                </a:ext>
              </a:extLst>
            </p:cNvPr>
            <p:cNvSpPr txBox="1"/>
            <p:nvPr/>
          </p:nvSpPr>
          <p:spPr>
            <a:xfrm>
              <a:off x="8688745" y="5857012"/>
              <a:ext cx="671758" cy="256845"/>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r>
                <a:rPr lang="en-US" altLang="zh-CN" sz="1707" b="0" dirty="0">
                  <a:solidFill>
                    <a:srgbClr val="FFFFFF">
                      <a:lumMod val="50000"/>
                    </a:srgbClr>
                  </a:solidFill>
                  <a:latin typeface="Microsoft YaHei" panose="020B0503020204020204" pitchFamily="34" charset="-122"/>
                  <a:ea typeface="Microsoft YaHei" panose="020B0503020204020204" pitchFamily="34" charset="-122"/>
                </a:rPr>
                <a:t>node2</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endParaRPr>
            </a:p>
          </p:txBody>
        </p:sp>
        <p:sp>
          <p:nvSpPr>
            <p:cNvPr id="213" name="文本框 212">
              <a:extLst>
                <a:ext uri="{FF2B5EF4-FFF2-40B4-BE49-F238E27FC236}">
                  <a16:creationId xmlns:a16="http://schemas.microsoft.com/office/drawing/2014/main" id="{4BD6AA48-707C-9649-BBF5-6025980C253A}"/>
                </a:ext>
              </a:extLst>
            </p:cNvPr>
            <p:cNvSpPr txBox="1"/>
            <p:nvPr/>
          </p:nvSpPr>
          <p:spPr>
            <a:xfrm>
              <a:off x="10613307" y="5870991"/>
              <a:ext cx="671758" cy="256845"/>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r>
                <a:rPr lang="en-US" altLang="zh-CN" sz="1707" b="0" dirty="0">
                  <a:solidFill>
                    <a:srgbClr val="FFFFFF">
                      <a:lumMod val="50000"/>
                    </a:srgbClr>
                  </a:solidFill>
                  <a:latin typeface="Microsoft YaHei" panose="020B0503020204020204" pitchFamily="34" charset="-122"/>
                  <a:ea typeface="Microsoft YaHei" panose="020B0503020204020204" pitchFamily="34" charset="-122"/>
                </a:rPr>
                <a:t>node3</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endParaRPr>
            </a:p>
          </p:txBody>
        </p:sp>
      </p:grpSp>
      <p:sp>
        <p:nvSpPr>
          <p:cNvPr id="215" name="矩形 214">
            <a:extLst>
              <a:ext uri="{FF2B5EF4-FFF2-40B4-BE49-F238E27FC236}">
                <a16:creationId xmlns:a16="http://schemas.microsoft.com/office/drawing/2014/main" id="{1A7BF71A-15D4-784F-A181-B16612C094C9}"/>
              </a:ext>
            </a:extLst>
          </p:cNvPr>
          <p:cNvSpPr/>
          <p:nvPr/>
        </p:nvSpPr>
        <p:spPr>
          <a:xfrm>
            <a:off x="746129" y="379755"/>
            <a:ext cx="204800" cy="768000"/>
          </a:xfrm>
          <a:prstGeom prst="rect">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endParaRPr lang="zh-CN" altLang="en-US" sz="1920" b="0" kern="1200">
              <a:solidFill>
                <a:srgbClr val="FFFFFF"/>
              </a:solidFill>
              <a:latin typeface="Helvetica Neue Medium"/>
              <a:cs typeface="Helvetica Neue Medium"/>
            </a:endParaRPr>
          </a:p>
        </p:txBody>
      </p:sp>
      <p:grpSp>
        <p:nvGrpSpPr>
          <p:cNvPr id="217" name="组合 216">
            <a:extLst>
              <a:ext uri="{FF2B5EF4-FFF2-40B4-BE49-F238E27FC236}">
                <a16:creationId xmlns:a16="http://schemas.microsoft.com/office/drawing/2014/main" id="{B0B2F8D0-AFCD-1741-A5BB-3D4E14E9182F}"/>
              </a:ext>
            </a:extLst>
          </p:cNvPr>
          <p:cNvGrpSpPr/>
          <p:nvPr/>
        </p:nvGrpSpPr>
        <p:grpSpPr>
          <a:xfrm>
            <a:off x="8490015" y="1037338"/>
            <a:ext cx="2242685" cy="2426084"/>
            <a:chOff x="9489408" y="1378234"/>
            <a:chExt cx="2592864" cy="3498566"/>
          </a:xfrm>
        </p:grpSpPr>
        <p:sp>
          <p:nvSpPr>
            <p:cNvPr id="218" name="矩形 217">
              <a:extLst>
                <a:ext uri="{FF2B5EF4-FFF2-40B4-BE49-F238E27FC236}">
                  <a16:creationId xmlns:a16="http://schemas.microsoft.com/office/drawing/2014/main" id="{A9B58E87-EC5A-4F4D-B045-FA375D666D53}"/>
                </a:ext>
              </a:extLst>
            </p:cNvPr>
            <p:cNvSpPr/>
            <p:nvPr/>
          </p:nvSpPr>
          <p:spPr>
            <a:xfrm>
              <a:off x="9521952" y="1840992"/>
              <a:ext cx="2560320" cy="3035808"/>
            </a:xfrm>
            <a:prstGeom prst="rect">
              <a:avLst/>
            </a:prstGeom>
            <a:noFill/>
            <a:ln w="25400" cap="flat">
              <a:solidFill>
                <a:schemeClr val="tx1">
                  <a:lumMod val="75000"/>
                  <a:lumOff val="2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endParaRPr lang="zh-CN" altLang="en-US" sz="2200" b="0" dirty="0">
                <a:solidFill>
                  <a:srgbClr val="FFFFFF"/>
                </a:solidFill>
                <a:latin typeface="Helvetica Neue Medium"/>
                <a:cs typeface="Helvetica Neue Medium"/>
                <a:sym typeface="Helvetica Neue Medium"/>
              </a:endParaRPr>
            </a:p>
          </p:txBody>
        </p:sp>
        <p:sp>
          <p:nvSpPr>
            <p:cNvPr id="219" name="矩形 218">
              <a:extLst>
                <a:ext uri="{FF2B5EF4-FFF2-40B4-BE49-F238E27FC236}">
                  <a16:creationId xmlns:a16="http://schemas.microsoft.com/office/drawing/2014/main" id="{CB8078CF-76C0-A940-A3AB-B7FB66D1BD00}"/>
                </a:ext>
              </a:extLst>
            </p:cNvPr>
            <p:cNvSpPr/>
            <p:nvPr/>
          </p:nvSpPr>
          <p:spPr>
            <a:xfrm>
              <a:off x="10887456" y="2042161"/>
              <a:ext cx="1024128" cy="530352"/>
            </a:xfrm>
            <a:prstGeom prst="rect">
              <a:avLst/>
            </a:prstGeom>
            <a:solidFill>
              <a:schemeClr val="accent3">
                <a:lumMod val="75000"/>
              </a:schemeClr>
            </a:solidFill>
            <a:ln w="25400" cap="flat">
              <a:solidFill>
                <a:schemeClr val="accent3">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600" b="0" dirty="0">
                  <a:latin typeface="FangSong" panose="02010609060101010101" pitchFamily="49" charset="-122"/>
                  <a:ea typeface="FangSong" panose="02010609060101010101" pitchFamily="49" charset="-122"/>
                  <a:cs typeface="Helvetica Neue Medium"/>
                  <a:sym typeface="Helvetica Neue Medium"/>
                </a:rPr>
                <a:t>GPU0</a:t>
              </a:r>
              <a:endParaRPr lang="zh-CN" altLang="en-US" sz="1600" b="0" dirty="0">
                <a:latin typeface="FangSong" panose="02010609060101010101" pitchFamily="49" charset="-122"/>
                <a:ea typeface="FangSong" panose="02010609060101010101" pitchFamily="49" charset="-122"/>
                <a:cs typeface="Helvetica Neue Medium"/>
                <a:sym typeface="Helvetica Neue Medium"/>
              </a:endParaRPr>
            </a:p>
          </p:txBody>
        </p:sp>
        <p:sp>
          <p:nvSpPr>
            <p:cNvPr id="220" name="矩形 219">
              <a:extLst>
                <a:ext uri="{FF2B5EF4-FFF2-40B4-BE49-F238E27FC236}">
                  <a16:creationId xmlns:a16="http://schemas.microsoft.com/office/drawing/2014/main" id="{FD60F6B6-5350-364E-ABFA-E010F2CD7298}"/>
                </a:ext>
              </a:extLst>
            </p:cNvPr>
            <p:cNvSpPr/>
            <p:nvPr/>
          </p:nvSpPr>
          <p:spPr>
            <a:xfrm>
              <a:off x="10887456" y="2712722"/>
              <a:ext cx="1024128" cy="530352"/>
            </a:xfrm>
            <a:prstGeom prst="rect">
              <a:avLst/>
            </a:prstGeom>
            <a:solidFill>
              <a:schemeClr val="accent3">
                <a:lumMod val="75000"/>
              </a:schemeClr>
            </a:solidFill>
            <a:ln w="25400" cap="flat">
              <a:solidFill>
                <a:schemeClr val="accent3">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600" b="0" dirty="0">
                  <a:latin typeface="FangSong" panose="02010609060101010101" pitchFamily="49" charset="-122"/>
                  <a:ea typeface="FangSong" panose="02010609060101010101" pitchFamily="49" charset="-122"/>
                  <a:cs typeface="Helvetica Neue Medium"/>
                  <a:sym typeface="Helvetica Neue Medium"/>
                </a:rPr>
                <a:t>GPU1</a:t>
              </a:r>
              <a:endParaRPr lang="zh-CN" altLang="en-US" sz="1600" b="0" dirty="0">
                <a:latin typeface="FangSong" panose="02010609060101010101" pitchFamily="49" charset="-122"/>
                <a:ea typeface="FangSong" panose="02010609060101010101" pitchFamily="49" charset="-122"/>
                <a:cs typeface="Helvetica Neue Medium"/>
                <a:sym typeface="Helvetica Neue Medium"/>
              </a:endParaRPr>
            </a:p>
          </p:txBody>
        </p:sp>
        <p:sp>
          <p:nvSpPr>
            <p:cNvPr id="221" name="矩形 220">
              <a:extLst>
                <a:ext uri="{FF2B5EF4-FFF2-40B4-BE49-F238E27FC236}">
                  <a16:creationId xmlns:a16="http://schemas.microsoft.com/office/drawing/2014/main" id="{E40845B8-B1E8-FF42-BC05-13C82D7CF4C8}"/>
                </a:ext>
              </a:extLst>
            </p:cNvPr>
            <p:cNvSpPr/>
            <p:nvPr/>
          </p:nvSpPr>
          <p:spPr>
            <a:xfrm>
              <a:off x="10887456" y="3422480"/>
              <a:ext cx="1024128" cy="530352"/>
            </a:xfrm>
            <a:prstGeom prst="rect">
              <a:avLst/>
            </a:prstGeom>
            <a:solidFill>
              <a:schemeClr val="accent3">
                <a:lumMod val="75000"/>
              </a:schemeClr>
            </a:solidFill>
            <a:ln w="25400" cap="flat">
              <a:solidFill>
                <a:schemeClr val="accent3">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600" b="0" dirty="0">
                  <a:latin typeface="FangSong" panose="02010609060101010101" pitchFamily="49" charset="-122"/>
                  <a:ea typeface="FangSong" panose="02010609060101010101" pitchFamily="49" charset="-122"/>
                  <a:cs typeface="Helvetica Neue Medium"/>
                  <a:sym typeface="Helvetica Neue Medium"/>
                </a:rPr>
                <a:t>GPU2</a:t>
              </a:r>
              <a:endParaRPr lang="zh-CN" altLang="en-US" sz="1600" b="0" dirty="0">
                <a:latin typeface="FangSong" panose="02010609060101010101" pitchFamily="49" charset="-122"/>
                <a:ea typeface="FangSong" panose="02010609060101010101" pitchFamily="49" charset="-122"/>
                <a:cs typeface="Helvetica Neue Medium"/>
                <a:sym typeface="Helvetica Neue Medium"/>
              </a:endParaRPr>
            </a:p>
          </p:txBody>
        </p:sp>
        <p:sp>
          <p:nvSpPr>
            <p:cNvPr id="222" name="矩形 221">
              <a:extLst>
                <a:ext uri="{FF2B5EF4-FFF2-40B4-BE49-F238E27FC236}">
                  <a16:creationId xmlns:a16="http://schemas.microsoft.com/office/drawing/2014/main" id="{2DD107D7-28B3-7242-BF97-BF6AB98C0130}"/>
                </a:ext>
              </a:extLst>
            </p:cNvPr>
            <p:cNvSpPr/>
            <p:nvPr/>
          </p:nvSpPr>
          <p:spPr>
            <a:xfrm>
              <a:off x="10887456" y="4132238"/>
              <a:ext cx="1024128" cy="530352"/>
            </a:xfrm>
            <a:prstGeom prst="rect">
              <a:avLst/>
            </a:prstGeom>
            <a:solidFill>
              <a:schemeClr val="accent6"/>
            </a:solidFill>
            <a:ln w="25400" cap="flat">
              <a:solidFill>
                <a:schemeClr val="accent6"/>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600" b="0" dirty="0">
                  <a:latin typeface="FangSong" panose="02010609060101010101" pitchFamily="49" charset="-122"/>
                  <a:ea typeface="FangSong" panose="02010609060101010101" pitchFamily="49" charset="-122"/>
                  <a:cs typeface="Helvetica Neue Medium"/>
                  <a:sym typeface="Helvetica Neue Medium"/>
                </a:rPr>
                <a:t>GPU3</a:t>
              </a:r>
              <a:endParaRPr lang="zh-CN" altLang="en-US" sz="1600" b="0" dirty="0">
                <a:latin typeface="FangSong" panose="02010609060101010101" pitchFamily="49" charset="-122"/>
                <a:ea typeface="FangSong" panose="02010609060101010101" pitchFamily="49" charset="-122"/>
                <a:cs typeface="Helvetica Neue Medium"/>
                <a:sym typeface="Helvetica Neue Medium"/>
              </a:endParaRPr>
            </a:p>
          </p:txBody>
        </p:sp>
        <p:sp>
          <p:nvSpPr>
            <p:cNvPr id="223" name="文本框 222">
              <a:extLst>
                <a:ext uri="{FF2B5EF4-FFF2-40B4-BE49-F238E27FC236}">
                  <a16:creationId xmlns:a16="http://schemas.microsoft.com/office/drawing/2014/main" id="{DB56ECBB-9FBD-E847-B1AD-41BC8F8A1CF7}"/>
                </a:ext>
              </a:extLst>
            </p:cNvPr>
            <p:cNvSpPr txBox="1"/>
            <p:nvPr/>
          </p:nvSpPr>
          <p:spPr>
            <a:xfrm>
              <a:off x="9692641" y="3318170"/>
              <a:ext cx="1024127" cy="6805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algn="l" defTabSz="584170"/>
              <a:r>
                <a:rPr lang="en-US" altLang="zh-CN" sz="1200" b="0" dirty="0"/>
                <a:t>task:</a:t>
              </a:r>
              <a:r>
                <a:rPr lang="zh-CN" altLang="en-US" sz="1200" b="0" dirty="0"/>
                <a:t> </a:t>
              </a:r>
              <a:r>
                <a:rPr lang="en-US" altLang="zh-CN" sz="1200" b="0" dirty="0"/>
                <a:t>0</a:t>
              </a:r>
            </a:p>
            <a:p>
              <a:pPr algn="l" defTabSz="584170"/>
              <a:r>
                <a:rPr lang="en-US" altLang="zh-CN" sz="1200" b="0" dirty="0"/>
                <a:t>worker:</a:t>
              </a:r>
              <a:r>
                <a:rPr lang="zh-CN" altLang="en-US" sz="1200" b="0" dirty="0"/>
                <a:t> </a:t>
              </a:r>
              <a:r>
                <a:rPr lang="en-US" altLang="zh-CN" sz="1200" b="0" dirty="0"/>
                <a:t>2</a:t>
              </a:r>
              <a:endParaRPr lang="zh-CN" altLang="en-US" sz="1200" b="0" dirty="0"/>
            </a:p>
          </p:txBody>
        </p:sp>
        <p:sp>
          <p:nvSpPr>
            <p:cNvPr id="224" name="文本框 223">
              <a:extLst>
                <a:ext uri="{FF2B5EF4-FFF2-40B4-BE49-F238E27FC236}">
                  <a16:creationId xmlns:a16="http://schemas.microsoft.com/office/drawing/2014/main" id="{8330D280-F42E-004A-B365-EBB25E33ABC3}"/>
                </a:ext>
              </a:extLst>
            </p:cNvPr>
            <p:cNvSpPr txBox="1"/>
            <p:nvPr/>
          </p:nvSpPr>
          <p:spPr>
            <a:xfrm>
              <a:off x="9692641" y="2666839"/>
              <a:ext cx="1024127" cy="6805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algn="l" defTabSz="584170"/>
              <a:r>
                <a:rPr lang="en-US" altLang="zh-CN" sz="1200" b="0" dirty="0"/>
                <a:t>task:</a:t>
              </a:r>
              <a:r>
                <a:rPr lang="zh-CN" altLang="en-US" sz="1200" b="0" dirty="0"/>
                <a:t> </a:t>
              </a:r>
              <a:r>
                <a:rPr lang="en-US" altLang="zh-CN" sz="1200" b="0" dirty="0"/>
                <a:t>0</a:t>
              </a:r>
            </a:p>
            <a:p>
              <a:pPr algn="l" defTabSz="584170"/>
              <a:r>
                <a:rPr lang="en-US" altLang="zh-CN" sz="1200" b="0" dirty="0"/>
                <a:t>worker:</a:t>
              </a:r>
              <a:r>
                <a:rPr lang="zh-CN" altLang="en-US" sz="1200" b="0" dirty="0"/>
                <a:t> </a:t>
              </a:r>
              <a:r>
                <a:rPr lang="en-US" altLang="zh-CN" sz="1200" b="0" dirty="0"/>
                <a:t>1</a:t>
              </a:r>
              <a:endParaRPr lang="zh-CN" altLang="en-US" sz="1200" b="0" dirty="0"/>
            </a:p>
          </p:txBody>
        </p:sp>
        <p:sp>
          <p:nvSpPr>
            <p:cNvPr id="225" name="文本框 224">
              <a:extLst>
                <a:ext uri="{FF2B5EF4-FFF2-40B4-BE49-F238E27FC236}">
                  <a16:creationId xmlns:a16="http://schemas.microsoft.com/office/drawing/2014/main" id="{0D07C1F2-C88A-FB43-A66F-CEA60BD3D114}"/>
                </a:ext>
              </a:extLst>
            </p:cNvPr>
            <p:cNvSpPr txBox="1"/>
            <p:nvPr/>
          </p:nvSpPr>
          <p:spPr>
            <a:xfrm>
              <a:off x="9710930" y="1996278"/>
              <a:ext cx="1024127" cy="6805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algn="l" defTabSz="584170"/>
              <a:r>
                <a:rPr lang="en-US" altLang="zh-CN" sz="1200" b="0" dirty="0"/>
                <a:t>task:</a:t>
              </a:r>
              <a:r>
                <a:rPr lang="zh-CN" altLang="en-US" sz="1200" b="0" dirty="0"/>
                <a:t> </a:t>
              </a:r>
              <a:r>
                <a:rPr lang="en-US" altLang="zh-CN" sz="1200" b="0" dirty="0"/>
                <a:t>0</a:t>
              </a:r>
            </a:p>
            <a:p>
              <a:pPr algn="l" defTabSz="584170"/>
              <a:r>
                <a:rPr lang="en-US" altLang="zh-CN" sz="1200" b="0" dirty="0"/>
                <a:t>worker:</a:t>
              </a:r>
              <a:r>
                <a:rPr lang="zh-CN" altLang="en-US" sz="1200" b="0" dirty="0"/>
                <a:t> </a:t>
              </a:r>
              <a:r>
                <a:rPr lang="en-US" altLang="zh-CN" sz="1200" b="0" dirty="0"/>
                <a:t>0</a:t>
              </a:r>
              <a:endParaRPr lang="zh-CN" altLang="en-US" sz="1200" b="0" dirty="0"/>
            </a:p>
          </p:txBody>
        </p:sp>
        <p:sp>
          <p:nvSpPr>
            <p:cNvPr id="226" name="文本框 225">
              <a:extLst>
                <a:ext uri="{FF2B5EF4-FFF2-40B4-BE49-F238E27FC236}">
                  <a16:creationId xmlns:a16="http://schemas.microsoft.com/office/drawing/2014/main" id="{19FE8AE6-E9CD-DE43-8645-0EE05DCB8B78}"/>
                </a:ext>
              </a:extLst>
            </p:cNvPr>
            <p:cNvSpPr txBox="1"/>
            <p:nvPr/>
          </p:nvSpPr>
          <p:spPr>
            <a:xfrm>
              <a:off x="9710930" y="4025308"/>
              <a:ext cx="1024127" cy="6805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algn="l" defTabSz="584170"/>
              <a:r>
                <a:rPr lang="en-US" altLang="zh-CN" sz="1200" b="0" dirty="0"/>
                <a:t>task:</a:t>
              </a:r>
              <a:r>
                <a:rPr lang="zh-CN" altLang="en-US" sz="1200" b="0" dirty="0"/>
                <a:t> </a:t>
              </a:r>
              <a:r>
                <a:rPr lang="en-US" altLang="zh-CN" sz="1200" b="0" dirty="0"/>
                <a:t>1</a:t>
              </a:r>
            </a:p>
            <a:p>
              <a:pPr algn="l" defTabSz="584170"/>
              <a:r>
                <a:rPr lang="en-US" altLang="zh-CN" sz="1200" b="0" dirty="0"/>
                <a:t>worker:</a:t>
              </a:r>
              <a:r>
                <a:rPr lang="zh-CN" altLang="en-US" sz="1200" b="0" dirty="0"/>
                <a:t> </a:t>
              </a:r>
              <a:r>
                <a:rPr lang="en-US" altLang="zh-CN" sz="1200" b="0" dirty="0"/>
                <a:t>0</a:t>
              </a:r>
              <a:endParaRPr lang="zh-CN" altLang="en-US" sz="1200" b="0" dirty="0"/>
            </a:p>
          </p:txBody>
        </p:sp>
        <p:sp>
          <p:nvSpPr>
            <p:cNvPr id="227" name="文本框 226">
              <a:extLst>
                <a:ext uri="{FF2B5EF4-FFF2-40B4-BE49-F238E27FC236}">
                  <a16:creationId xmlns:a16="http://schemas.microsoft.com/office/drawing/2014/main" id="{62B7156D-31CD-4A4D-A6E2-6B44E166D233}"/>
                </a:ext>
              </a:extLst>
            </p:cNvPr>
            <p:cNvSpPr txBox="1"/>
            <p:nvPr/>
          </p:nvSpPr>
          <p:spPr>
            <a:xfrm>
              <a:off x="9489408" y="1378234"/>
              <a:ext cx="919234" cy="50300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799" tIns="50799" rIns="50799" bIns="50799" numCol="1" spcCol="38100" rtlCol="0" anchor="ctr">
              <a:spAutoFit/>
            </a:bodyPr>
            <a:lstStyle/>
            <a:p>
              <a:pPr algn="l" defTabSz="584170"/>
              <a:r>
                <a:rPr lang="en-US" altLang="zh-CN" sz="1600" b="0" dirty="0"/>
                <a:t>node:</a:t>
              </a:r>
              <a:r>
                <a:rPr lang="zh-CN" altLang="en-US" sz="1600" b="0" dirty="0"/>
                <a:t> </a:t>
              </a:r>
              <a:r>
                <a:rPr lang="en-US" altLang="zh-CN" sz="1600" b="0" dirty="0"/>
                <a:t>0</a:t>
              </a:r>
              <a:endParaRPr lang="zh-CN" altLang="en-US" sz="1600" b="0" dirty="0"/>
            </a:p>
          </p:txBody>
        </p:sp>
      </p:grpSp>
      <p:sp>
        <p:nvSpPr>
          <p:cNvPr id="228" name="文本框 227">
            <a:extLst>
              <a:ext uri="{FF2B5EF4-FFF2-40B4-BE49-F238E27FC236}">
                <a16:creationId xmlns:a16="http://schemas.microsoft.com/office/drawing/2014/main" id="{EA08DA0C-A57E-F046-BBF8-B277A03D27EA}"/>
              </a:ext>
            </a:extLst>
          </p:cNvPr>
          <p:cNvSpPr txBox="1"/>
          <p:nvPr/>
        </p:nvSpPr>
        <p:spPr>
          <a:xfrm>
            <a:off x="11154672" y="5327092"/>
            <a:ext cx="3196386" cy="47179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799" tIns="50799" rIns="50799" bIns="50799" numCol="1" spcCol="38100" rtlCol="0" anchor="ctr">
            <a:spAutoFit/>
          </a:bodyPr>
          <a:lstStyle/>
          <a:p>
            <a:pPr defTabSz="584170"/>
            <a:r>
              <a:rPr lang="zh-CN" altLang="en-US" sz="2399" b="0" dirty="0"/>
              <a:t>分布式任务不同</a:t>
            </a:r>
            <a:r>
              <a:rPr lang="en-US" altLang="zh-CN" sz="2399" b="0" dirty="0"/>
              <a:t>worker</a:t>
            </a:r>
            <a:endParaRPr lang="zh-CN" altLang="en-US" sz="2399" b="0" dirty="0"/>
          </a:p>
        </p:txBody>
      </p:sp>
      <p:sp>
        <p:nvSpPr>
          <p:cNvPr id="229" name="文本框 228">
            <a:extLst>
              <a:ext uri="{FF2B5EF4-FFF2-40B4-BE49-F238E27FC236}">
                <a16:creationId xmlns:a16="http://schemas.microsoft.com/office/drawing/2014/main" id="{E1A2B31E-D9B8-BA46-8412-937B4291824A}"/>
              </a:ext>
            </a:extLst>
          </p:cNvPr>
          <p:cNvSpPr txBox="1"/>
          <p:nvPr/>
        </p:nvSpPr>
        <p:spPr>
          <a:xfrm>
            <a:off x="11144264" y="7214082"/>
            <a:ext cx="3023262" cy="47179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799" tIns="50799" rIns="50799" bIns="50799" numCol="1" spcCol="38100" rtlCol="0" anchor="ctr">
            <a:spAutoFit/>
          </a:bodyPr>
          <a:lstStyle/>
          <a:p>
            <a:pPr defTabSz="584170"/>
            <a:r>
              <a:rPr lang="zh-CN" altLang="en-US" sz="2399" b="0" dirty="0"/>
              <a:t>同一</a:t>
            </a:r>
            <a:r>
              <a:rPr lang="en-US" altLang="zh-CN" sz="2399" b="0" dirty="0"/>
              <a:t>pipeline</a:t>
            </a:r>
            <a:r>
              <a:rPr lang="zh-CN" altLang="en-US" sz="2399" b="0" dirty="0"/>
              <a:t>不同任务</a:t>
            </a:r>
          </a:p>
        </p:txBody>
      </p:sp>
      <p:sp>
        <p:nvSpPr>
          <p:cNvPr id="230" name="文本框 229">
            <a:extLst>
              <a:ext uri="{FF2B5EF4-FFF2-40B4-BE49-F238E27FC236}">
                <a16:creationId xmlns:a16="http://schemas.microsoft.com/office/drawing/2014/main" id="{D86DE8E0-84F2-B640-9BA1-67A8747D02CF}"/>
              </a:ext>
            </a:extLst>
          </p:cNvPr>
          <p:cNvSpPr txBox="1"/>
          <p:nvPr/>
        </p:nvSpPr>
        <p:spPr>
          <a:xfrm>
            <a:off x="11616299" y="9095367"/>
            <a:ext cx="2099932" cy="47179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799" tIns="50799" rIns="50799" bIns="50799" numCol="1" spcCol="38100" rtlCol="0" anchor="ctr">
            <a:spAutoFit/>
          </a:bodyPr>
          <a:lstStyle/>
          <a:p>
            <a:pPr defTabSz="584170"/>
            <a:r>
              <a:rPr lang="zh-CN" altLang="en-US" sz="2399" b="0" dirty="0"/>
              <a:t>不同的</a:t>
            </a:r>
            <a:r>
              <a:rPr lang="en-US" altLang="zh-CN" sz="2399" b="0" dirty="0"/>
              <a:t>pipeline</a:t>
            </a:r>
            <a:endParaRPr lang="zh-CN" altLang="en-US" sz="2399" b="0" dirty="0"/>
          </a:p>
        </p:txBody>
      </p:sp>
      <p:sp>
        <p:nvSpPr>
          <p:cNvPr id="4" name="右箭头 3">
            <a:extLst>
              <a:ext uri="{FF2B5EF4-FFF2-40B4-BE49-F238E27FC236}">
                <a16:creationId xmlns:a16="http://schemas.microsoft.com/office/drawing/2014/main" id="{FBD01147-3584-0C41-AE99-5C5D72848986}"/>
              </a:ext>
            </a:extLst>
          </p:cNvPr>
          <p:cNvSpPr/>
          <p:nvPr/>
        </p:nvSpPr>
        <p:spPr>
          <a:xfrm>
            <a:off x="10998821" y="1627750"/>
            <a:ext cx="1026847" cy="1246407"/>
          </a:xfrm>
          <a:prstGeom prst="rightArrow">
            <a:avLst/>
          </a:prstGeom>
          <a:noFill/>
          <a:ln w="12700" cap="flat">
            <a:solidFill>
              <a:schemeClr val="accent3">
                <a:lumMod val="50000"/>
              </a:schemeClr>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249" tIns="72249" rIns="72249" bIns="72249" numCol="1" spcCol="38100" rtlCol="0" anchor="ctr">
            <a:spAutoFit/>
          </a:bodyPr>
          <a:lstStyle/>
          <a:p>
            <a:pPr defTabSz="830849"/>
            <a:endParaRPr lang="zh-CN" altLang="en-US" sz="3129" b="0" kern="1200">
              <a:solidFill>
                <a:srgbClr val="FFFFFF"/>
              </a:solidFill>
              <a:latin typeface="Helvetica Neue Medium"/>
              <a:ea typeface="+mn-ea"/>
              <a:cs typeface="Helvetica Neue Medium"/>
              <a:sym typeface="Helvetica Neue Medium"/>
            </a:endParaRPr>
          </a:p>
        </p:txBody>
      </p:sp>
      <p:sp>
        <p:nvSpPr>
          <p:cNvPr id="231" name="文本框 230">
            <a:extLst>
              <a:ext uri="{FF2B5EF4-FFF2-40B4-BE49-F238E27FC236}">
                <a16:creationId xmlns:a16="http://schemas.microsoft.com/office/drawing/2014/main" id="{D6F9E47D-B749-3A43-BC06-FEAC24B075F7}"/>
              </a:ext>
            </a:extLst>
          </p:cNvPr>
          <p:cNvSpPr txBox="1"/>
          <p:nvPr/>
        </p:nvSpPr>
        <p:spPr>
          <a:xfrm>
            <a:off x="10956470" y="3147416"/>
            <a:ext cx="4103685" cy="47179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799" tIns="50799" rIns="50799" bIns="50799" numCol="1" spcCol="38100" rtlCol="0" anchor="ctr">
            <a:spAutoFit/>
          </a:bodyPr>
          <a:lstStyle/>
          <a:p>
            <a:pPr defTabSz="584170"/>
            <a:r>
              <a:rPr lang="zh-CN" altLang="en-US" sz="2399" b="0" dirty="0"/>
              <a:t>批调度能力解决资源死锁问题</a:t>
            </a:r>
          </a:p>
        </p:txBody>
      </p:sp>
      <p:sp>
        <p:nvSpPr>
          <p:cNvPr id="79" name="圆角矩形 78">
            <a:extLst>
              <a:ext uri="{FF2B5EF4-FFF2-40B4-BE49-F238E27FC236}">
                <a16:creationId xmlns:a16="http://schemas.microsoft.com/office/drawing/2014/main" id="{62125861-5B76-4941-89B2-486833793772}"/>
              </a:ext>
            </a:extLst>
          </p:cNvPr>
          <p:cNvSpPr/>
          <p:nvPr/>
        </p:nvSpPr>
        <p:spPr>
          <a:xfrm>
            <a:off x="4048047" y="1544075"/>
            <a:ext cx="3890213" cy="716800"/>
          </a:xfrm>
          <a:prstGeom prst="roundRect">
            <a:avLst/>
          </a:prstGeom>
          <a:solidFill>
            <a:schemeClr val="accent1"/>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53600" tIns="72249" rIns="72249" bIns="72249" numCol="1" spcCol="38100" rtlCol="0" anchor="ctr">
            <a:noAutofit/>
          </a:bodyPr>
          <a:lstStyle/>
          <a:p>
            <a:pPr algn="l" defTabSz="1300460" hangingPunct="1"/>
            <a:r>
              <a:rPr lang="en" altLang="zh-CN" sz="1707" b="0" kern="1200" dirty="0" err="1">
                <a:latin typeface="Microsoft YaHei" panose="020B0503020204020204" pitchFamily="34" charset="-122"/>
                <a:ea typeface="Microsoft YaHei" panose="020B0503020204020204" pitchFamily="34" charset="-122"/>
                <a:cs typeface="Helvetica Neue Medium"/>
              </a:rPr>
              <a:t>SelectorSpreadPriority</a:t>
            </a:r>
            <a:endParaRPr lang="zh-CN" altLang="en-US" sz="1707" b="0" kern="120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80" name="圆角矩形 79">
            <a:extLst>
              <a:ext uri="{FF2B5EF4-FFF2-40B4-BE49-F238E27FC236}">
                <a16:creationId xmlns:a16="http://schemas.microsoft.com/office/drawing/2014/main" id="{6944B2F1-EC0D-AC47-A454-A41B95D92AD1}"/>
              </a:ext>
            </a:extLst>
          </p:cNvPr>
          <p:cNvSpPr/>
          <p:nvPr/>
        </p:nvSpPr>
        <p:spPr>
          <a:xfrm>
            <a:off x="4048047" y="2398090"/>
            <a:ext cx="3890213" cy="716800"/>
          </a:xfrm>
          <a:prstGeom prst="roundRect">
            <a:avLst/>
          </a:prstGeom>
          <a:solidFill>
            <a:schemeClr val="accent1"/>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53600" tIns="72249" rIns="72249" bIns="72249" numCol="1" spcCol="38100" rtlCol="0" anchor="ctr">
            <a:noAutofit/>
          </a:bodyPr>
          <a:lstStyle/>
          <a:p>
            <a:pPr algn="l" defTabSz="1300460" hangingPunct="1"/>
            <a:r>
              <a:rPr lang="en" altLang="zh-CN" sz="1707" b="0" kern="1200" dirty="0" err="1">
                <a:latin typeface="Microsoft YaHei" panose="020B0503020204020204" pitchFamily="34" charset="-122"/>
                <a:ea typeface="Microsoft YaHei" panose="020B0503020204020204" pitchFamily="34" charset="-122"/>
                <a:cs typeface="Helvetica Neue Medium"/>
              </a:rPr>
              <a:t>InterPodAffinityPriority</a:t>
            </a:r>
            <a:endParaRPr lang="zh-CN" altLang="en-US" sz="1707" b="0" kern="120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81" name="圆角矩形 80">
            <a:extLst>
              <a:ext uri="{FF2B5EF4-FFF2-40B4-BE49-F238E27FC236}">
                <a16:creationId xmlns:a16="http://schemas.microsoft.com/office/drawing/2014/main" id="{35BB0565-2EAF-2E45-93BE-E60A4427B97A}"/>
              </a:ext>
            </a:extLst>
          </p:cNvPr>
          <p:cNvSpPr/>
          <p:nvPr/>
        </p:nvSpPr>
        <p:spPr>
          <a:xfrm>
            <a:off x="4048047" y="3252105"/>
            <a:ext cx="3890213" cy="716800"/>
          </a:xfrm>
          <a:prstGeom prst="roundRect">
            <a:avLst/>
          </a:prstGeom>
          <a:solidFill>
            <a:schemeClr val="accent1"/>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53600" tIns="72249" rIns="72249" bIns="72249" numCol="1" spcCol="38100" rtlCol="0" anchor="ctr">
            <a:noAutofit/>
          </a:bodyPr>
          <a:lstStyle/>
          <a:p>
            <a:pPr algn="l" defTabSz="1300460" hangingPunct="1"/>
            <a:r>
              <a:rPr lang="en" altLang="zh-CN" sz="1707" b="0" kern="1200" dirty="0" err="1">
                <a:latin typeface="Microsoft YaHei" panose="020B0503020204020204" pitchFamily="34" charset="-122"/>
                <a:ea typeface="Microsoft YaHei" panose="020B0503020204020204" pitchFamily="34" charset="-122"/>
                <a:cs typeface="Helvetica Neue Medium"/>
              </a:rPr>
              <a:t>LeastRequestedPriority</a:t>
            </a:r>
            <a:endParaRPr lang="zh-CN" altLang="en-US" sz="1707" b="0" kern="120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82" name="圆角矩形 81">
            <a:extLst>
              <a:ext uri="{FF2B5EF4-FFF2-40B4-BE49-F238E27FC236}">
                <a16:creationId xmlns:a16="http://schemas.microsoft.com/office/drawing/2014/main" id="{D8DAD9F8-8D5A-4247-91DD-13515139F2D0}"/>
              </a:ext>
            </a:extLst>
          </p:cNvPr>
          <p:cNvSpPr/>
          <p:nvPr/>
        </p:nvSpPr>
        <p:spPr>
          <a:xfrm>
            <a:off x="4048047" y="4106119"/>
            <a:ext cx="3890213" cy="716800"/>
          </a:xfrm>
          <a:prstGeom prst="roundRect">
            <a:avLst/>
          </a:prstGeom>
          <a:solidFill>
            <a:schemeClr val="accent1"/>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53600" tIns="72249" rIns="72249" bIns="72249" numCol="1" spcCol="38100" rtlCol="0" anchor="ctr">
            <a:noAutofit/>
          </a:bodyPr>
          <a:lstStyle/>
          <a:p>
            <a:pPr algn="l" defTabSz="1300460" hangingPunct="1"/>
            <a:r>
              <a:rPr lang="en" altLang="zh-CN" sz="1707" b="0" kern="1200" dirty="0" err="1">
                <a:latin typeface="Microsoft YaHei" panose="020B0503020204020204" pitchFamily="34" charset="-122"/>
                <a:ea typeface="Microsoft YaHei" panose="020B0503020204020204" pitchFamily="34" charset="-122"/>
                <a:cs typeface="Helvetica Neue Medium"/>
              </a:rPr>
              <a:t>MostRequestedPriority</a:t>
            </a:r>
            <a:endParaRPr lang="zh-CN" altLang="en-US" sz="1707" b="0" kern="120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83" name="圆角矩形 82">
            <a:extLst>
              <a:ext uri="{FF2B5EF4-FFF2-40B4-BE49-F238E27FC236}">
                <a16:creationId xmlns:a16="http://schemas.microsoft.com/office/drawing/2014/main" id="{E37B3EF3-CB0F-FE4A-9324-4D52C52420DA}"/>
              </a:ext>
            </a:extLst>
          </p:cNvPr>
          <p:cNvSpPr/>
          <p:nvPr/>
        </p:nvSpPr>
        <p:spPr>
          <a:xfrm>
            <a:off x="4012528" y="4960134"/>
            <a:ext cx="3890213" cy="716800"/>
          </a:xfrm>
          <a:prstGeom prst="roundRect">
            <a:avLst/>
          </a:prstGeom>
          <a:solidFill>
            <a:schemeClr val="accent1"/>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53600" tIns="72249" rIns="72249" bIns="72249" numCol="1" spcCol="38100" rtlCol="0" anchor="ctr">
            <a:noAutofit/>
          </a:bodyPr>
          <a:lstStyle/>
          <a:p>
            <a:pPr algn="l" defTabSz="1300460" hangingPunct="1"/>
            <a:r>
              <a:rPr lang="en" altLang="zh-CN" sz="1707" b="0" kern="1200" dirty="0" err="1">
                <a:latin typeface="Microsoft YaHei" panose="020B0503020204020204" pitchFamily="34" charset="-122"/>
                <a:ea typeface="Microsoft YaHei" panose="020B0503020204020204" pitchFamily="34" charset="-122"/>
                <a:cs typeface="Helvetica Neue Medium"/>
              </a:rPr>
              <a:t>RequestedToCapacityRatioPriority</a:t>
            </a:r>
            <a:endParaRPr lang="zh-CN" altLang="en-US" sz="1707" b="0" kern="120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84" name="圆角矩形 83">
            <a:extLst>
              <a:ext uri="{FF2B5EF4-FFF2-40B4-BE49-F238E27FC236}">
                <a16:creationId xmlns:a16="http://schemas.microsoft.com/office/drawing/2014/main" id="{6A69E4C6-F7D1-7E4E-9852-32F59BF56B4F}"/>
              </a:ext>
            </a:extLst>
          </p:cNvPr>
          <p:cNvSpPr/>
          <p:nvPr/>
        </p:nvSpPr>
        <p:spPr>
          <a:xfrm>
            <a:off x="4012528" y="6668163"/>
            <a:ext cx="3890213" cy="716800"/>
          </a:xfrm>
          <a:prstGeom prst="roundRect">
            <a:avLst/>
          </a:prstGeom>
          <a:solidFill>
            <a:schemeClr val="accent1"/>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53600" tIns="72249" rIns="72249" bIns="72249" numCol="1" spcCol="38100" rtlCol="0" anchor="ctr">
            <a:noAutofit/>
          </a:bodyPr>
          <a:lstStyle/>
          <a:p>
            <a:pPr algn="l" defTabSz="1300460" hangingPunct="1"/>
            <a:r>
              <a:rPr lang="en" altLang="zh-CN" sz="1707" b="0" kern="1200" dirty="0" err="1">
                <a:latin typeface="Microsoft YaHei" panose="020B0503020204020204" pitchFamily="34" charset="-122"/>
                <a:ea typeface="Microsoft YaHei" panose="020B0503020204020204" pitchFamily="34" charset="-122"/>
                <a:cs typeface="Helvetica Neue Medium"/>
              </a:rPr>
              <a:t>BalancedResourceAllocation</a:t>
            </a:r>
            <a:endParaRPr lang="zh-CN" altLang="en-US" sz="1707" b="0" kern="120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86" name="圆角矩形 85">
            <a:extLst>
              <a:ext uri="{FF2B5EF4-FFF2-40B4-BE49-F238E27FC236}">
                <a16:creationId xmlns:a16="http://schemas.microsoft.com/office/drawing/2014/main" id="{58032058-F005-C040-99D6-EBFAB0DC962B}"/>
              </a:ext>
            </a:extLst>
          </p:cNvPr>
          <p:cNvSpPr/>
          <p:nvPr/>
        </p:nvSpPr>
        <p:spPr>
          <a:xfrm>
            <a:off x="4012528" y="7522176"/>
            <a:ext cx="3890213" cy="716800"/>
          </a:xfrm>
          <a:prstGeom prst="roundRect">
            <a:avLst/>
          </a:prstGeom>
          <a:solidFill>
            <a:schemeClr val="accent1"/>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53600" tIns="72249" rIns="72249" bIns="72249" numCol="1" spcCol="38100" rtlCol="0" anchor="ctr">
            <a:noAutofit/>
          </a:bodyPr>
          <a:lstStyle/>
          <a:p>
            <a:pPr algn="l" defTabSz="1300460" hangingPunct="1"/>
            <a:r>
              <a:rPr lang="en" altLang="zh-CN" sz="1707" b="0" kern="1200" dirty="0" err="1">
                <a:latin typeface="Microsoft YaHei" panose="020B0503020204020204" pitchFamily="34" charset="-122"/>
                <a:ea typeface="Microsoft YaHei" panose="020B0503020204020204" pitchFamily="34" charset="-122"/>
                <a:cs typeface="Helvetica Neue Medium"/>
              </a:rPr>
              <a:t>NodeAffinityPriority</a:t>
            </a:r>
            <a:endParaRPr lang="zh-CN" altLang="en-US" sz="1707" b="0" kern="120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87" name="圆角矩形 86">
            <a:extLst>
              <a:ext uri="{FF2B5EF4-FFF2-40B4-BE49-F238E27FC236}">
                <a16:creationId xmlns:a16="http://schemas.microsoft.com/office/drawing/2014/main" id="{CB191781-46E9-2440-A22E-F15D30A9CEFF}"/>
              </a:ext>
            </a:extLst>
          </p:cNvPr>
          <p:cNvSpPr/>
          <p:nvPr/>
        </p:nvSpPr>
        <p:spPr>
          <a:xfrm>
            <a:off x="4048047" y="8376186"/>
            <a:ext cx="3890213" cy="716800"/>
          </a:xfrm>
          <a:prstGeom prst="roundRect">
            <a:avLst/>
          </a:prstGeom>
          <a:solidFill>
            <a:schemeClr val="accent1"/>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53600" tIns="72249" rIns="72249" bIns="72249" numCol="1" spcCol="38100" rtlCol="0" anchor="ctr">
            <a:noAutofit/>
          </a:bodyPr>
          <a:lstStyle/>
          <a:p>
            <a:pPr algn="l" defTabSz="1300460" hangingPunct="1"/>
            <a:r>
              <a:rPr lang="en" altLang="zh-CN" sz="1707" b="0" kern="1200" dirty="0" err="1">
                <a:latin typeface="Microsoft YaHei" panose="020B0503020204020204" pitchFamily="34" charset="-122"/>
                <a:ea typeface="Microsoft YaHei" panose="020B0503020204020204" pitchFamily="34" charset="-122"/>
                <a:cs typeface="Helvetica Neue Medium"/>
              </a:rPr>
              <a:t>TaintTolerationPriority</a:t>
            </a:r>
            <a:endParaRPr lang="zh-CN" altLang="en-US" sz="1707" b="0" kern="120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88" name="圆角矩形 87">
            <a:extLst>
              <a:ext uri="{FF2B5EF4-FFF2-40B4-BE49-F238E27FC236}">
                <a16:creationId xmlns:a16="http://schemas.microsoft.com/office/drawing/2014/main" id="{2B7BBAFD-27B0-6146-92FA-2F7DEA0674D3}"/>
              </a:ext>
            </a:extLst>
          </p:cNvPr>
          <p:cNvSpPr/>
          <p:nvPr/>
        </p:nvSpPr>
        <p:spPr>
          <a:xfrm>
            <a:off x="4048047" y="5814148"/>
            <a:ext cx="3890213" cy="716800"/>
          </a:xfrm>
          <a:prstGeom prst="roundRect">
            <a:avLst/>
          </a:prstGeom>
          <a:solidFill>
            <a:schemeClr val="accent1"/>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53600" tIns="72249" rIns="72249" bIns="72249" numCol="1" spcCol="38100" rtlCol="0" anchor="ctr">
            <a:noAutofit/>
          </a:bodyPr>
          <a:lstStyle/>
          <a:p>
            <a:pPr algn="l" defTabSz="1300460" hangingPunct="1"/>
            <a:r>
              <a:rPr lang="en" altLang="zh-CN" sz="1707" b="0" kern="1200" dirty="0" err="1">
                <a:latin typeface="Microsoft YaHei" panose="020B0503020204020204" pitchFamily="34" charset="-122"/>
                <a:ea typeface="Microsoft YaHei" panose="020B0503020204020204" pitchFamily="34" charset="-122"/>
                <a:cs typeface="Helvetica Neue Medium"/>
              </a:rPr>
              <a:t>ImageLocalityPriority</a:t>
            </a:r>
            <a:r>
              <a:rPr lang="zh-CN" altLang="en-US" sz="1707" b="0" kern="1200" dirty="0">
                <a:latin typeface="Microsoft YaHei" panose="020B0503020204020204" pitchFamily="34" charset="-122"/>
                <a:ea typeface="Microsoft YaHei" panose="020B0503020204020204" pitchFamily="34" charset="-122"/>
                <a:cs typeface="Helvetica Neue Medium"/>
              </a:rPr>
              <a:t> 默认</a:t>
            </a:r>
            <a:endParaRPr lang="zh-CN" altLang="en-US" sz="1707" b="0" kern="120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endParaRPr>
          </a:p>
        </p:txBody>
      </p:sp>
      <p:pic>
        <p:nvPicPr>
          <p:cNvPr id="91" name="Picture 2">
            <a:extLst>
              <a:ext uri="{FF2B5EF4-FFF2-40B4-BE49-F238E27FC236}">
                <a16:creationId xmlns:a16="http://schemas.microsoft.com/office/drawing/2014/main" id="{379FB71A-48DC-784F-8F16-C481BC9D24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81449" y="1058992"/>
            <a:ext cx="4311799" cy="2102771"/>
          </a:xfrm>
          <a:prstGeom prst="rect">
            <a:avLst/>
          </a:prstGeom>
          <a:noFill/>
          <a:extLst>
            <a:ext uri="{909E8E84-426E-40DD-AFC4-6F175D3DCCD1}">
              <a14:hiddenFill xmlns:a14="http://schemas.microsoft.com/office/drawing/2010/main">
                <a:solidFill>
                  <a:srgbClr val="FFFFFF"/>
                </a:solidFill>
              </a14:hiddenFill>
            </a:ext>
          </a:extLst>
        </p:spPr>
      </p:pic>
      <p:sp>
        <p:nvSpPr>
          <p:cNvPr id="85" name="标题 3">
            <a:extLst>
              <a:ext uri="{FF2B5EF4-FFF2-40B4-BE49-F238E27FC236}">
                <a16:creationId xmlns:a16="http://schemas.microsoft.com/office/drawing/2014/main" id="{07818623-B148-7B45-9AC8-132D8AA16D06}"/>
              </a:ext>
            </a:extLst>
          </p:cNvPr>
          <p:cNvSpPr txBox="1">
            <a:spLocks/>
          </p:cNvSpPr>
          <p:nvPr/>
        </p:nvSpPr>
        <p:spPr>
          <a:xfrm>
            <a:off x="1024264" y="512026"/>
            <a:ext cx="8865314" cy="604012"/>
          </a:xfrm>
          <a:prstGeom prst="rect">
            <a:avLst/>
          </a:prstGeom>
          <a:noFill/>
        </p:spPr>
        <p:txBody>
          <a:bodyPr vert="horz" wrap="square" lIns="130048" tIns="65024" rIns="130048" bIns="65024"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1300460"/>
            <a:r>
              <a:rPr kumimoji="1" lang="zh-CN" altLang="en-US" sz="3413" b="0" dirty="0">
                <a:solidFill>
                  <a:srgbClr val="000000"/>
                </a:solidFill>
                <a:latin typeface="Microsoft YaHei" panose="020B0503020204020204" pitchFamily="34" charset="-122"/>
                <a:ea typeface="Microsoft YaHei" panose="020B0503020204020204" pitchFamily="34" charset="-122"/>
                <a:cs typeface="TTTGB Medium" charset="-122"/>
              </a:rPr>
              <a:t>挑战：分布式性能问题</a:t>
            </a:r>
            <a:r>
              <a:rPr kumimoji="1" lang="en-US" altLang="zh-CN" sz="3413" b="0" dirty="0">
                <a:solidFill>
                  <a:srgbClr val="000000"/>
                </a:solidFill>
                <a:latin typeface="Microsoft YaHei" panose="020B0503020204020204" pitchFamily="34" charset="-122"/>
                <a:ea typeface="Microsoft YaHei" panose="020B0503020204020204" pitchFamily="34" charset="-122"/>
                <a:cs typeface="TTTGB Medium" charset="-122"/>
              </a:rPr>
              <a:t>-scheduler</a:t>
            </a:r>
            <a:r>
              <a:rPr kumimoji="1" lang="zh-CN" altLang="en-US" sz="3413" b="0" dirty="0">
                <a:solidFill>
                  <a:srgbClr val="000000"/>
                </a:solidFill>
                <a:latin typeface="Microsoft YaHei" panose="020B0503020204020204" pitchFamily="34" charset="-122"/>
                <a:ea typeface="Microsoft YaHei" panose="020B0503020204020204" pitchFamily="34" charset="-122"/>
                <a:cs typeface="TTTGB Medium" charset="-122"/>
              </a:rPr>
              <a:t>调度</a:t>
            </a:r>
          </a:p>
        </p:txBody>
      </p:sp>
    </p:spTree>
    <p:extLst>
      <p:ext uri="{BB962C8B-B14F-4D97-AF65-F5344CB8AC3E}">
        <p14:creationId xmlns:p14="http://schemas.microsoft.com/office/powerpoint/2010/main" val="1098409947"/>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E4E47921-1607-324A-903E-CBEA73EC7DA6}"/>
              </a:ext>
            </a:extLst>
          </p:cNvPr>
          <p:cNvGrpSpPr/>
          <p:nvPr/>
        </p:nvGrpSpPr>
        <p:grpSpPr>
          <a:xfrm>
            <a:off x="957116" y="2059834"/>
            <a:ext cx="11916181" cy="6378917"/>
            <a:chOff x="1428509" y="1469586"/>
            <a:chExt cx="8378565" cy="4485175"/>
          </a:xfrm>
        </p:grpSpPr>
        <p:pic>
          <p:nvPicPr>
            <p:cNvPr id="1026" name="Picture 2">
              <a:extLst>
                <a:ext uri="{FF2B5EF4-FFF2-40B4-BE49-F238E27FC236}">
                  <a16:creationId xmlns:a16="http://schemas.microsoft.com/office/drawing/2014/main" id="{514C8365-1CDC-8D4B-83BF-D70E9DBFDD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428509" y="1577098"/>
              <a:ext cx="7400537" cy="4377663"/>
            </a:xfrm>
            <a:prstGeom prst="rect">
              <a:avLst/>
            </a:prstGeom>
            <a:noFill/>
            <a:extLst>
              <a:ext uri="{909E8E84-426E-40DD-AFC4-6F175D3DCCD1}">
                <a14:hiddenFill xmlns:a14="http://schemas.microsoft.com/office/drawing/2010/main">
                  <a:solidFill>
                    <a:srgbClr val="FFFFFF"/>
                  </a:solidFill>
                </a14:hiddenFill>
              </a:ext>
            </a:extLst>
          </p:spPr>
        </p:pic>
        <p:sp>
          <p:nvSpPr>
            <p:cNvPr id="3" name="圆角矩形 2">
              <a:extLst>
                <a:ext uri="{FF2B5EF4-FFF2-40B4-BE49-F238E27FC236}">
                  <a16:creationId xmlns:a16="http://schemas.microsoft.com/office/drawing/2014/main" id="{84AC7586-7AA0-8947-B4D5-0066F94EF29C}"/>
                </a:ext>
              </a:extLst>
            </p:cNvPr>
            <p:cNvSpPr/>
            <p:nvPr/>
          </p:nvSpPr>
          <p:spPr>
            <a:xfrm>
              <a:off x="4449236" y="1666783"/>
              <a:ext cx="1646764" cy="531891"/>
            </a:xfrm>
            <a:prstGeom prst="roundRect">
              <a:avLst/>
            </a:prstGeom>
            <a:noFill/>
            <a:ln w="254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noAutofit/>
            </a:bodyPr>
            <a:lstStyle/>
            <a:p>
              <a:pPr defTabSz="778932" hangingPunct="1"/>
              <a:r>
                <a:rPr lang="zh-CN" altLang="en-US" sz="2276" b="0" kern="1200" dirty="0">
                  <a:solidFill>
                    <a:prstClr val="black"/>
                  </a:solidFill>
                  <a:latin typeface="等线" panose="020F0502020204030204"/>
                  <a:ea typeface="等线" panose="02010600030101010101" pitchFamily="2" charset="-122"/>
                  <a:cs typeface="+mn-cs"/>
                  <a:sym typeface="Helvetica Neue Medium"/>
                </a:rPr>
                <a:t>云端控制器</a:t>
              </a:r>
            </a:p>
          </p:txBody>
        </p:sp>
        <p:cxnSp>
          <p:nvCxnSpPr>
            <p:cNvPr id="4" name="直线箭头连接符 3">
              <a:extLst>
                <a:ext uri="{FF2B5EF4-FFF2-40B4-BE49-F238E27FC236}">
                  <a16:creationId xmlns:a16="http://schemas.microsoft.com/office/drawing/2014/main" id="{D2D9BF88-2A1C-2B45-865E-EEB18EE5247A}"/>
                </a:ext>
              </a:extLst>
            </p:cNvPr>
            <p:cNvCxnSpPr>
              <a:cxnSpLocks/>
            </p:cNvCxnSpPr>
            <p:nvPr/>
          </p:nvCxnSpPr>
          <p:spPr>
            <a:xfrm>
              <a:off x="6207832" y="1932729"/>
              <a:ext cx="833886" cy="0"/>
            </a:xfrm>
            <a:prstGeom prst="straightConnector1">
              <a:avLst/>
            </a:prstGeom>
            <a:noFill/>
            <a:ln w="25400" cap="flat">
              <a:solidFill>
                <a:srgbClr val="000000"/>
              </a:solidFill>
              <a:prstDash val="solid"/>
              <a:miter lim="400000"/>
              <a:tailEnd type="triangle" w="lg" len="lg"/>
            </a:ln>
            <a:effectLst/>
            <a:sp3d/>
          </p:spPr>
          <p:style>
            <a:lnRef idx="0">
              <a:scrgbClr r="0" g="0" b="0"/>
            </a:lnRef>
            <a:fillRef idx="0">
              <a:scrgbClr r="0" g="0" b="0"/>
            </a:fillRef>
            <a:effectRef idx="0">
              <a:scrgbClr r="0" g="0" b="0"/>
            </a:effectRef>
            <a:fontRef idx="none"/>
          </p:style>
        </p:cxnSp>
        <p:cxnSp>
          <p:nvCxnSpPr>
            <p:cNvPr id="5" name="直线箭头连接符 4">
              <a:extLst>
                <a:ext uri="{FF2B5EF4-FFF2-40B4-BE49-F238E27FC236}">
                  <a16:creationId xmlns:a16="http://schemas.microsoft.com/office/drawing/2014/main" id="{F1C51B34-1048-F34D-BDBE-BA968722FEAC}"/>
                </a:ext>
              </a:extLst>
            </p:cNvPr>
            <p:cNvCxnSpPr>
              <a:cxnSpLocks/>
            </p:cNvCxnSpPr>
            <p:nvPr/>
          </p:nvCxnSpPr>
          <p:spPr>
            <a:xfrm>
              <a:off x="3601675" y="1932729"/>
              <a:ext cx="752518" cy="0"/>
            </a:xfrm>
            <a:prstGeom prst="straightConnector1">
              <a:avLst/>
            </a:prstGeom>
            <a:noFill/>
            <a:ln w="25400" cap="flat">
              <a:solidFill>
                <a:srgbClr val="000000"/>
              </a:solidFill>
              <a:prstDash val="solid"/>
              <a:miter lim="400000"/>
              <a:tailEnd type="triangle" w="lg" len="lg"/>
            </a:ln>
            <a:effectLst/>
            <a:sp3d/>
          </p:spPr>
          <p:style>
            <a:lnRef idx="0">
              <a:scrgbClr r="0" g="0" b="0"/>
            </a:lnRef>
            <a:fillRef idx="0">
              <a:scrgbClr r="0" g="0" b="0"/>
            </a:fillRef>
            <a:effectRef idx="0">
              <a:scrgbClr r="0" g="0" b="0"/>
            </a:effectRef>
            <a:fontRef idx="none"/>
          </p:style>
        </p:cxnSp>
        <p:sp>
          <p:nvSpPr>
            <p:cNvPr id="6" name="圆角矩形 5">
              <a:extLst>
                <a:ext uri="{FF2B5EF4-FFF2-40B4-BE49-F238E27FC236}">
                  <a16:creationId xmlns:a16="http://schemas.microsoft.com/office/drawing/2014/main" id="{A8A56C7D-81C2-FC4B-BF5A-EAC59F5946B9}"/>
                </a:ext>
              </a:extLst>
            </p:cNvPr>
            <p:cNvSpPr/>
            <p:nvPr/>
          </p:nvSpPr>
          <p:spPr>
            <a:xfrm>
              <a:off x="7153550" y="1469586"/>
              <a:ext cx="2653524" cy="926286"/>
            </a:xfrm>
            <a:prstGeom prst="roundRect">
              <a:avLst/>
            </a:prstGeom>
            <a:noFill/>
            <a:ln w="254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noAutofit/>
            </a:bodyPr>
            <a:lstStyle/>
            <a:p>
              <a:pPr algn="l" defTabSz="778932" hangingPunct="1"/>
              <a:endParaRPr lang="zh-CN" altLang="en-US" sz="2276" b="0" kern="1200" dirty="0">
                <a:solidFill>
                  <a:prstClr val="black"/>
                </a:solidFill>
                <a:latin typeface="等线" panose="020F0502020204030204"/>
                <a:ea typeface="等线" panose="02010600030101010101" pitchFamily="2" charset="-122"/>
                <a:cs typeface="+mn-cs"/>
                <a:sym typeface="Helvetica Neue Medium"/>
              </a:endParaRPr>
            </a:p>
          </p:txBody>
        </p:sp>
        <p:sp>
          <p:nvSpPr>
            <p:cNvPr id="7" name="圆角矩形 6">
              <a:extLst>
                <a:ext uri="{FF2B5EF4-FFF2-40B4-BE49-F238E27FC236}">
                  <a16:creationId xmlns:a16="http://schemas.microsoft.com/office/drawing/2014/main" id="{D5B8102C-D037-8843-B38E-FCD7E1908A87}"/>
                </a:ext>
              </a:extLst>
            </p:cNvPr>
            <p:cNvSpPr/>
            <p:nvPr/>
          </p:nvSpPr>
          <p:spPr>
            <a:xfrm>
              <a:off x="7388019" y="1541248"/>
              <a:ext cx="715810" cy="328019"/>
            </a:xfrm>
            <a:prstGeom prst="roundRect">
              <a:avLst/>
            </a:prstGeom>
            <a:noFill/>
            <a:ln w="254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noAutofit/>
            </a:bodyPr>
            <a:lstStyle/>
            <a:p>
              <a:pPr algn="l" defTabSz="778932" hangingPunct="1"/>
              <a:r>
                <a:rPr lang="zh-CN" altLang="en-US" sz="2276" b="0" kern="1200" dirty="0">
                  <a:solidFill>
                    <a:prstClr val="black"/>
                  </a:solidFill>
                  <a:latin typeface="等线" panose="020F0502020204030204"/>
                  <a:ea typeface="等线" panose="02010600030101010101" pitchFamily="2" charset="-122"/>
                  <a:cs typeface="+mn-cs"/>
                  <a:sym typeface="Helvetica Neue Medium"/>
                </a:rPr>
                <a:t>开发</a:t>
              </a:r>
            </a:p>
          </p:txBody>
        </p:sp>
        <p:sp>
          <p:nvSpPr>
            <p:cNvPr id="8" name="圆角矩形 7">
              <a:extLst>
                <a:ext uri="{FF2B5EF4-FFF2-40B4-BE49-F238E27FC236}">
                  <a16:creationId xmlns:a16="http://schemas.microsoft.com/office/drawing/2014/main" id="{CEEC7C71-00C5-2149-B570-E8A7793E0DB6}"/>
                </a:ext>
              </a:extLst>
            </p:cNvPr>
            <p:cNvSpPr/>
            <p:nvPr/>
          </p:nvSpPr>
          <p:spPr>
            <a:xfrm>
              <a:off x="8220231" y="1548938"/>
              <a:ext cx="645398" cy="328019"/>
            </a:xfrm>
            <a:prstGeom prst="roundRect">
              <a:avLst/>
            </a:prstGeom>
            <a:noFill/>
            <a:ln w="254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noAutofit/>
            </a:bodyPr>
            <a:lstStyle/>
            <a:p>
              <a:pPr algn="l" defTabSz="778932" hangingPunct="1"/>
              <a:r>
                <a:rPr lang="zh-CN" altLang="en-US" sz="2276" b="0" kern="1200" dirty="0">
                  <a:solidFill>
                    <a:prstClr val="black"/>
                  </a:solidFill>
                  <a:latin typeface="等线" panose="020F0502020204030204"/>
                  <a:ea typeface="等线" panose="02010600030101010101" pitchFamily="2" charset="-122"/>
                  <a:cs typeface="+mn-cs"/>
                  <a:sym typeface="Helvetica Neue Medium"/>
                </a:rPr>
                <a:t>训练</a:t>
              </a:r>
            </a:p>
          </p:txBody>
        </p:sp>
        <p:sp>
          <p:nvSpPr>
            <p:cNvPr id="9" name="圆角矩形 8">
              <a:extLst>
                <a:ext uri="{FF2B5EF4-FFF2-40B4-BE49-F238E27FC236}">
                  <a16:creationId xmlns:a16="http://schemas.microsoft.com/office/drawing/2014/main" id="{2178087E-5485-C04E-81D3-C75255192409}"/>
                </a:ext>
              </a:extLst>
            </p:cNvPr>
            <p:cNvSpPr/>
            <p:nvPr/>
          </p:nvSpPr>
          <p:spPr>
            <a:xfrm>
              <a:off x="8957539" y="1558815"/>
              <a:ext cx="747936" cy="328019"/>
            </a:xfrm>
            <a:prstGeom prst="roundRect">
              <a:avLst/>
            </a:prstGeom>
            <a:noFill/>
            <a:ln w="254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noAutofit/>
            </a:bodyPr>
            <a:lstStyle/>
            <a:p>
              <a:pPr algn="l" defTabSz="778932" hangingPunct="1"/>
              <a:r>
                <a:rPr lang="zh-CN" altLang="en-US" sz="2276" b="0" kern="1200" dirty="0">
                  <a:solidFill>
                    <a:prstClr val="black"/>
                  </a:solidFill>
                  <a:latin typeface="等线" panose="020F0502020204030204"/>
                  <a:ea typeface="等线" panose="02010600030101010101" pitchFamily="2" charset="-122"/>
                  <a:cs typeface="+mn-cs"/>
                  <a:sym typeface="Helvetica Neue Medium"/>
                </a:rPr>
                <a:t>服务化</a:t>
              </a:r>
            </a:p>
          </p:txBody>
        </p:sp>
        <p:sp>
          <p:nvSpPr>
            <p:cNvPr id="10" name="圆角矩形 9">
              <a:extLst>
                <a:ext uri="{FF2B5EF4-FFF2-40B4-BE49-F238E27FC236}">
                  <a16:creationId xmlns:a16="http://schemas.microsoft.com/office/drawing/2014/main" id="{609DA065-E152-CD42-B6A4-ED15AC23C0B8}"/>
                </a:ext>
              </a:extLst>
            </p:cNvPr>
            <p:cNvSpPr/>
            <p:nvPr/>
          </p:nvSpPr>
          <p:spPr>
            <a:xfrm>
              <a:off x="7388019" y="1940929"/>
              <a:ext cx="715810" cy="328019"/>
            </a:xfrm>
            <a:prstGeom prst="roundRect">
              <a:avLst/>
            </a:prstGeom>
            <a:noFill/>
            <a:ln w="254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noAutofit/>
            </a:bodyPr>
            <a:lstStyle/>
            <a:p>
              <a:pPr algn="l" defTabSz="778932" hangingPunct="1"/>
              <a:r>
                <a:rPr lang="zh-CN" altLang="en-US" sz="2276" b="0" kern="1200" dirty="0">
                  <a:solidFill>
                    <a:prstClr val="black"/>
                  </a:solidFill>
                  <a:latin typeface="等线" panose="020F0502020204030204"/>
                  <a:ea typeface="等线" panose="02010600030101010101" pitchFamily="2" charset="-122"/>
                  <a:cs typeface="+mn-cs"/>
                  <a:sym typeface="Helvetica Neue Medium"/>
                </a:rPr>
                <a:t>项目</a:t>
              </a:r>
              <a:r>
                <a:rPr lang="en-US" altLang="zh-CN" sz="2276" b="0" kern="1200" dirty="0">
                  <a:solidFill>
                    <a:prstClr val="black"/>
                  </a:solidFill>
                  <a:latin typeface="等线" panose="020F0502020204030204"/>
                  <a:ea typeface="等线" panose="02010600030101010101" pitchFamily="2" charset="-122"/>
                  <a:cs typeface="+mn-cs"/>
                  <a:sym typeface="Helvetica Neue Medium"/>
                </a:rPr>
                <a:t>A</a:t>
              </a:r>
              <a:endParaRPr lang="zh-CN" altLang="en-US" sz="2276" b="0" kern="1200" dirty="0">
                <a:solidFill>
                  <a:prstClr val="black"/>
                </a:solidFill>
                <a:latin typeface="等线" panose="020F0502020204030204"/>
                <a:ea typeface="等线" panose="02010600030101010101" pitchFamily="2" charset="-122"/>
                <a:cs typeface="+mn-cs"/>
                <a:sym typeface="Helvetica Neue Medium"/>
              </a:endParaRPr>
            </a:p>
          </p:txBody>
        </p:sp>
        <p:sp>
          <p:nvSpPr>
            <p:cNvPr id="11" name="圆角矩形 10">
              <a:extLst>
                <a:ext uri="{FF2B5EF4-FFF2-40B4-BE49-F238E27FC236}">
                  <a16:creationId xmlns:a16="http://schemas.microsoft.com/office/drawing/2014/main" id="{874E181F-F851-FE45-A5B2-4F0DC4546DDB}"/>
                </a:ext>
              </a:extLst>
            </p:cNvPr>
            <p:cNvSpPr/>
            <p:nvPr/>
          </p:nvSpPr>
          <p:spPr>
            <a:xfrm>
              <a:off x="8215661" y="1942024"/>
              <a:ext cx="649968" cy="328019"/>
            </a:xfrm>
            <a:prstGeom prst="roundRect">
              <a:avLst/>
            </a:prstGeom>
            <a:noFill/>
            <a:ln w="254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noAutofit/>
            </a:bodyPr>
            <a:lstStyle/>
            <a:p>
              <a:pPr algn="l" defTabSz="778932" hangingPunct="1"/>
              <a:r>
                <a:rPr lang="zh-CN" altLang="en-US" sz="2276" b="0" kern="1200" dirty="0">
                  <a:solidFill>
                    <a:prstClr val="black"/>
                  </a:solidFill>
                  <a:latin typeface="等线" panose="020F0502020204030204"/>
                  <a:ea typeface="等线" panose="02010600030101010101" pitchFamily="2" charset="-122"/>
                  <a:cs typeface="+mn-cs"/>
                  <a:sym typeface="Helvetica Neue Medium"/>
                </a:rPr>
                <a:t>项目</a:t>
              </a:r>
              <a:r>
                <a:rPr lang="en-US" altLang="zh-CN" sz="2276" b="0" kern="1200" dirty="0">
                  <a:solidFill>
                    <a:prstClr val="black"/>
                  </a:solidFill>
                  <a:latin typeface="等线" panose="020F0502020204030204"/>
                  <a:ea typeface="等线" panose="02010600030101010101" pitchFamily="2" charset="-122"/>
                  <a:cs typeface="+mn-cs"/>
                  <a:sym typeface="Helvetica Neue Medium"/>
                </a:rPr>
                <a:t>B</a:t>
              </a:r>
              <a:endParaRPr lang="zh-CN" altLang="en-US" sz="2276" b="0" kern="1200" dirty="0">
                <a:solidFill>
                  <a:prstClr val="black"/>
                </a:solidFill>
                <a:latin typeface="等线" panose="020F0502020204030204"/>
                <a:ea typeface="等线" panose="02010600030101010101" pitchFamily="2" charset="-122"/>
                <a:cs typeface="+mn-cs"/>
                <a:sym typeface="Helvetica Neue Medium"/>
              </a:endParaRPr>
            </a:p>
          </p:txBody>
        </p:sp>
        <p:sp>
          <p:nvSpPr>
            <p:cNvPr id="12" name="圆角矩形 11">
              <a:extLst>
                <a:ext uri="{FF2B5EF4-FFF2-40B4-BE49-F238E27FC236}">
                  <a16:creationId xmlns:a16="http://schemas.microsoft.com/office/drawing/2014/main" id="{E0175936-7211-724E-8E5C-6C087E87D7CA}"/>
                </a:ext>
              </a:extLst>
            </p:cNvPr>
            <p:cNvSpPr/>
            <p:nvPr/>
          </p:nvSpPr>
          <p:spPr>
            <a:xfrm>
              <a:off x="8957538" y="1940960"/>
              <a:ext cx="747936" cy="328019"/>
            </a:xfrm>
            <a:prstGeom prst="roundRect">
              <a:avLst/>
            </a:prstGeom>
            <a:noFill/>
            <a:ln w="254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noAutofit/>
            </a:bodyPr>
            <a:lstStyle/>
            <a:p>
              <a:pPr algn="l" defTabSz="778932" hangingPunct="1"/>
              <a:r>
                <a:rPr lang="zh-CN" altLang="en-US" sz="2276" b="0" kern="1200" dirty="0">
                  <a:solidFill>
                    <a:prstClr val="black"/>
                  </a:solidFill>
                  <a:latin typeface="等线" panose="020F0502020204030204"/>
                  <a:ea typeface="等线" panose="02010600030101010101" pitchFamily="2" charset="-122"/>
                  <a:cs typeface="+mn-cs"/>
                  <a:sym typeface="Helvetica Neue Medium"/>
                </a:rPr>
                <a:t>项目</a:t>
              </a:r>
              <a:r>
                <a:rPr lang="en-US" altLang="zh-CN" sz="2276" b="0" kern="1200" dirty="0">
                  <a:solidFill>
                    <a:prstClr val="black"/>
                  </a:solidFill>
                  <a:latin typeface="等线" panose="020F0502020204030204"/>
                  <a:ea typeface="等线" panose="02010600030101010101" pitchFamily="2" charset="-122"/>
                  <a:cs typeface="+mn-cs"/>
                  <a:sym typeface="Helvetica Neue Medium"/>
                </a:rPr>
                <a:t>C</a:t>
              </a:r>
              <a:endParaRPr lang="zh-CN" altLang="en-US" sz="2276" b="0" kern="1200" dirty="0">
                <a:solidFill>
                  <a:prstClr val="black"/>
                </a:solidFill>
                <a:latin typeface="等线" panose="020F0502020204030204"/>
                <a:ea typeface="等线" panose="02010600030101010101" pitchFamily="2" charset="-122"/>
                <a:cs typeface="+mn-cs"/>
                <a:sym typeface="Helvetica Neue Medium"/>
              </a:endParaRPr>
            </a:p>
          </p:txBody>
        </p:sp>
        <p:sp>
          <p:nvSpPr>
            <p:cNvPr id="13" name="文本框 12">
              <a:extLst>
                <a:ext uri="{FF2B5EF4-FFF2-40B4-BE49-F238E27FC236}">
                  <a16:creationId xmlns:a16="http://schemas.microsoft.com/office/drawing/2014/main" id="{B602EB52-EB95-AE40-BA8E-6A7D76A081A1}"/>
                </a:ext>
              </a:extLst>
            </p:cNvPr>
            <p:cNvSpPr txBox="1"/>
            <p:nvPr/>
          </p:nvSpPr>
          <p:spPr>
            <a:xfrm>
              <a:off x="8070137" y="2397906"/>
              <a:ext cx="941016" cy="3424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778932" hangingPunct="1"/>
              <a:r>
                <a:rPr lang="en-US" altLang="zh-CN" sz="2276" b="0" kern="1200" dirty="0">
                  <a:solidFill>
                    <a:prstClr val="black"/>
                  </a:solidFill>
                  <a:latin typeface="等线" panose="020F0502020204030204"/>
                  <a:ea typeface="等线" panose="02010600030101010101" pitchFamily="2" charset="-122"/>
                  <a:cs typeface="+mn-cs"/>
                </a:rPr>
                <a:t>TKE</a:t>
              </a:r>
              <a:r>
                <a:rPr lang="zh-CN" altLang="en-US" sz="2276" b="0" kern="1200" dirty="0">
                  <a:solidFill>
                    <a:prstClr val="black"/>
                  </a:solidFill>
                  <a:latin typeface="等线" panose="020F0502020204030204"/>
                  <a:ea typeface="等线" panose="02010600030101010101" pitchFamily="2" charset="-122"/>
                  <a:cs typeface="+mn-cs"/>
                </a:rPr>
                <a:t>集群</a:t>
              </a:r>
            </a:p>
          </p:txBody>
        </p:sp>
        <p:sp>
          <p:nvSpPr>
            <p:cNvPr id="20" name="文本框 19">
              <a:extLst>
                <a:ext uri="{FF2B5EF4-FFF2-40B4-BE49-F238E27FC236}">
                  <a16:creationId xmlns:a16="http://schemas.microsoft.com/office/drawing/2014/main" id="{52845C71-5522-7A4A-AA01-5A721D145533}"/>
                </a:ext>
              </a:extLst>
            </p:cNvPr>
            <p:cNvSpPr txBox="1"/>
            <p:nvPr/>
          </p:nvSpPr>
          <p:spPr>
            <a:xfrm>
              <a:off x="3237031" y="5667262"/>
              <a:ext cx="452617" cy="172673"/>
            </a:xfrm>
            <a:prstGeom prst="rect">
              <a:avLst/>
            </a:prstGeom>
            <a:solidFill>
              <a:srgbClr val="FFFFFF"/>
            </a:solidFill>
          </p:spPr>
          <p:txBody>
            <a:bodyPr wrap="square">
              <a:spAutoFit/>
            </a:bodyPr>
            <a:lstStyle/>
            <a:p>
              <a:pPr algn="l" defTabSz="1300460" hangingPunct="1"/>
              <a:r>
                <a:rPr lang="en-US" altLang="zh-CN" sz="996" b="0" kern="1200" dirty="0">
                  <a:solidFill>
                    <a:prstClr val="black"/>
                  </a:solidFill>
                  <a:latin typeface="等线 Light" panose="02010600030101010101" pitchFamily="2" charset="-122"/>
                  <a:ea typeface="等线 Light" panose="02010600030101010101" pitchFamily="2" charset="-122"/>
                  <a:cs typeface="Arial Unicode MS" panose="020B0604020202020204" pitchFamily="34" charset="-128"/>
                </a:rPr>
                <a:t>VGPU</a:t>
              </a:r>
              <a:endParaRPr lang="zh-CN" altLang="en-US" sz="996" b="0" kern="1200" dirty="0">
                <a:solidFill>
                  <a:prstClr val="black"/>
                </a:solidFill>
                <a:latin typeface="等线 Light" panose="02010600030101010101" pitchFamily="2" charset="-122"/>
                <a:ea typeface="等线 Light" panose="02010600030101010101" pitchFamily="2" charset="-122"/>
                <a:cs typeface="Arial Unicode MS" panose="020B0604020202020204" pitchFamily="34" charset="-128"/>
              </a:endParaRPr>
            </a:p>
          </p:txBody>
        </p:sp>
        <p:sp>
          <p:nvSpPr>
            <p:cNvPr id="21" name="文本框 20">
              <a:extLst>
                <a:ext uri="{FF2B5EF4-FFF2-40B4-BE49-F238E27FC236}">
                  <a16:creationId xmlns:a16="http://schemas.microsoft.com/office/drawing/2014/main" id="{B33696EC-2062-4B4F-B74F-2775F074DB40}"/>
                </a:ext>
              </a:extLst>
            </p:cNvPr>
            <p:cNvSpPr txBox="1"/>
            <p:nvPr/>
          </p:nvSpPr>
          <p:spPr>
            <a:xfrm>
              <a:off x="3871755" y="5667263"/>
              <a:ext cx="452617" cy="172673"/>
            </a:xfrm>
            <a:prstGeom prst="rect">
              <a:avLst/>
            </a:prstGeom>
            <a:solidFill>
              <a:srgbClr val="FFFFFF"/>
            </a:solidFill>
          </p:spPr>
          <p:txBody>
            <a:bodyPr wrap="square">
              <a:spAutoFit/>
            </a:bodyPr>
            <a:lstStyle/>
            <a:p>
              <a:pPr algn="l" defTabSz="1300460" hangingPunct="1"/>
              <a:r>
                <a:rPr lang="en-US" altLang="zh-CN" sz="996" b="0" kern="1200" dirty="0">
                  <a:solidFill>
                    <a:prstClr val="black"/>
                  </a:solidFill>
                  <a:latin typeface="等线 Light" panose="02010600030101010101" pitchFamily="2" charset="-122"/>
                  <a:ea typeface="等线 Light" panose="02010600030101010101" pitchFamily="2" charset="-122"/>
                  <a:cs typeface="Arial Unicode MS" panose="020B0604020202020204" pitchFamily="34" charset="-128"/>
                </a:rPr>
                <a:t>VGPU</a:t>
              </a:r>
              <a:endParaRPr lang="zh-CN" altLang="en-US" sz="996" b="0" kern="1200" dirty="0">
                <a:solidFill>
                  <a:prstClr val="black"/>
                </a:solidFill>
                <a:latin typeface="等线 Light" panose="02010600030101010101" pitchFamily="2" charset="-122"/>
                <a:ea typeface="等线 Light" panose="02010600030101010101" pitchFamily="2" charset="-122"/>
                <a:cs typeface="Arial Unicode MS" panose="020B0604020202020204" pitchFamily="34" charset="-128"/>
              </a:endParaRPr>
            </a:p>
          </p:txBody>
        </p:sp>
        <p:sp>
          <p:nvSpPr>
            <p:cNvPr id="22" name="文本框 21">
              <a:extLst>
                <a:ext uri="{FF2B5EF4-FFF2-40B4-BE49-F238E27FC236}">
                  <a16:creationId xmlns:a16="http://schemas.microsoft.com/office/drawing/2014/main" id="{236A5743-C34A-F245-BCB7-0C22A5BE32D2}"/>
                </a:ext>
              </a:extLst>
            </p:cNvPr>
            <p:cNvSpPr txBox="1"/>
            <p:nvPr/>
          </p:nvSpPr>
          <p:spPr>
            <a:xfrm>
              <a:off x="5006156" y="5667262"/>
              <a:ext cx="452617" cy="172673"/>
            </a:xfrm>
            <a:prstGeom prst="rect">
              <a:avLst/>
            </a:prstGeom>
            <a:solidFill>
              <a:srgbClr val="FFFFFF"/>
            </a:solidFill>
          </p:spPr>
          <p:txBody>
            <a:bodyPr wrap="square">
              <a:spAutoFit/>
            </a:bodyPr>
            <a:lstStyle/>
            <a:p>
              <a:pPr algn="l" defTabSz="1300460" hangingPunct="1"/>
              <a:r>
                <a:rPr lang="en-US" altLang="zh-CN" sz="996" b="0" kern="1200" dirty="0">
                  <a:solidFill>
                    <a:prstClr val="black"/>
                  </a:solidFill>
                  <a:latin typeface="等线 Light" panose="02010600030101010101" pitchFamily="2" charset="-122"/>
                  <a:ea typeface="等线 Light" panose="02010600030101010101" pitchFamily="2" charset="-122"/>
                  <a:cs typeface="Arial Unicode MS" panose="020B0604020202020204" pitchFamily="34" charset="-128"/>
                </a:rPr>
                <a:t>VGPU</a:t>
              </a:r>
              <a:endParaRPr lang="zh-CN" altLang="en-US" sz="996" b="0" kern="1200" dirty="0">
                <a:solidFill>
                  <a:prstClr val="black"/>
                </a:solidFill>
                <a:latin typeface="等线 Light" panose="02010600030101010101" pitchFamily="2" charset="-122"/>
                <a:ea typeface="等线 Light" panose="02010600030101010101" pitchFamily="2" charset="-122"/>
                <a:cs typeface="Arial Unicode MS" panose="020B0604020202020204" pitchFamily="34" charset="-128"/>
              </a:endParaRPr>
            </a:p>
          </p:txBody>
        </p:sp>
        <p:sp>
          <p:nvSpPr>
            <p:cNvPr id="23" name="文本框 22">
              <a:extLst>
                <a:ext uri="{FF2B5EF4-FFF2-40B4-BE49-F238E27FC236}">
                  <a16:creationId xmlns:a16="http://schemas.microsoft.com/office/drawing/2014/main" id="{E5A3CBD9-7950-6A42-AB0E-21700684C1F1}"/>
                </a:ext>
              </a:extLst>
            </p:cNvPr>
            <p:cNvSpPr txBox="1"/>
            <p:nvPr/>
          </p:nvSpPr>
          <p:spPr>
            <a:xfrm>
              <a:off x="5491891" y="5667261"/>
              <a:ext cx="452617" cy="172673"/>
            </a:xfrm>
            <a:prstGeom prst="rect">
              <a:avLst/>
            </a:prstGeom>
            <a:solidFill>
              <a:srgbClr val="FFFFFF"/>
            </a:solidFill>
          </p:spPr>
          <p:txBody>
            <a:bodyPr wrap="square">
              <a:spAutoFit/>
            </a:bodyPr>
            <a:lstStyle/>
            <a:p>
              <a:pPr algn="l" defTabSz="1300460" hangingPunct="1"/>
              <a:r>
                <a:rPr lang="en-US" altLang="zh-CN" sz="996" b="0" kern="1200" dirty="0">
                  <a:solidFill>
                    <a:prstClr val="black"/>
                  </a:solidFill>
                  <a:latin typeface="等线 Light" panose="02010600030101010101" pitchFamily="2" charset="-122"/>
                  <a:ea typeface="等线 Light" panose="02010600030101010101" pitchFamily="2" charset="-122"/>
                  <a:cs typeface="Arial Unicode MS" panose="020B0604020202020204" pitchFamily="34" charset="-128"/>
                </a:rPr>
                <a:t>VGPU</a:t>
              </a:r>
              <a:endParaRPr lang="zh-CN" altLang="en-US" sz="996" b="0" kern="1200" dirty="0">
                <a:solidFill>
                  <a:prstClr val="black"/>
                </a:solidFill>
                <a:latin typeface="等线 Light" panose="02010600030101010101" pitchFamily="2" charset="-122"/>
                <a:ea typeface="等线 Light" panose="02010600030101010101" pitchFamily="2" charset="-122"/>
                <a:cs typeface="Arial Unicode MS" panose="020B0604020202020204" pitchFamily="34" charset="-128"/>
              </a:endParaRPr>
            </a:p>
          </p:txBody>
        </p:sp>
        <p:sp>
          <p:nvSpPr>
            <p:cNvPr id="24" name="文本框 23">
              <a:extLst>
                <a:ext uri="{FF2B5EF4-FFF2-40B4-BE49-F238E27FC236}">
                  <a16:creationId xmlns:a16="http://schemas.microsoft.com/office/drawing/2014/main" id="{B233FD91-FCB4-8448-9729-A2D0675C689F}"/>
                </a:ext>
              </a:extLst>
            </p:cNvPr>
            <p:cNvSpPr txBox="1"/>
            <p:nvPr/>
          </p:nvSpPr>
          <p:spPr>
            <a:xfrm>
              <a:off x="5980904" y="5667260"/>
              <a:ext cx="452617" cy="172673"/>
            </a:xfrm>
            <a:prstGeom prst="rect">
              <a:avLst/>
            </a:prstGeom>
            <a:solidFill>
              <a:srgbClr val="FFFFFF"/>
            </a:solidFill>
          </p:spPr>
          <p:txBody>
            <a:bodyPr wrap="square">
              <a:spAutoFit/>
            </a:bodyPr>
            <a:lstStyle/>
            <a:p>
              <a:pPr algn="l" defTabSz="1300460" hangingPunct="1"/>
              <a:r>
                <a:rPr lang="en-US" altLang="zh-CN" sz="996" b="0" kern="1200" dirty="0">
                  <a:solidFill>
                    <a:prstClr val="black"/>
                  </a:solidFill>
                  <a:latin typeface="等线 Light" panose="02010600030101010101" pitchFamily="2" charset="-122"/>
                  <a:ea typeface="等线 Light" panose="02010600030101010101" pitchFamily="2" charset="-122"/>
                  <a:cs typeface="Arial Unicode MS" panose="020B0604020202020204" pitchFamily="34" charset="-128"/>
                </a:rPr>
                <a:t>VGPU</a:t>
              </a:r>
              <a:endParaRPr lang="zh-CN" altLang="en-US" sz="996" b="0" kern="1200" dirty="0">
                <a:solidFill>
                  <a:prstClr val="black"/>
                </a:solidFill>
                <a:latin typeface="等线 Light" panose="02010600030101010101" pitchFamily="2" charset="-122"/>
                <a:ea typeface="等线 Light" panose="02010600030101010101" pitchFamily="2" charset="-122"/>
                <a:cs typeface="Arial Unicode MS" panose="020B0604020202020204" pitchFamily="34" charset="-128"/>
              </a:endParaRPr>
            </a:p>
          </p:txBody>
        </p:sp>
        <p:sp>
          <p:nvSpPr>
            <p:cNvPr id="25" name="文本框 24">
              <a:extLst>
                <a:ext uri="{FF2B5EF4-FFF2-40B4-BE49-F238E27FC236}">
                  <a16:creationId xmlns:a16="http://schemas.microsoft.com/office/drawing/2014/main" id="{A6C89BD7-2217-854D-B348-E6266706F058}"/>
                </a:ext>
              </a:extLst>
            </p:cNvPr>
            <p:cNvSpPr txBox="1"/>
            <p:nvPr/>
          </p:nvSpPr>
          <p:spPr>
            <a:xfrm>
              <a:off x="7161710" y="5667259"/>
              <a:ext cx="452617" cy="172673"/>
            </a:xfrm>
            <a:prstGeom prst="rect">
              <a:avLst/>
            </a:prstGeom>
            <a:solidFill>
              <a:srgbClr val="FFFFFF"/>
            </a:solidFill>
          </p:spPr>
          <p:txBody>
            <a:bodyPr wrap="square">
              <a:spAutoFit/>
            </a:bodyPr>
            <a:lstStyle/>
            <a:p>
              <a:pPr algn="l" defTabSz="1300460" hangingPunct="1"/>
              <a:r>
                <a:rPr lang="en-US" altLang="zh-CN" sz="996" b="0" kern="1200" dirty="0">
                  <a:solidFill>
                    <a:prstClr val="black"/>
                  </a:solidFill>
                  <a:latin typeface="等线 Light" panose="02010600030101010101" pitchFamily="2" charset="-122"/>
                  <a:ea typeface="等线 Light" panose="02010600030101010101" pitchFamily="2" charset="-122"/>
                  <a:cs typeface="Arial Unicode MS" panose="020B0604020202020204" pitchFamily="34" charset="-128"/>
                </a:rPr>
                <a:t>VGPU</a:t>
              </a:r>
              <a:endParaRPr lang="zh-CN" altLang="en-US" sz="996" b="0" kern="1200" dirty="0">
                <a:solidFill>
                  <a:prstClr val="black"/>
                </a:solidFill>
                <a:latin typeface="等线 Light" panose="02010600030101010101" pitchFamily="2" charset="-122"/>
                <a:ea typeface="等线 Light" panose="02010600030101010101" pitchFamily="2" charset="-122"/>
                <a:cs typeface="Arial Unicode MS" panose="020B0604020202020204" pitchFamily="34" charset="-128"/>
              </a:endParaRPr>
            </a:p>
          </p:txBody>
        </p:sp>
        <p:sp>
          <p:nvSpPr>
            <p:cNvPr id="26" name="文本框 25">
              <a:extLst>
                <a:ext uri="{FF2B5EF4-FFF2-40B4-BE49-F238E27FC236}">
                  <a16:creationId xmlns:a16="http://schemas.microsoft.com/office/drawing/2014/main" id="{30E51A2C-E134-0140-B491-EF276A750176}"/>
                </a:ext>
              </a:extLst>
            </p:cNvPr>
            <p:cNvSpPr txBox="1"/>
            <p:nvPr/>
          </p:nvSpPr>
          <p:spPr>
            <a:xfrm>
              <a:off x="7838311" y="5667258"/>
              <a:ext cx="452617" cy="172673"/>
            </a:xfrm>
            <a:prstGeom prst="rect">
              <a:avLst/>
            </a:prstGeom>
            <a:solidFill>
              <a:srgbClr val="FFFFFF"/>
            </a:solidFill>
          </p:spPr>
          <p:txBody>
            <a:bodyPr wrap="square">
              <a:spAutoFit/>
            </a:bodyPr>
            <a:lstStyle/>
            <a:p>
              <a:pPr algn="l" defTabSz="1300460" hangingPunct="1"/>
              <a:r>
                <a:rPr lang="en-US" altLang="zh-CN" sz="996" b="0" kern="1200" dirty="0">
                  <a:solidFill>
                    <a:prstClr val="black"/>
                  </a:solidFill>
                  <a:latin typeface="等线 Light" panose="02010600030101010101" pitchFamily="2" charset="-122"/>
                  <a:ea typeface="等线 Light" panose="02010600030101010101" pitchFamily="2" charset="-122"/>
                  <a:cs typeface="Arial Unicode MS" panose="020B0604020202020204" pitchFamily="34" charset="-128"/>
                </a:rPr>
                <a:t>VGPU</a:t>
              </a:r>
              <a:endParaRPr lang="zh-CN" altLang="en-US" sz="996" b="0" kern="1200" dirty="0">
                <a:solidFill>
                  <a:prstClr val="black"/>
                </a:solidFill>
                <a:latin typeface="等线 Light" panose="02010600030101010101" pitchFamily="2" charset="-122"/>
                <a:ea typeface="等线 Light" panose="02010600030101010101" pitchFamily="2" charset="-122"/>
                <a:cs typeface="Arial Unicode MS" panose="020B0604020202020204" pitchFamily="34" charset="-128"/>
              </a:endParaRPr>
            </a:p>
          </p:txBody>
        </p:sp>
      </p:grpSp>
      <p:sp>
        <p:nvSpPr>
          <p:cNvPr id="27" name="文本框 26">
            <a:extLst>
              <a:ext uri="{FF2B5EF4-FFF2-40B4-BE49-F238E27FC236}">
                <a16:creationId xmlns:a16="http://schemas.microsoft.com/office/drawing/2014/main" id="{92E17BC0-C741-7342-A7DA-D8270B5A54A1}"/>
              </a:ext>
            </a:extLst>
          </p:cNvPr>
          <p:cNvSpPr txBox="1"/>
          <p:nvPr/>
        </p:nvSpPr>
        <p:spPr>
          <a:xfrm>
            <a:off x="11796985" y="3867103"/>
            <a:ext cx="5505774" cy="5283819"/>
          </a:xfrm>
          <a:prstGeom prst="rect">
            <a:avLst/>
          </a:prstGeom>
          <a:noFill/>
        </p:spPr>
        <p:txBody>
          <a:bodyPr wrap="square">
            <a:spAutoFit/>
          </a:bodyPr>
          <a:lstStyle/>
          <a:p>
            <a:pPr algn="l" defTabSz="1300460" hangingPunct="1">
              <a:lnSpc>
                <a:spcPct val="150000"/>
              </a:lnSpc>
            </a:pPr>
            <a:r>
              <a:rPr lang="zh-CN" altLang="en-US" sz="2276" b="0" kern="1200" dirty="0">
                <a:solidFill>
                  <a:prstClr val="black"/>
                </a:solidFill>
                <a:latin typeface="Microsoft YaHei" panose="020B0503020204020204" pitchFamily="34" charset="-122"/>
                <a:ea typeface="Microsoft YaHei" panose="020B0503020204020204" pitchFamily="34" charset="-122"/>
                <a:cs typeface="+mn-cs"/>
              </a:rPr>
              <a:t>问题：</a:t>
            </a:r>
            <a:endParaRPr lang="en-US" altLang="zh-CN" sz="2276" b="0" kern="1200" dirty="0">
              <a:solidFill>
                <a:prstClr val="black"/>
              </a:solidFill>
              <a:latin typeface="Microsoft YaHei" panose="020B0503020204020204" pitchFamily="34" charset="-122"/>
              <a:ea typeface="Microsoft YaHei" panose="020B0503020204020204" pitchFamily="34" charset="-122"/>
              <a:cs typeface="+mn-cs"/>
            </a:endParaRPr>
          </a:p>
          <a:p>
            <a:pPr marL="406394" indent="-406394" algn="l" defTabSz="1300460" hangingPunct="1">
              <a:lnSpc>
                <a:spcPct val="150000"/>
              </a:lnSpc>
              <a:buFont typeface="Arial" panose="020B0604020202020204" pitchFamily="34" charset="0"/>
              <a:buChar char="•"/>
            </a:pPr>
            <a:r>
              <a:rPr lang="zh-CN" altLang="en-US" sz="2276" b="0" kern="1200" dirty="0">
                <a:solidFill>
                  <a:prstClr val="black"/>
                </a:solidFill>
                <a:latin typeface="Microsoft YaHei" panose="020B0503020204020204" pitchFamily="34" charset="-122"/>
                <a:ea typeface="Microsoft YaHei" panose="020B0503020204020204" pitchFamily="34" charset="-122"/>
                <a:cs typeface="+mn-cs"/>
              </a:rPr>
              <a:t>突发任务资源不够</a:t>
            </a:r>
            <a:endParaRPr lang="en-US" altLang="zh-CN" sz="2276" b="0" kern="1200" dirty="0">
              <a:solidFill>
                <a:prstClr val="black"/>
              </a:solidFill>
              <a:latin typeface="Microsoft YaHei" panose="020B0503020204020204" pitchFamily="34" charset="-122"/>
              <a:ea typeface="Microsoft YaHei" panose="020B0503020204020204" pitchFamily="34" charset="-122"/>
              <a:cs typeface="+mn-cs"/>
            </a:endParaRPr>
          </a:p>
          <a:p>
            <a:pPr algn="l" defTabSz="1300460" hangingPunct="1">
              <a:lnSpc>
                <a:spcPct val="150000"/>
              </a:lnSpc>
            </a:pPr>
            <a:endParaRPr lang="en-US" altLang="zh-CN" sz="2276" b="0" kern="1200" dirty="0">
              <a:solidFill>
                <a:prstClr val="black"/>
              </a:solidFill>
              <a:latin typeface="Microsoft YaHei" panose="020B0503020204020204" pitchFamily="34" charset="-122"/>
              <a:ea typeface="Microsoft YaHei" panose="020B0503020204020204" pitchFamily="34" charset="-122"/>
              <a:cs typeface="+mn-cs"/>
            </a:endParaRPr>
          </a:p>
          <a:p>
            <a:pPr algn="l" defTabSz="1300460" hangingPunct="1">
              <a:lnSpc>
                <a:spcPct val="150000"/>
              </a:lnSpc>
            </a:pPr>
            <a:r>
              <a:rPr lang="zh-CN" altLang="en-US" sz="2276" b="0" kern="1200" dirty="0">
                <a:solidFill>
                  <a:prstClr val="black"/>
                </a:solidFill>
                <a:latin typeface="Microsoft YaHei" panose="020B0503020204020204" pitchFamily="34" charset="-122"/>
                <a:ea typeface="Microsoft YaHei" panose="020B0503020204020204" pitchFamily="34" charset="-122"/>
                <a:cs typeface="+mn-cs"/>
              </a:rPr>
              <a:t>方案：</a:t>
            </a:r>
            <a:endParaRPr lang="en-US" altLang="zh-CN" sz="2276" b="0" kern="1200" dirty="0">
              <a:solidFill>
                <a:prstClr val="black"/>
              </a:solidFill>
              <a:latin typeface="Microsoft YaHei" panose="020B0503020204020204" pitchFamily="34" charset="-122"/>
              <a:ea typeface="Microsoft YaHei" panose="020B0503020204020204" pitchFamily="34" charset="-122"/>
              <a:cs typeface="+mn-cs"/>
            </a:endParaRPr>
          </a:p>
          <a:p>
            <a:pPr marL="406394" indent="-406394" algn="l" defTabSz="1300460" hangingPunct="1">
              <a:lnSpc>
                <a:spcPct val="150000"/>
              </a:lnSpc>
              <a:buFont typeface="Arial" panose="020B0604020202020204" pitchFamily="34" charset="0"/>
              <a:buChar char="•"/>
            </a:pPr>
            <a:r>
              <a:rPr lang="zh-CN" altLang="en-US" sz="2276" b="0" kern="1200" dirty="0">
                <a:solidFill>
                  <a:prstClr val="black"/>
                </a:solidFill>
                <a:latin typeface="Microsoft YaHei" panose="020B0503020204020204" pitchFamily="34" charset="-122"/>
                <a:ea typeface="Microsoft YaHei" panose="020B0503020204020204" pitchFamily="34" charset="-122"/>
                <a:cs typeface="+mn-cs"/>
              </a:rPr>
              <a:t>联邦调度</a:t>
            </a:r>
            <a:r>
              <a:rPr lang="en-US" altLang="zh-CN" sz="2276" b="0" kern="1200" dirty="0">
                <a:solidFill>
                  <a:prstClr val="black"/>
                </a:solidFill>
                <a:latin typeface="Microsoft YaHei" panose="020B0503020204020204" pitchFamily="34" charset="-122"/>
                <a:ea typeface="Microsoft YaHei" panose="020B0503020204020204" pitchFamily="34" charset="-122"/>
                <a:cs typeface="+mn-cs"/>
              </a:rPr>
              <a:t>(</a:t>
            </a:r>
            <a:r>
              <a:rPr lang="zh-CN" altLang="en-US" sz="2276" b="0" kern="1200" dirty="0">
                <a:solidFill>
                  <a:prstClr val="black"/>
                </a:solidFill>
                <a:latin typeface="Microsoft YaHei" panose="020B0503020204020204" pitchFamily="34" charset="-122"/>
                <a:ea typeface="Microsoft YaHei" panose="020B0503020204020204" pitchFamily="34" charset="-122"/>
                <a:cs typeface="+mn-cs"/>
              </a:rPr>
              <a:t>现有算力入池</a:t>
            </a:r>
            <a:r>
              <a:rPr lang="en-US" altLang="zh-CN" sz="2276" b="0" kern="1200" dirty="0">
                <a:solidFill>
                  <a:prstClr val="black"/>
                </a:solidFill>
                <a:latin typeface="Microsoft YaHei" panose="020B0503020204020204" pitchFamily="34" charset="-122"/>
                <a:ea typeface="Microsoft YaHei" panose="020B0503020204020204" pitchFamily="34" charset="-122"/>
                <a:cs typeface="+mn-cs"/>
              </a:rPr>
              <a:t>)</a:t>
            </a:r>
            <a:r>
              <a:rPr lang="zh-CN" altLang="en-US" sz="2276" b="0" kern="1200" dirty="0">
                <a:solidFill>
                  <a:prstClr val="black"/>
                </a:solidFill>
                <a:latin typeface="Microsoft YaHei" panose="020B0503020204020204" pitchFamily="34" charset="-122"/>
                <a:ea typeface="Microsoft YaHei" panose="020B0503020204020204" pitchFamily="34" charset="-122"/>
                <a:cs typeface="+mn-cs"/>
              </a:rPr>
              <a:t>、资源组均衡、零碎</a:t>
            </a:r>
            <a:r>
              <a:rPr lang="en-US" altLang="zh-CN" sz="2276" b="0" kern="1200" dirty="0" err="1">
                <a:solidFill>
                  <a:prstClr val="black"/>
                </a:solidFill>
                <a:latin typeface="Microsoft YaHei" panose="020B0503020204020204" pitchFamily="34" charset="-122"/>
                <a:ea typeface="Microsoft YaHei" panose="020B0503020204020204" pitchFamily="34" charset="-122"/>
                <a:cs typeface="+mn-cs"/>
              </a:rPr>
              <a:t>vgpu</a:t>
            </a:r>
            <a:r>
              <a:rPr lang="en-US" altLang="zh-CN" sz="2276" b="0" kern="1200" dirty="0">
                <a:solidFill>
                  <a:prstClr val="black"/>
                </a:solidFill>
                <a:latin typeface="Microsoft YaHei" panose="020B0503020204020204" pitchFamily="34" charset="-122"/>
                <a:ea typeface="Microsoft YaHei" panose="020B0503020204020204" pitchFamily="34" charset="-122"/>
                <a:cs typeface="+mn-cs"/>
              </a:rPr>
              <a:t>(A100)</a:t>
            </a:r>
          </a:p>
          <a:p>
            <a:pPr algn="l" defTabSz="1300460" hangingPunct="1">
              <a:lnSpc>
                <a:spcPct val="150000"/>
              </a:lnSpc>
            </a:pPr>
            <a:endParaRPr lang="en-US" altLang="zh-CN" sz="2276" b="0" kern="1200" dirty="0">
              <a:solidFill>
                <a:prstClr val="black"/>
              </a:solidFill>
              <a:latin typeface="Microsoft YaHei" panose="020B0503020204020204" pitchFamily="34" charset="-122"/>
              <a:ea typeface="Microsoft YaHei" panose="020B0503020204020204" pitchFamily="34" charset="-122"/>
              <a:cs typeface="+mn-cs"/>
            </a:endParaRPr>
          </a:p>
          <a:p>
            <a:pPr algn="l" defTabSz="1300460" hangingPunct="1">
              <a:lnSpc>
                <a:spcPct val="150000"/>
              </a:lnSpc>
            </a:pPr>
            <a:r>
              <a:rPr lang="zh-CN" altLang="en-US" sz="2276" b="0" kern="1200" dirty="0">
                <a:solidFill>
                  <a:prstClr val="black"/>
                </a:solidFill>
                <a:latin typeface="Microsoft YaHei" panose="020B0503020204020204" pitchFamily="34" charset="-122"/>
                <a:ea typeface="Microsoft YaHei" panose="020B0503020204020204" pitchFamily="34" charset="-122"/>
                <a:cs typeface="+mn-cs"/>
              </a:rPr>
              <a:t>效果：</a:t>
            </a:r>
            <a:endParaRPr lang="en-US" altLang="zh-CN" sz="2276" b="0" kern="1200" dirty="0">
              <a:solidFill>
                <a:prstClr val="black"/>
              </a:solidFill>
              <a:latin typeface="Microsoft YaHei" panose="020B0503020204020204" pitchFamily="34" charset="-122"/>
              <a:ea typeface="Microsoft YaHei" panose="020B0503020204020204" pitchFamily="34" charset="-122"/>
              <a:cs typeface="+mn-cs"/>
            </a:endParaRPr>
          </a:p>
          <a:p>
            <a:pPr marL="406394" indent="-406394" algn="l" defTabSz="1300460" hangingPunct="1">
              <a:lnSpc>
                <a:spcPct val="150000"/>
              </a:lnSpc>
              <a:buFont typeface="Arial" panose="020B0604020202020204" pitchFamily="34" charset="0"/>
              <a:buChar char="•"/>
            </a:pPr>
            <a:r>
              <a:rPr kumimoji="1" lang="zh-CN" altLang="en-US" sz="2276" b="0" kern="1200" dirty="0">
                <a:solidFill>
                  <a:prstClr val="black"/>
                </a:solidFill>
                <a:latin typeface="Microsoft YaHei" panose="020B0503020204020204" pitchFamily="34" charset="-122"/>
                <a:ea typeface="Microsoft YaHei" panose="020B0503020204020204" pitchFamily="34" charset="-122"/>
                <a:cs typeface="+mn-cs"/>
              </a:rPr>
              <a:t>资源等待时间</a:t>
            </a:r>
            <a:r>
              <a:rPr kumimoji="1" lang="en-US" altLang="zh-CN" sz="2276" b="0" kern="1200" dirty="0">
                <a:solidFill>
                  <a:prstClr val="black"/>
                </a:solidFill>
                <a:latin typeface="Microsoft YaHei" panose="020B0503020204020204" pitchFamily="34" charset="-122"/>
                <a:ea typeface="Microsoft YaHei" panose="020B0503020204020204" pitchFamily="34" charset="-122"/>
                <a:cs typeface="+mn-cs"/>
              </a:rPr>
              <a:t>&lt;5</a:t>
            </a:r>
            <a:r>
              <a:rPr kumimoji="1" lang="zh-CN" altLang="en-US" sz="2276" b="0" kern="1200" dirty="0">
                <a:solidFill>
                  <a:prstClr val="black"/>
                </a:solidFill>
                <a:latin typeface="Microsoft YaHei" panose="020B0503020204020204" pitchFamily="34" charset="-122"/>
                <a:ea typeface="Microsoft YaHei" panose="020B0503020204020204" pitchFamily="34" charset="-122"/>
                <a:cs typeface="+mn-cs"/>
              </a:rPr>
              <a:t>分钟</a:t>
            </a:r>
          </a:p>
          <a:p>
            <a:pPr marL="406394" indent="-406394" algn="l" defTabSz="1300460" hangingPunct="1">
              <a:lnSpc>
                <a:spcPct val="150000"/>
              </a:lnSpc>
              <a:buFont typeface="Arial" panose="020B0604020202020204" pitchFamily="34" charset="0"/>
              <a:buChar char="•"/>
            </a:pPr>
            <a:endParaRPr lang="en-US" altLang="zh-CN" sz="2276" b="0" kern="1200" dirty="0">
              <a:solidFill>
                <a:prstClr val="black"/>
              </a:solidFill>
              <a:latin typeface="Microsoft YaHei" panose="020B0503020204020204" pitchFamily="34" charset="-122"/>
              <a:ea typeface="Microsoft YaHei" panose="020B0503020204020204" pitchFamily="34" charset="-122"/>
              <a:cs typeface="+mn-cs"/>
            </a:endParaRPr>
          </a:p>
        </p:txBody>
      </p:sp>
      <p:sp>
        <p:nvSpPr>
          <p:cNvPr id="29" name="标题 3">
            <a:extLst>
              <a:ext uri="{FF2B5EF4-FFF2-40B4-BE49-F238E27FC236}">
                <a16:creationId xmlns:a16="http://schemas.microsoft.com/office/drawing/2014/main" id="{ABB636C5-4A69-164E-827B-42A419B21D2B}"/>
              </a:ext>
            </a:extLst>
          </p:cNvPr>
          <p:cNvSpPr txBox="1">
            <a:spLocks/>
          </p:cNvSpPr>
          <p:nvPr/>
        </p:nvSpPr>
        <p:spPr>
          <a:xfrm>
            <a:off x="1024264" y="512026"/>
            <a:ext cx="7376802" cy="604012"/>
          </a:xfrm>
          <a:prstGeom prst="rect">
            <a:avLst/>
          </a:prstGeom>
          <a:noFill/>
        </p:spPr>
        <p:txBody>
          <a:bodyPr vert="horz" wrap="square" lIns="130048" tIns="65024" rIns="130048" bIns="65024"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1300460"/>
            <a:r>
              <a:rPr kumimoji="1" lang="zh-CN" altLang="en-US" sz="3413" b="0" dirty="0">
                <a:solidFill>
                  <a:prstClr val="black"/>
                </a:solidFill>
                <a:latin typeface="Microsoft YaHei" panose="020B0503020204020204" pitchFamily="34" charset="-122"/>
                <a:ea typeface="Microsoft YaHei" panose="020B0503020204020204" pitchFamily="34" charset="-122"/>
                <a:cs typeface="TTTGB Medium" charset="-122"/>
              </a:rPr>
              <a:t>挑战：分布式性能问题</a:t>
            </a:r>
            <a:r>
              <a:rPr kumimoji="1" lang="en-US" altLang="zh-CN" sz="3413" b="0" dirty="0">
                <a:solidFill>
                  <a:prstClr val="black"/>
                </a:solidFill>
                <a:latin typeface="Microsoft YaHei" panose="020B0503020204020204" pitchFamily="34" charset="-122"/>
                <a:ea typeface="Microsoft YaHei" panose="020B0503020204020204" pitchFamily="34" charset="-122"/>
                <a:cs typeface="TTTGB Medium" charset="-122"/>
              </a:rPr>
              <a:t>-</a:t>
            </a:r>
            <a:r>
              <a:rPr kumimoji="1" lang="zh-CN" altLang="en-US" sz="3413" b="0" dirty="0">
                <a:solidFill>
                  <a:prstClr val="black"/>
                </a:solidFill>
                <a:latin typeface="Microsoft YaHei" panose="020B0503020204020204" pitchFamily="34" charset="-122"/>
                <a:ea typeface="Microsoft YaHei" panose="020B0503020204020204" pitchFamily="34" charset="-122"/>
                <a:cs typeface="TTTGB Medium" charset="-122"/>
              </a:rPr>
              <a:t>资源组均衡</a:t>
            </a:r>
          </a:p>
        </p:txBody>
      </p:sp>
    </p:spTree>
    <p:extLst>
      <p:ext uri="{BB962C8B-B14F-4D97-AF65-F5344CB8AC3E}">
        <p14:creationId xmlns:p14="http://schemas.microsoft.com/office/powerpoint/2010/main" val="24197136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DC4FF232-9125-2B43-B337-ABF9DDBF37B3}"/>
              </a:ext>
            </a:extLst>
          </p:cNvPr>
          <p:cNvSpPr/>
          <p:nvPr/>
        </p:nvSpPr>
        <p:spPr>
          <a:xfrm>
            <a:off x="349205" y="6813011"/>
            <a:ext cx="7386619" cy="2112694"/>
          </a:xfrm>
          <a:prstGeom prst="rect">
            <a:avLst/>
          </a:prstGeom>
        </p:spPr>
        <p:txBody>
          <a:bodyPr wrap="square">
            <a:spAutoFit/>
          </a:bodyPr>
          <a:lstStyle/>
          <a:p>
            <a:pPr algn="l" defTabSz="650230" hangingPunct="1">
              <a:lnSpc>
                <a:spcPct val="133000"/>
              </a:lnSpc>
            </a:pPr>
            <a:r>
              <a:rPr lang="en-US" altLang="zh-CN" sz="2560" b="0" kern="1200" dirty="0">
                <a:solidFill>
                  <a:prstClr val="black"/>
                </a:solidFill>
                <a:latin typeface="FangSong" panose="02010609060101010101" pitchFamily="49" charset="-122"/>
                <a:ea typeface="FangSong" panose="02010609060101010101" pitchFamily="49" charset="-122"/>
                <a:cs typeface="+mn-cs"/>
              </a:rPr>
              <a:t>1</a:t>
            </a:r>
            <a:r>
              <a:rPr lang="zh-CN" altLang="en-US" sz="2560" b="0" kern="1200" dirty="0">
                <a:solidFill>
                  <a:prstClr val="black"/>
                </a:solidFill>
                <a:latin typeface="FangSong" panose="02010609060101010101" pitchFamily="49" charset="-122"/>
                <a:ea typeface="FangSong" panose="02010609060101010101" pitchFamily="49" charset="-122"/>
                <a:cs typeface="+mn-cs"/>
              </a:rPr>
              <a:t>、</a:t>
            </a:r>
            <a:r>
              <a:rPr lang="zh-CN" altLang="en" sz="2560" b="0" kern="1200" dirty="0">
                <a:solidFill>
                  <a:prstClr val="black"/>
                </a:solidFill>
                <a:latin typeface="FangSong" panose="02010609060101010101" pitchFamily="49" charset="-122"/>
                <a:ea typeface="FangSong" panose="02010609060101010101" pitchFamily="49" charset="-122"/>
                <a:cs typeface="+mn-cs"/>
              </a:rPr>
              <a:t>训练</a:t>
            </a:r>
            <a:r>
              <a:rPr lang="zh-CN" altLang="en-US" sz="2560" b="0" kern="1200" dirty="0">
                <a:solidFill>
                  <a:prstClr val="black"/>
                </a:solidFill>
                <a:latin typeface="FangSong" panose="02010609060101010101" pitchFamily="49" charset="-122"/>
                <a:ea typeface="FangSong" panose="02010609060101010101" pitchFamily="49" charset="-122"/>
                <a:cs typeface="+mn-cs"/>
              </a:rPr>
              <a:t>框架支持分布式（协议和策略）</a:t>
            </a:r>
            <a:endParaRPr lang="en-US" altLang="zh-CN" sz="2560" b="0" kern="1200" dirty="0">
              <a:solidFill>
                <a:prstClr val="black"/>
              </a:solidFill>
              <a:latin typeface="FangSong" panose="02010609060101010101" pitchFamily="49" charset="-122"/>
              <a:ea typeface="FangSong" panose="02010609060101010101" pitchFamily="49" charset="-122"/>
              <a:cs typeface="+mn-cs"/>
            </a:endParaRPr>
          </a:p>
          <a:p>
            <a:pPr algn="l" defTabSz="650230" hangingPunct="1">
              <a:lnSpc>
                <a:spcPct val="133000"/>
              </a:lnSpc>
            </a:pPr>
            <a:r>
              <a:rPr lang="en-US" altLang="zh-CN" sz="2560" b="0" kern="1200" dirty="0">
                <a:solidFill>
                  <a:prstClr val="black"/>
                </a:solidFill>
                <a:latin typeface="FangSong" panose="02010609060101010101" pitchFamily="49" charset="-122"/>
                <a:ea typeface="FangSong" panose="02010609060101010101" pitchFamily="49" charset="-122"/>
                <a:cs typeface="+mn-cs"/>
              </a:rPr>
              <a:t>2</a:t>
            </a:r>
            <a:r>
              <a:rPr lang="zh-CN" altLang="en-US" sz="2560" b="0" kern="1200" dirty="0">
                <a:solidFill>
                  <a:prstClr val="black"/>
                </a:solidFill>
                <a:latin typeface="FangSong" panose="02010609060101010101" pitchFamily="49" charset="-122"/>
                <a:ea typeface="FangSong" panose="02010609060101010101" pitchFamily="49" charset="-122"/>
                <a:cs typeface="+mn-cs"/>
              </a:rPr>
              <a:t>、代码识别分布式角色（有状态）</a:t>
            </a:r>
            <a:endParaRPr lang="en-US" altLang="zh-CN" sz="2560" b="0" kern="1200" dirty="0">
              <a:solidFill>
                <a:prstClr val="black"/>
              </a:solidFill>
              <a:latin typeface="FangSong" panose="02010609060101010101" pitchFamily="49" charset="-122"/>
              <a:ea typeface="FangSong" panose="02010609060101010101" pitchFamily="49" charset="-122"/>
              <a:cs typeface="+mn-cs"/>
            </a:endParaRPr>
          </a:p>
          <a:p>
            <a:pPr algn="l" defTabSz="650230" hangingPunct="1">
              <a:lnSpc>
                <a:spcPct val="133000"/>
              </a:lnSpc>
            </a:pPr>
            <a:r>
              <a:rPr lang="en-US" altLang="zh-CN" sz="2560" b="0" kern="1200" dirty="0">
                <a:solidFill>
                  <a:prstClr val="black"/>
                </a:solidFill>
                <a:latin typeface="FangSong" panose="02010609060101010101" pitchFamily="49" charset="-122"/>
                <a:ea typeface="FangSong" panose="02010609060101010101" pitchFamily="49" charset="-122"/>
                <a:cs typeface="+mn-cs"/>
              </a:rPr>
              <a:t>3</a:t>
            </a:r>
            <a:r>
              <a:rPr lang="zh-CN" altLang="en-US" sz="2560" b="0" kern="1200" dirty="0">
                <a:solidFill>
                  <a:prstClr val="black"/>
                </a:solidFill>
                <a:latin typeface="FangSong" panose="02010609060101010101" pitchFamily="49" charset="-122"/>
                <a:ea typeface="FangSong" panose="02010609060101010101" pitchFamily="49" charset="-122"/>
                <a:cs typeface="+mn-cs"/>
              </a:rPr>
              <a:t>、控制器部署分布式训练集群（</a:t>
            </a:r>
            <a:r>
              <a:rPr lang="en-US" altLang="zh-CN" sz="2560" b="0" kern="1200" dirty="0">
                <a:solidFill>
                  <a:prstClr val="black"/>
                </a:solidFill>
                <a:latin typeface="FangSong" panose="02010609060101010101" pitchFamily="49" charset="-122"/>
                <a:ea typeface="FangSong" panose="02010609060101010101" pitchFamily="49" charset="-122"/>
                <a:cs typeface="+mn-cs"/>
              </a:rPr>
              <a:t>operator</a:t>
            </a:r>
            <a:r>
              <a:rPr lang="zh-CN" altLang="en-US" sz="2560" b="0" kern="1200" dirty="0">
                <a:solidFill>
                  <a:prstClr val="black"/>
                </a:solidFill>
                <a:latin typeface="FangSong" panose="02010609060101010101" pitchFamily="49" charset="-122"/>
                <a:ea typeface="FangSong" panose="02010609060101010101" pitchFamily="49" charset="-122"/>
                <a:cs typeface="+mn-cs"/>
              </a:rPr>
              <a:t>）</a:t>
            </a:r>
            <a:endParaRPr lang="en-US" altLang="zh-CN" sz="2560" b="0" kern="1200" dirty="0">
              <a:solidFill>
                <a:prstClr val="black"/>
              </a:solidFill>
              <a:latin typeface="FangSong" panose="02010609060101010101" pitchFamily="49" charset="-122"/>
              <a:ea typeface="FangSong" panose="02010609060101010101" pitchFamily="49" charset="-122"/>
              <a:cs typeface="+mn-cs"/>
            </a:endParaRPr>
          </a:p>
          <a:p>
            <a:pPr algn="l" defTabSz="650230" hangingPunct="1">
              <a:lnSpc>
                <a:spcPct val="133000"/>
              </a:lnSpc>
            </a:pPr>
            <a:r>
              <a:rPr lang="en-US" altLang="zh-CN" sz="2560" b="0" kern="1200" dirty="0">
                <a:solidFill>
                  <a:prstClr val="black"/>
                </a:solidFill>
                <a:latin typeface="FangSong" panose="02010609060101010101" pitchFamily="49" charset="-122"/>
                <a:ea typeface="FangSong" panose="02010609060101010101" pitchFamily="49" charset="-122"/>
                <a:cs typeface="+mn-cs"/>
              </a:rPr>
              <a:t>4</a:t>
            </a:r>
            <a:r>
              <a:rPr lang="zh-CN" altLang="en-US" sz="2560" b="0" kern="1200" dirty="0">
                <a:solidFill>
                  <a:prstClr val="black"/>
                </a:solidFill>
                <a:latin typeface="FangSong" panose="02010609060101010101" pitchFamily="49" charset="-122"/>
                <a:ea typeface="FangSong" panose="02010609060101010101" pitchFamily="49" charset="-122"/>
                <a:cs typeface="+mn-cs"/>
              </a:rPr>
              <a:t>、配置分布式训练集群的部署（</a:t>
            </a:r>
            <a:r>
              <a:rPr lang="en-US" altLang="zh-CN" sz="2560" b="0" kern="1200" dirty="0">
                <a:solidFill>
                  <a:prstClr val="black"/>
                </a:solidFill>
                <a:latin typeface="FangSong" panose="02010609060101010101" pitchFamily="49" charset="-122"/>
                <a:ea typeface="FangSong" panose="02010609060101010101" pitchFamily="49" charset="-122"/>
                <a:cs typeface="+mn-cs"/>
              </a:rPr>
              <a:t>CRD</a:t>
            </a:r>
            <a:r>
              <a:rPr lang="zh-CN" altLang="en-US" sz="2560" b="0" kern="1200" dirty="0">
                <a:solidFill>
                  <a:prstClr val="black"/>
                </a:solidFill>
                <a:latin typeface="FangSong" panose="02010609060101010101" pitchFamily="49" charset="-122"/>
                <a:ea typeface="FangSong" panose="02010609060101010101" pitchFamily="49" charset="-122"/>
                <a:cs typeface="+mn-cs"/>
              </a:rPr>
              <a:t>）</a:t>
            </a:r>
            <a:endParaRPr lang="en-US" altLang="zh-CN" sz="2560" b="0" kern="1200" dirty="0">
              <a:solidFill>
                <a:prstClr val="black"/>
              </a:solidFill>
              <a:latin typeface="FangSong" panose="02010609060101010101" pitchFamily="49" charset="-122"/>
              <a:ea typeface="FangSong" panose="02010609060101010101" pitchFamily="49" charset="-122"/>
              <a:cs typeface="+mn-cs"/>
            </a:endParaRPr>
          </a:p>
        </p:txBody>
      </p:sp>
      <p:sp>
        <p:nvSpPr>
          <p:cNvPr id="5" name="文本框 4">
            <a:extLst>
              <a:ext uri="{FF2B5EF4-FFF2-40B4-BE49-F238E27FC236}">
                <a16:creationId xmlns:a16="http://schemas.microsoft.com/office/drawing/2014/main" id="{E75DB609-EA78-3143-944B-3B7FDE56AAD4}"/>
              </a:ext>
            </a:extLst>
          </p:cNvPr>
          <p:cNvSpPr txBox="1"/>
          <p:nvPr/>
        </p:nvSpPr>
        <p:spPr>
          <a:xfrm>
            <a:off x="176949" y="490454"/>
            <a:ext cx="4836034"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中台：分布式训练</a:t>
            </a:r>
            <a:endParaRPr lang="en-US" altLang="zh-CN" sz="3413" kern="1200" dirty="0">
              <a:gradFill>
                <a:gsLst>
                  <a:gs pos="43000">
                    <a:schemeClr val="accent1"/>
                  </a:gs>
                  <a:gs pos="100000">
                    <a:schemeClr val="accent2"/>
                  </a:gs>
                </a:gsLst>
                <a:lin ang="2700000" scaled="0"/>
              </a:gradFill>
              <a:latin typeface="+mj-ea"/>
            </a:endParaRPr>
          </a:p>
        </p:txBody>
      </p:sp>
      <p:pic>
        <p:nvPicPr>
          <p:cNvPr id="6" name="图片 5" descr="卡通人物&#10;&#10;低可信度描述已自动生成">
            <a:extLst>
              <a:ext uri="{FF2B5EF4-FFF2-40B4-BE49-F238E27FC236}">
                <a16:creationId xmlns:a16="http://schemas.microsoft.com/office/drawing/2014/main" id="{D1663DC6-D565-B54B-BB1E-1C69B3C1ADE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10" name="Picture 2">
            <a:extLst>
              <a:ext uri="{FF2B5EF4-FFF2-40B4-BE49-F238E27FC236}">
                <a16:creationId xmlns:a16="http://schemas.microsoft.com/office/drawing/2014/main" id="{3A5B3244-B35E-6144-A3BE-92694AA4EFF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7099"/>
          <a:stretch/>
        </p:blipFill>
        <p:spPr bwMode="auto">
          <a:xfrm>
            <a:off x="1000081" y="1612999"/>
            <a:ext cx="7885861" cy="4774794"/>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2" descr="图形用户界面&#10;&#10;低可信度描述已自动生成">
            <a:extLst>
              <a:ext uri="{FF2B5EF4-FFF2-40B4-BE49-F238E27FC236}">
                <a16:creationId xmlns:a16="http://schemas.microsoft.com/office/drawing/2014/main" id="{3EE4A4C0-5808-764C-818E-8D7FAA481E4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88458" y="1435100"/>
            <a:ext cx="8102600" cy="6883400"/>
          </a:xfrm>
          <a:prstGeom prst="rect">
            <a:avLst/>
          </a:prstGeom>
        </p:spPr>
      </p:pic>
    </p:spTree>
    <p:extLst>
      <p:ext uri="{BB962C8B-B14F-4D97-AF65-F5344CB8AC3E}">
        <p14:creationId xmlns:p14="http://schemas.microsoft.com/office/powerpoint/2010/main" val="22139981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A3E8569-EF43-3E4C-B295-9FABE1E9851D}"/>
              </a:ext>
            </a:extLst>
          </p:cNvPr>
          <p:cNvGrpSpPr/>
          <p:nvPr/>
        </p:nvGrpSpPr>
        <p:grpSpPr>
          <a:xfrm>
            <a:off x="416253" y="1714240"/>
            <a:ext cx="15806666" cy="6633573"/>
            <a:chOff x="292492" y="1205325"/>
            <a:chExt cx="11114062" cy="4664231"/>
          </a:xfrm>
        </p:grpSpPr>
        <p:sp>
          <p:nvSpPr>
            <p:cNvPr id="4" name="圆角矩形 3">
              <a:extLst>
                <a:ext uri="{FF2B5EF4-FFF2-40B4-BE49-F238E27FC236}">
                  <a16:creationId xmlns:a16="http://schemas.microsoft.com/office/drawing/2014/main" id="{75D16954-21A8-204D-A8E3-C3769CDC7510}"/>
                </a:ext>
              </a:extLst>
            </p:cNvPr>
            <p:cNvSpPr/>
            <p:nvPr/>
          </p:nvSpPr>
          <p:spPr>
            <a:xfrm>
              <a:off x="571228" y="1494577"/>
              <a:ext cx="791550" cy="481505"/>
            </a:xfrm>
            <a:prstGeom prst="roundRect">
              <a:avLst/>
            </a:prstGeom>
            <a:noFill/>
            <a:ln w="25400" cap="flat">
              <a:solidFill>
                <a:schemeClr val="accent1">
                  <a:lumMod val="50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991" b="0" dirty="0">
                  <a:latin typeface="Microsoft YaHei" panose="020B0503020204020204" pitchFamily="34" charset="-122"/>
                  <a:ea typeface="Microsoft YaHei" panose="020B0503020204020204" pitchFamily="34" charset="-122"/>
                  <a:cs typeface="Helvetica Neue Medium"/>
                  <a:sym typeface="Helvetica Neue Medium"/>
                </a:rPr>
                <a:t>worker</a:t>
              </a:r>
              <a:endParaRPr lang="zh-CN" altLang="en-US" sz="1991" b="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7" name="圆角矩形 6">
              <a:extLst>
                <a:ext uri="{FF2B5EF4-FFF2-40B4-BE49-F238E27FC236}">
                  <a16:creationId xmlns:a16="http://schemas.microsoft.com/office/drawing/2014/main" id="{FBC9B35D-88D3-5B4C-A0C5-47D9B0F7D745}"/>
                </a:ext>
              </a:extLst>
            </p:cNvPr>
            <p:cNvSpPr/>
            <p:nvPr/>
          </p:nvSpPr>
          <p:spPr>
            <a:xfrm>
              <a:off x="571228" y="2240528"/>
              <a:ext cx="2676613" cy="606530"/>
            </a:xfrm>
            <a:prstGeom prst="roundRect">
              <a:avLst/>
            </a:prstGeom>
            <a:noFill/>
            <a:ln w="25400" cap="flat">
              <a:solidFill>
                <a:schemeClr val="accent1">
                  <a:lumMod val="50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991" b="0" dirty="0">
                  <a:latin typeface="Microsoft YaHei" panose="020B0503020204020204" pitchFamily="34" charset="-122"/>
                  <a:ea typeface="Microsoft YaHei" panose="020B0503020204020204" pitchFamily="34" charset="-122"/>
                  <a:cs typeface="Helvetica Neue Medium"/>
                  <a:sym typeface="Helvetica Neue Medium"/>
                </a:rPr>
                <a:t>master</a:t>
              </a:r>
              <a:endParaRPr lang="zh-CN" altLang="en-US" sz="1991" b="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10" name="圆角矩形 9">
              <a:extLst>
                <a:ext uri="{FF2B5EF4-FFF2-40B4-BE49-F238E27FC236}">
                  <a16:creationId xmlns:a16="http://schemas.microsoft.com/office/drawing/2014/main" id="{6380A582-9A75-7E45-9207-50754248D729}"/>
                </a:ext>
              </a:extLst>
            </p:cNvPr>
            <p:cNvSpPr/>
            <p:nvPr/>
          </p:nvSpPr>
          <p:spPr>
            <a:xfrm>
              <a:off x="1513759" y="1494577"/>
              <a:ext cx="791550" cy="481505"/>
            </a:xfrm>
            <a:prstGeom prst="roundRect">
              <a:avLst/>
            </a:prstGeom>
            <a:noFill/>
            <a:ln w="25400" cap="flat">
              <a:solidFill>
                <a:schemeClr val="accent1">
                  <a:lumMod val="50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991" b="0" dirty="0">
                  <a:latin typeface="Microsoft YaHei" panose="020B0503020204020204" pitchFamily="34" charset="-122"/>
                  <a:ea typeface="Microsoft YaHei" panose="020B0503020204020204" pitchFamily="34" charset="-122"/>
                  <a:cs typeface="Helvetica Neue Medium"/>
                  <a:sym typeface="Helvetica Neue Medium"/>
                </a:rPr>
                <a:t>worker</a:t>
              </a:r>
              <a:endParaRPr lang="zh-CN" altLang="en-US" sz="1991" b="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11" name="圆角矩形 10">
              <a:extLst>
                <a:ext uri="{FF2B5EF4-FFF2-40B4-BE49-F238E27FC236}">
                  <a16:creationId xmlns:a16="http://schemas.microsoft.com/office/drawing/2014/main" id="{7B1C8007-694B-A149-ADC1-3693B0612229}"/>
                </a:ext>
              </a:extLst>
            </p:cNvPr>
            <p:cNvSpPr/>
            <p:nvPr/>
          </p:nvSpPr>
          <p:spPr>
            <a:xfrm>
              <a:off x="2456290" y="1494577"/>
              <a:ext cx="791550" cy="481505"/>
            </a:xfrm>
            <a:prstGeom prst="roundRect">
              <a:avLst/>
            </a:prstGeom>
            <a:noFill/>
            <a:ln w="25400" cap="flat">
              <a:solidFill>
                <a:schemeClr val="accent1">
                  <a:lumMod val="50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991" b="0" dirty="0">
                  <a:latin typeface="Microsoft YaHei" panose="020B0503020204020204" pitchFamily="34" charset="-122"/>
                  <a:ea typeface="Microsoft YaHei" panose="020B0503020204020204" pitchFamily="34" charset="-122"/>
                  <a:cs typeface="Helvetica Neue Medium"/>
                  <a:sym typeface="Helvetica Neue Medium"/>
                </a:rPr>
                <a:t>worker</a:t>
              </a:r>
              <a:endParaRPr lang="zh-CN" altLang="en-US" sz="1991" b="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12" name="圆角矩形 11">
              <a:extLst>
                <a:ext uri="{FF2B5EF4-FFF2-40B4-BE49-F238E27FC236}">
                  <a16:creationId xmlns:a16="http://schemas.microsoft.com/office/drawing/2014/main" id="{AF302E0D-E022-0A43-AE40-80642F20FE9B}"/>
                </a:ext>
              </a:extLst>
            </p:cNvPr>
            <p:cNvSpPr/>
            <p:nvPr/>
          </p:nvSpPr>
          <p:spPr>
            <a:xfrm>
              <a:off x="571228" y="3111504"/>
              <a:ext cx="2676613" cy="1717399"/>
            </a:xfrm>
            <a:prstGeom prst="roundRect">
              <a:avLst/>
            </a:prstGeom>
            <a:noFill/>
            <a:ln w="25400" cap="flat">
              <a:solidFill>
                <a:schemeClr val="accent1">
                  <a:lumMod val="50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r>
                <a:rPr lang="zh-CN" altLang="en-US" sz="1991" b="0" dirty="0">
                  <a:latin typeface="Microsoft YaHei" panose="020B0503020204020204" pitchFamily="34" charset="-122"/>
                  <a:ea typeface="Microsoft YaHei" panose="020B0503020204020204" pitchFamily="34" charset="-122"/>
                  <a:cs typeface="Helvetica Neue Medium"/>
                </a:rPr>
                <a:t>                   </a:t>
              </a:r>
              <a:r>
                <a:rPr lang="en-US" altLang="zh-CN" sz="1991" b="0" dirty="0">
                  <a:latin typeface="Microsoft YaHei" panose="020B0503020204020204" pitchFamily="34" charset="-122"/>
                  <a:ea typeface="Microsoft YaHei" panose="020B0503020204020204" pitchFamily="34" charset="-122"/>
                  <a:cs typeface="Helvetica Neue Medium"/>
                </a:rPr>
                <a:t>client</a:t>
              </a:r>
            </a:p>
            <a:p>
              <a:pPr algn="l" defTabSz="584170"/>
              <a:r>
                <a:rPr lang="zh-CN" altLang="en" sz="1991" b="0" dirty="0">
                  <a:latin typeface="Microsoft YaHei" panose="020B0503020204020204" pitchFamily="34" charset="-122"/>
                  <a:ea typeface="Microsoft YaHei" panose="020B0503020204020204" pitchFamily="34" charset="-122"/>
                  <a:cs typeface="Helvetica Neue Medium"/>
                </a:rPr>
                <a:t>客户端</a:t>
              </a:r>
              <a:r>
                <a:rPr lang="zh-CN" altLang="en-US" sz="1991" b="0" dirty="0">
                  <a:latin typeface="Microsoft YaHei" panose="020B0503020204020204" pitchFamily="34" charset="-122"/>
                  <a:ea typeface="Microsoft YaHei" panose="020B0503020204020204" pitchFamily="34" charset="-122"/>
                  <a:cs typeface="Helvetica Neue Medium"/>
                </a:rPr>
                <a:t>发起，</a:t>
              </a:r>
              <a:r>
                <a:rPr lang="en-US" altLang="zh-CN" sz="1991" b="0" dirty="0">
                  <a:latin typeface="Microsoft YaHei" panose="020B0503020204020204" pitchFamily="34" charset="-122"/>
                  <a:ea typeface="Microsoft YaHei" panose="020B0503020204020204" pitchFamily="34" charset="-122"/>
                  <a:cs typeface="Helvetica Neue Medium"/>
                </a:rPr>
                <a:t>master</a:t>
              </a:r>
              <a:r>
                <a:rPr lang="zh-CN" altLang="en-US" sz="1991" b="0" dirty="0">
                  <a:latin typeface="Microsoft YaHei" panose="020B0503020204020204" pitchFamily="34" charset="-122"/>
                  <a:ea typeface="Microsoft YaHei" panose="020B0503020204020204" pitchFamily="34" charset="-122"/>
                  <a:cs typeface="Helvetica Neue Medium"/>
                </a:rPr>
                <a:t>分发</a:t>
              </a:r>
              <a:endParaRPr lang="en" altLang="zh-CN" sz="1991" b="0" dirty="0">
                <a:latin typeface="Microsoft YaHei" panose="020B0503020204020204" pitchFamily="34" charset="-122"/>
                <a:ea typeface="Microsoft YaHei" panose="020B0503020204020204" pitchFamily="34" charset="-122"/>
                <a:cs typeface="Helvetica Neue Medium"/>
              </a:endParaRPr>
            </a:p>
            <a:p>
              <a:pPr algn="l" defTabSz="584170"/>
              <a:r>
                <a:rPr lang="en" altLang="zh-CN" sz="1991" b="0" dirty="0">
                  <a:latin typeface="Microsoft YaHei" panose="020B0503020204020204" pitchFamily="34" charset="-122"/>
                  <a:ea typeface="Microsoft YaHei" panose="020B0503020204020204" pitchFamily="34" charset="-122"/>
                  <a:cs typeface="Helvetica Neue Medium"/>
                </a:rPr>
                <a:t>@</a:t>
              </a:r>
              <a:r>
                <a:rPr lang="en" altLang="zh-CN" sz="1991" b="0" dirty="0" err="1">
                  <a:latin typeface="Microsoft YaHei" panose="020B0503020204020204" pitchFamily="34" charset="-122"/>
                  <a:ea typeface="Microsoft YaHei" panose="020B0503020204020204" pitchFamily="34" charset="-122"/>
                  <a:cs typeface="Helvetica Neue Medium"/>
                </a:rPr>
                <a:t>ray.remote</a:t>
              </a:r>
              <a:r>
                <a:rPr lang="en" altLang="zh-CN" sz="1991" b="0" dirty="0">
                  <a:latin typeface="Microsoft YaHei" panose="020B0503020204020204" pitchFamily="34" charset="-122"/>
                  <a:ea typeface="Microsoft YaHei" panose="020B0503020204020204" pitchFamily="34" charset="-122"/>
                  <a:cs typeface="Helvetica Neue Medium"/>
                </a:rPr>
                <a:t> </a:t>
              </a:r>
            </a:p>
            <a:p>
              <a:pPr algn="l" defTabSz="584170"/>
              <a:r>
                <a:rPr lang="en" altLang="zh-CN" sz="1991" b="0" dirty="0">
                  <a:latin typeface="Microsoft YaHei" panose="020B0503020204020204" pitchFamily="34" charset="-122"/>
                  <a:ea typeface="Microsoft YaHei" panose="020B0503020204020204" pitchFamily="34" charset="-122"/>
                  <a:cs typeface="Helvetica Neue Medium"/>
                </a:rPr>
                <a:t>def fun1(index): </a:t>
              </a:r>
            </a:p>
            <a:p>
              <a:pPr algn="l" defTabSz="584170"/>
              <a:r>
                <a:rPr lang="zh-CN" altLang="en-US" sz="1991" b="0" dirty="0">
                  <a:latin typeface="Microsoft YaHei" panose="020B0503020204020204" pitchFamily="34" charset="-122"/>
                  <a:ea typeface="Microsoft YaHei" panose="020B0503020204020204" pitchFamily="34" charset="-122"/>
                  <a:cs typeface="Helvetica Neue Medium"/>
                </a:rPr>
                <a:t>    </a:t>
              </a:r>
              <a:r>
                <a:rPr lang="en" altLang="zh-CN" sz="1991" b="0" dirty="0">
                  <a:latin typeface="Microsoft YaHei" panose="020B0503020204020204" pitchFamily="34" charset="-122"/>
                  <a:ea typeface="Microsoft YaHei" panose="020B0503020204020204" pitchFamily="34" charset="-122"/>
                  <a:cs typeface="Helvetica Neue Medium"/>
                </a:rPr>
                <a:t>return '</a:t>
              </a:r>
              <a:r>
                <a:rPr lang="en" altLang="zh-CN" sz="1991" b="0" dirty="0" err="1">
                  <a:latin typeface="Microsoft YaHei" panose="020B0503020204020204" pitchFamily="34" charset="-122"/>
                  <a:ea typeface="Microsoft YaHei" panose="020B0503020204020204" pitchFamily="34" charset="-122"/>
                  <a:cs typeface="Helvetica Neue Medium"/>
                </a:rPr>
                <a:t>back_data</a:t>
              </a:r>
              <a:r>
                <a:rPr lang="en" altLang="zh-CN" sz="1991" b="0" dirty="0">
                  <a:latin typeface="Microsoft YaHei" panose="020B0503020204020204" pitchFamily="34" charset="-122"/>
                  <a:ea typeface="Microsoft YaHei" panose="020B0503020204020204" pitchFamily="34" charset="-122"/>
                  <a:cs typeface="Helvetica Neue Medium"/>
                </a:rPr>
                <a:t>’</a:t>
              </a:r>
            </a:p>
            <a:p>
              <a:pPr algn="l" defTabSz="584170"/>
              <a:r>
                <a:rPr lang="zh-CN" altLang="en-US" sz="1991" b="0" dirty="0">
                  <a:latin typeface="Microsoft YaHei" panose="020B0503020204020204" pitchFamily="34" charset="-122"/>
                  <a:ea typeface="Microsoft YaHei" panose="020B0503020204020204" pitchFamily="34" charset="-122"/>
                  <a:cs typeface="Helvetica Neue Medium"/>
                  <a:sym typeface="Helvetica Neue Medium"/>
                </a:rPr>
                <a:t>  </a:t>
              </a:r>
              <a:endParaRPr lang="en" altLang="zh-CN" sz="1991" b="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14" name="矩形 13">
              <a:extLst>
                <a:ext uri="{FF2B5EF4-FFF2-40B4-BE49-F238E27FC236}">
                  <a16:creationId xmlns:a16="http://schemas.microsoft.com/office/drawing/2014/main" id="{064BA198-7692-734F-BDC1-E43AAC9CF3E5}"/>
                </a:ext>
              </a:extLst>
            </p:cNvPr>
            <p:cNvSpPr/>
            <p:nvPr/>
          </p:nvSpPr>
          <p:spPr>
            <a:xfrm>
              <a:off x="292492" y="1209898"/>
              <a:ext cx="3235329" cy="4002682"/>
            </a:xfrm>
            <a:prstGeom prst="rect">
              <a:avLst/>
            </a:prstGeom>
            <a:noFill/>
            <a:ln w="12700" cap="flat">
              <a:solidFill>
                <a:schemeClr val="bg1">
                  <a:lumMod val="75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endParaRPr lang="zh-CN" altLang="en-US" sz="1991" b="0">
                <a:solidFill>
                  <a:srgbClr val="FFFFFF"/>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16" name="圆角矩形 15">
              <a:extLst>
                <a:ext uri="{FF2B5EF4-FFF2-40B4-BE49-F238E27FC236}">
                  <a16:creationId xmlns:a16="http://schemas.microsoft.com/office/drawing/2014/main" id="{10FD3A31-7C35-CE4A-B74F-030A8B9F3359}"/>
                </a:ext>
              </a:extLst>
            </p:cNvPr>
            <p:cNvSpPr/>
            <p:nvPr/>
          </p:nvSpPr>
          <p:spPr>
            <a:xfrm>
              <a:off x="4506228" y="1504946"/>
              <a:ext cx="2646749" cy="2459821"/>
            </a:xfrm>
            <a:prstGeom prst="roundRect">
              <a:avLst/>
            </a:prstGeom>
            <a:noFill/>
            <a:ln w="25400" cap="flat">
              <a:solidFill>
                <a:schemeClr val="accent1">
                  <a:lumMod val="50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endParaRPr lang="en-US" altLang="zh-CN" sz="1991" b="0" dirty="0">
                <a:latin typeface="Microsoft YaHei" panose="020B0503020204020204" pitchFamily="34" charset="-122"/>
                <a:ea typeface="Microsoft YaHei" panose="020B0503020204020204" pitchFamily="34" charset="-122"/>
                <a:cs typeface="Helvetica Neue Medium"/>
                <a:sym typeface="Helvetica Neue Medium"/>
              </a:endParaRPr>
            </a:p>
            <a:p>
              <a:pPr algn="l" defTabSz="584170"/>
              <a:r>
                <a:rPr lang="en-US" altLang="zh-CN" sz="1991" b="0" dirty="0">
                  <a:latin typeface="Microsoft YaHei" panose="020B0503020204020204" pitchFamily="34" charset="-122"/>
                  <a:ea typeface="Microsoft YaHei" panose="020B0503020204020204" pitchFamily="34" charset="-122"/>
                  <a:cs typeface="Helvetica Neue Medium"/>
                  <a:sym typeface="Helvetica Neue Medium"/>
                </a:rPr>
                <a:t>switch</a:t>
              </a:r>
              <a:r>
                <a:rPr lang="zh-CN" altLang="en-US" sz="1991" b="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991" b="0" dirty="0">
                  <a:latin typeface="Microsoft YaHei" panose="020B0503020204020204" pitchFamily="34" charset="-122"/>
                  <a:ea typeface="Microsoft YaHei" panose="020B0503020204020204" pitchFamily="34" charset="-122"/>
                  <a:cs typeface="Helvetica Neue Medium"/>
                  <a:sym typeface="Helvetica Neue Medium"/>
                </a:rPr>
                <a:t>role:</a:t>
              </a:r>
            </a:p>
            <a:p>
              <a:pPr algn="l" defTabSz="584170"/>
              <a:r>
                <a:rPr lang="zh-CN" altLang="en-US" sz="1991" b="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991" b="0" dirty="0">
                  <a:latin typeface="Microsoft YaHei" panose="020B0503020204020204" pitchFamily="34" charset="-122"/>
                  <a:ea typeface="Microsoft YaHei" panose="020B0503020204020204" pitchFamily="34" charset="-122"/>
                  <a:sym typeface="Helvetica Neue Medium"/>
                </a:rPr>
                <a:t>switch</a:t>
              </a:r>
              <a:r>
                <a:rPr lang="zh-CN" altLang="en-US" sz="1991" b="0" dirty="0">
                  <a:latin typeface="Microsoft YaHei" panose="020B0503020204020204" pitchFamily="34" charset="-122"/>
                  <a:ea typeface="Microsoft YaHei" panose="020B0503020204020204" pitchFamily="34" charset="-122"/>
                  <a:sym typeface="Helvetica Neue Medium"/>
                </a:rPr>
                <a:t> </a:t>
              </a:r>
              <a:r>
                <a:rPr lang="en-US" altLang="zh-CN" sz="1991" b="0" dirty="0">
                  <a:latin typeface="Microsoft YaHei" panose="020B0503020204020204" pitchFamily="34" charset="-122"/>
                  <a:ea typeface="Microsoft YaHei" panose="020B0503020204020204" pitchFamily="34" charset="-122"/>
                  <a:sym typeface="Helvetica Neue Medium"/>
                </a:rPr>
                <a:t>rank:</a:t>
              </a:r>
              <a:endParaRPr lang="en-US" altLang="zh-CN" sz="1991" b="0" dirty="0">
                <a:latin typeface="Microsoft YaHei" panose="020B0503020204020204" pitchFamily="34" charset="-122"/>
                <a:ea typeface="Microsoft YaHei" panose="020B0503020204020204" pitchFamily="34" charset="-122"/>
                <a:cs typeface="Helvetica Neue Medium"/>
                <a:sym typeface="Helvetica Neue Medium"/>
              </a:endParaRPr>
            </a:p>
            <a:p>
              <a:pPr algn="l" defTabSz="584170"/>
              <a:r>
                <a:rPr lang="zh-CN" altLang="en-US" sz="1991" b="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991" b="0" dirty="0">
                  <a:latin typeface="Microsoft YaHei" panose="020B0503020204020204" pitchFamily="34" charset="-122"/>
                  <a:ea typeface="Microsoft YaHei" panose="020B0503020204020204" pitchFamily="34" charset="-122"/>
                  <a:cs typeface="Helvetica Neue Medium"/>
                  <a:sym typeface="Helvetica Neue Medium"/>
                </a:rPr>
                <a:t>do</a:t>
              </a:r>
              <a:r>
                <a:rPr lang="zh-CN" altLang="en-US" sz="1991" b="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991" b="0" dirty="0">
                  <a:latin typeface="Microsoft YaHei" panose="020B0503020204020204" pitchFamily="34" charset="-122"/>
                  <a:ea typeface="Microsoft YaHei" panose="020B0503020204020204" pitchFamily="34" charset="-122"/>
                  <a:cs typeface="Helvetica Neue Medium"/>
                  <a:sym typeface="Helvetica Neue Medium"/>
                </a:rPr>
                <a:t>…</a:t>
              </a:r>
            </a:p>
            <a:p>
              <a:pPr algn="l" defTabSz="584170"/>
              <a:endParaRPr lang="en-US" altLang="zh-CN" sz="1991" b="0" dirty="0">
                <a:latin typeface="Microsoft YaHei" panose="020B0503020204020204" pitchFamily="34" charset="-122"/>
                <a:ea typeface="Microsoft YaHei" panose="020B0503020204020204" pitchFamily="34" charset="-122"/>
                <a:cs typeface="Helvetica Neue Medium"/>
                <a:sym typeface="Helvetica Neue Medium"/>
              </a:endParaRPr>
            </a:p>
            <a:p>
              <a:pPr algn="l" defTabSz="584170"/>
              <a:r>
                <a:rPr lang="zh-CN" altLang="en-US" sz="1991" b="0" dirty="0">
                  <a:latin typeface="Microsoft YaHei" panose="020B0503020204020204" pitchFamily="34" charset="-122"/>
                  <a:ea typeface="Microsoft YaHei" panose="020B0503020204020204" pitchFamily="34" charset="-122"/>
                  <a:cs typeface="Helvetica Neue Medium"/>
                  <a:sym typeface="Helvetica Neue Medium"/>
                </a:rPr>
                <a:t>依据</a:t>
              </a:r>
              <a:r>
                <a:rPr lang="en-US" altLang="zh-CN" sz="1991" b="0" dirty="0">
                  <a:latin typeface="Microsoft YaHei" panose="020B0503020204020204" pitchFamily="34" charset="-122"/>
                  <a:ea typeface="Microsoft YaHei" panose="020B0503020204020204" pitchFamily="34" charset="-122"/>
                  <a:sym typeface="Helvetica Neue Medium"/>
                </a:rPr>
                <a:t>role</a:t>
              </a:r>
              <a:r>
                <a:rPr lang="zh-CN" altLang="en-US" sz="1991" b="0" dirty="0">
                  <a:latin typeface="Microsoft YaHei" panose="020B0503020204020204" pitchFamily="34" charset="-122"/>
                  <a:ea typeface="Microsoft YaHei" panose="020B0503020204020204" pitchFamily="34" charset="-122"/>
                  <a:sym typeface="Helvetica Neue Medium"/>
                </a:rPr>
                <a:t>和</a:t>
              </a:r>
              <a:r>
                <a:rPr lang="en-US" altLang="zh-CN" sz="1991" b="0" dirty="0">
                  <a:latin typeface="Microsoft YaHei" panose="020B0503020204020204" pitchFamily="34" charset="-122"/>
                  <a:ea typeface="Microsoft YaHei" panose="020B0503020204020204" pitchFamily="34" charset="-122"/>
                  <a:cs typeface="Helvetica Neue Medium"/>
                  <a:sym typeface="Helvetica Neue Medium"/>
                </a:rPr>
                <a:t>rank</a:t>
              </a:r>
              <a:r>
                <a:rPr lang="zh-CN" altLang="en-US" sz="1991" b="0" dirty="0">
                  <a:latin typeface="Microsoft YaHei" panose="020B0503020204020204" pitchFamily="34" charset="-122"/>
                  <a:ea typeface="Microsoft YaHei" panose="020B0503020204020204" pitchFamily="34" charset="-122"/>
                  <a:cs typeface="Helvetica Neue Medium"/>
                  <a:sym typeface="Helvetica Neue Medium"/>
                </a:rPr>
                <a:t>做事情</a:t>
              </a:r>
              <a:endParaRPr lang="en-US" altLang="zh-CN" sz="1991" b="0" dirty="0">
                <a:latin typeface="Microsoft YaHei" panose="020B0503020204020204" pitchFamily="34" charset="-122"/>
                <a:ea typeface="Microsoft YaHei" panose="020B0503020204020204" pitchFamily="34" charset="-122"/>
                <a:cs typeface="Helvetica Neue Medium"/>
                <a:sym typeface="Helvetica Neue Medium"/>
              </a:endParaRPr>
            </a:p>
            <a:p>
              <a:pPr algn="l" defTabSz="584170"/>
              <a:endParaRPr lang="en-US" altLang="zh-CN" sz="1991" b="0" dirty="0">
                <a:latin typeface="Microsoft YaHei" panose="020B0503020204020204" pitchFamily="34" charset="-122"/>
                <a:ea typeface="Microsoft YaHei" panose="020B0503020204020204" pitchFamily="34" charset="-122"/>
                <a:cs typeface="Helvetica Neue Medium"/>
                <a:sym typeface="Helvetica Neue Medium"/>
              </a:endParaRPr>
            </a:p>
            <a:p>
              <a:pPr algn="l" defTabSz="584170"/>
              <a:endParaRPr lang="en-US" altLang="zh-CN" sz="1991" b="0" dirty="0">
                <a:latin typeface="Microsoft YaHei" panose="020B0503020204020204" pitchFamily="34" charset="-122"/>
                <a:ea typeface="Microsoft YaHei" panose="020B0503020204020204" pitchFamily="34" charset="-122"/>
                <a:cs typeface="Helvetica Neue Medium"/>
                <a:sym typeface="Helvetica Neue Medium"/>
              </a:endParaRPr>
            </a:p>
            <a:p>
              <a:pPr algn="l" defTabSz="584170"/>
              <a:endParaRPr lang="en-US" altLang="zh-CN" sz="1991" b="0" dirty="0">
                <a:latin typeface="Microsoft YaHei" panose="020B0503020204020204" pitchFamily="34" charset="-122"/>
                <a:ea typeface="Microsoft YaHei" panose="020B0503020204020204" pitchFamily="34" charset="-122"/>
                <a:cs typeface="Helvetica Neue Medium"/>
                <a:sym typeface="Helvetica Neue Medium"/>
              </a:endParaRPr>
            </a:p>
            <a:p>
              <a:pPr algn="l" defTabSz="584170"/>
              <a:r>
                <a:rPr lang="zh-CN" altLang="en-US" sz="1991" b="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991" b="0" dirty="0">
                  <a:latin typeface="Microsoft YaHei" panose="020B0503020204020204" pitchFamily="34" charset="-122"/>
                  <a:ea typeface="Microsoft YaHei" panose="020B0503020204020204" pitchFamily="34" charset="-122"/>
                  <a:cs typeface="Helvetica Neue Medium"/>
                  <a:sym typeface="Helvetica Neue Medium"/>
                </a:rPr>
                <a:t>worker1</a:t>
              </a:r>
              <a:endParaRPr lang="zh-CN" altLang="en-US" sz="1991" b="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18" name="圆角矩形 17">
              <a:extLst>
                <a:ext uri="{FF2B5EF4-FFF2-40B4-BE49-F238E27FC236}">
                  <a16:creationId xmlns:a16="http://schemas.microsoft.com/office/drawing/2014/main" id="{56FB91ED-84D5-DF41-ACE8-1537205B081E}"/>
                </a:ext>
              </a:extLst>
            </p:cNvPr>
            <p:cNvSpPr/>
            <p:nvPr/>
          </p:nvSpPr>
          <p:spPr>
            <a:xfrm>
              <a:off x="4629557" y="4165868"/>
              <a:ext cx="864277" cy="855981"/>
            </a:xfrm>
            <a:prstGeom prst="roundRect">
              <a:avLst/>
            </a:prstGeom>
            <a:noFill/>
            <a:ln w="25400" cap="flat">
              <a:solidFill>
                <a:schemeClr val="accent1">
                  <a:lumMod val="50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991" b="0" dirty="0">
                  <a:latin typeface="Microsoft YaHei" panose="020B0503020204020204" pitchFamily="34" charset="-122"/>
                  <a:ea typeface="Microsoft YaHei" panose="020B0503020204020204" pitchFamily="34" charset="-122"/>
                  <a:cs typeface="Helvetica Neue Medium"/>
                  <a:sym typeface="Helvetica Neue Medium"/>
                </a:rPr>
                <a:t>worker2</a:t>
              </a:r>
              <a:endParaRPr lang="zh-CN" altLang="en-US" sz="1991" b="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19" name="圆角矩形 18">
              <a:extLst>
                <a:ext uri="{FF2B5EF4-FFF2-40B4-BE49-F238E27FC236}">
                  <a16:creationId xmlns:a16="http://schemas.microsoft.com/office/drawing/2014/main" id="{D74EB94C-4212-6A40-98E7-4344D1CAECDB}"/>
                </a:ext>
              </a:extLst>
            </p:cNvPr>
            <p:cNvSpPr/>
            <p:nvPr/>
          </p:nvSpPr>
          <p:spPr>
            <a:xfrm>
              <a:off x="6279924" y="4181559"/>
              <a:ext cx="873054" cy="855981"/>
            </a:xfrm>
            <a:prstGeom prst="roundRect">
              <a:avLst/>
            </a:prstGeom>
            <a:noFill/>
            <a:ln w="25400" cap="flat">
              <a:solidFill>
                <a:schemeClr val="accent1">
                  <a:lumMod val="50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991" b="0" dirty="0">
                  <a:latin typeface="Microsoft YaHei" panose="020B0503020204020204" pitchFamily="34" charset="-122"/>
                  <a:ea typeface="Microsoft YaHei" panose="020B0503020204020204" pitchFamily="34" charset="-122"/>
                  <a:cs typeface="Helvetica Neue Medium"/>
                  <a:sym typeface="Helvetica Neue Medium"/>
                </a:rPr>
                <a:t>worker3</a:t>
              </a:r>
              <a:endParaRPr lang="zh-CN" altLang="en-US" sz="1991" b="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21" name="矩形 20">
              <a:extLst>
                <a:ext uri="{FF2B5EF4-FFF2-40B4-BE49-F238E27FC236}">
                  <a16:creationId xmlns:a16="http://schemas.microsoft.com/office/drawing/2014/main" id="{3A361A33-C88A-2F4F-AF8A-D1CAFD7EEF26}"/>
                </a:ext>
              </a:extLst>
            </p:cNvPr>
            <p:cNvSpPr/>
            <p:nvPr/>
          </p:nvSpPr>
          <p:spPr>
            <a:xfrm>
              <a:off x="4227493" y="1220267"/>
              <a:ext cx="3235329" cy="4002682"/>
            </a:xfrm>
            <a:prstGeom prst="rect">
              <a:avLst/>
            </a:prstGeom>
            <a:noFill/>
            <a:ln w="12700" cap="flat">
              <a:solidFill>
                <a:schemeClr val="bg1">
                  <a:lumMod val="75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endParaRPr lang="zh-CN" altLang="en-US" sz="1991" b="0">
                <a:solidFill>
                  <a:srgbClr val="FFFFFF"/>
                </a:solidFill>
                <a:latin typeface="Microsoft YaHei" panose="020B0503020204020204" pitchFamily="34" charset="-122"/>
                <a:ea typeface="Microsoft YaHei" panose="020B0503020204020204" pitchFamily="34" charset="-122"/>
                <a:cs typeface="Helvetica Neue Medium"/>
                <a:sym typeface="Helvetica Neue Medium"/>
              </a:endParaRPr>
            </a:p>
          </p:txBody>
        </p:sp>
        <p:cxnSp>
          <p:nvCxnSpPr>
            <p:cNvPr id="23" name="曲线连接符 22">
              <a:extLst>
                <a:ext uri="{FF2B5EF4-FFF2-40B4-BE49-F238E27FC236}">
                  <a16:creationId xmlns:a16="http://schemas.microsoft.com/office/drawing/2014/main" id="{B1A64EA3-49A2-9547-B43B-D94D3D400924}"/>
                </a:ext>
              </a:extLst>
            </p:cNvPr>
            <p:cNvCxnSpPr>
              <a:endCxn id="7" idx="2"/>
            </p:cNvCxnSpPr>
            <p:nvPr/>
          </p:nvCxnSpPr>
          <p:spPr>
            <a:xfrm rot="16200000" flipV="1">
              <a:off x="1748494" y="3008097"/>
              <a:ext cx="374550" cy="52471"/>
            </a:xfrm>
            <a:prstGeom prst="curvedConnector3">
              <a:avLst/>
            </a:prstGeom>
            <a:noFill/>
            <a:ln w="15875" cap="flat">
              <a:solidFill>
                <a:srgbClr val="000000"/>
              </a:solidFill>
              <a:prstDash val="sysDash"/>
              <a:miter lim="400000"/>
              <a:tailEnd type="triangle"/>
            </a:ln>
            <a:effectLst/>
            <a:sp3d/>
          </p:spPr>
          <p:style>
            <a:lnRef idx="0">
              <a:scrgbClr r="0" g="0" b="0"/>
            </a:lnRef>
            <a:fillRef idx="0">
              <a:scrgbClr r="0" g="0" b="0"/>
            </a:fillRef>
            <a:effectRef idx="0">
              <a:scrgbClr r="0" g="0" b="0"/>
            </a:effectRef>
            <a:fontRef idx="none"/>
          </p:style>
        </p:cxnSp>
        <p:cxnSp>
          <p:nvCxnSpPr>
            <p:cNvPr id="24" name="曲线连接符 23">
              <a:extLst>
                <a:ext uri="{FF2B5EF4-FFF2-40B4-BE49-F238E27FC236}">
                  <a16:creationId xmlns:a16="http://schemas.microsoft.com/office/drawing/2014/main" id="{2034C23C-53E7-C04D-905E-B7A4C969B3AB}"/>
                </a:ext>
              </a:extLst>
            </p:cNvPr>
            <p:cNvCxnSpPr/>
            <p:nvPr/>
          </p:nvCxnSpPr>
          <p:spPr>
            <a:xfrm rot="16200000" flipV="1">
              <a:off x="901640" y="2137047"/>
              <a:ext cx="374550" cy="52471"/>
            </a:xfrm>
            <a:prstGeom prst="curvedConnector3">
              <a:avLst/>
            </a:prstGeom>
            <a:noFill/>
            <a:ln w="15875" cap="flat">
              <a:solidFill>
                <a:srgbClr val="000000"/>
              </a:solidFill>
              <a:prstDash val="sysDash"/>
              <a:miter lim="400000"/>
              <a:tailEnd type="triangle"/>
            </a:ln>
            <a:effectLst/>
            <a:sp3d/>
          </p:spPr>
          <p:style>
            <a:lnRef idx="0">
              <a:scrgbClr r="0" g="0" b="0"/>
            </a:lnRef>
            <a:fillRef idx="0">
              <a:scrgbClr r="0" g="0" b="0"/>
            </a:fillRef>
            <a:effectRef idx="0">
              <a:scrgbClr r="0" g="0" b="0"/>
            </a:effectRef>
            <a:fontRef idx="none"/>
          </p:style>
        </p:cxnSp>
        <p:cxnSp>
          <p:nvCxnSpPr>
            <p:cNvPr id="25" name="曲线连接符 24">
              <a:extLst>
                <a:ext uri="{FF2B5EF4-FFF2-40B4-BE49-F238E27FC236}">
                  <a16:creationId xmlns:a16="http://schemas.microsoft.com/office/drawing/2014/main" id="{149E8931-17B7-C14E-8FDA-32C63ED58C31}"/>
                </a:ext>
              </a:extLst>
            </p:cNvPr>
            <p:cNvCxnSpPr/>
            <p:nvPr/>
          </p:nvCxnSpPr>
          <p:spPr>
            <a:xfrm rot="16200000" flipV="1">
              <a:off x="1773172" y="2141684"/>
              <a:ext cx="374550" cy="52471"/>
            </a:xfrm>
            <a:prstGeom prst="curvedConnector3">
              <a:avLst/>
            </a:prstGeom>
            <a:noFill/>
            <a:ln w="15875" cap="flat">
              <a:solidFill>
                <a:srgbClr val="000000"/>
              </a:solidFill>
              <a:prstDash val="sysDash"/>
              <a:miter lim="400000"/>
              <a:tailEnd type="triangle"/>
            </a:ln>
            <a:effectLst/>
            <a:sp3d/>
          </p:spPr>
          <p:style>
            <a:lnRef idx="0">
              <a:scrgbClr r="0" g="0" b="0"/>
            </a:lnRef>
            <a:fillRef idx="0">
              <a:scrgbClr r="0" g="0" b="0"/>
            </a:fillRef>
            <a:effectRef idx="0">
              <a:scrgbClr r="0" g="0" b="0"/>
            </a:effectRef>
            <a:fontRef idx="none"/>
          </p:style>
        </p:cxnSp>
        <p:cxnSp>
          <p:nvCxnSpPr>
            <p:cNvPr id="26" name="曲线连接符 25">
              <a:extLst>
                <a:ext uri="{FF2B5EF4-FFF2-40B4-BE49-F238E27FC236}">
                  <a16:creationId xmlns:a16="http://schemas.microsoft.com/office/drawing/2014/main" id="{610DCAAC-E64E-6345-B033-8127E901F2EB}"/>
                </a:ext>
              </a:extLst>
            </p:cNvPr>
            <p:cNvCxnSpPr/>
            <p:nvPr/>
          </p:nvCxnSpPr>
          <p:spPr>
            <a:xfrm rot="16200000" flipV="1">
              <a:off x="2611384" y="2141684"/>
              <a:ext cx="374550" cy="52471"/>
            </a:xfrm>
            <a:prstGeom prst="curvedConnector3">
              <a:avLst/>
            </a:prstGeom>
            <a:noFill/>
            <a:ln w="15875" cap="flat">
              <a:solidFill>
                <a:srgbClr val="000000"/>
              </a:solidFill>
              <a:prstDash val="sysDash"/>
              <a:miter lim="400000"/>
              <a:tailEnd type="triangle"/>
            </a:ln>
            <a:effectLst/>
            <a:sp3d/>
          </p:spPr>
          <p:style>
            <a:lnRef idx="0">
              <a:scrgbClr r="0" g="0" b="0"/>
            </a:lnRef>
            <a:fillRef idx="0">
              <a:scrgbClr r="0" g="0" b="0"/>
            </a:fillRef>
            <a:effectRef idx="0">
              <a:scrgbClr r="0" g="0" b="0"/>
            </a:effectRef>
            <a:fontRef idx="none"/>
          </p:style>
        </p:cxnSp>
        <p:sp>
          <p:nvSpPr>
            <p:cNvPr id="27" name="圆角矩形 26">
              <a:extLst>
                <a:ext uri="{FF2B5EF4-FFF2-40B4-BE49-F238E27FC236}">
                  <a16:creationId xmlns:a16="http://schemas.microsoft.com/office/drawing/2014/main" id="{6F8B79F4-2D64-F041-B27C-E91B32F481EC}"/>
                </a:ext>
              </a:extLst>
            </p:cNvPr>
            <p:cNvSpPr/>
            <p:nvPr/>
          </p:nvSpPr>
          <p:spPr>
            <a:xfrm>
              <a:off x="8476013" y="1354770"/>
              <a:ext cx="2646749" cy="2459821"/>
            </a:xfrm>
            <a:prstGeom prst="roundRect">
              <a:avLst/>
            </a:prstGeom>
            <a:noFill/>
            <a:ln w="25400" cap="flat">
              <a:solidFill>
                <a:schemeClr val="accent1">
                  <a:lumMod val="50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endParaRPr lang="en-US" altLang="zh-CN" sz="1991" b="0" dirty="0">
                <a:latin typeface="Microsoft YaHei" panose="020B0503020204020204" pitchFamily="34" charset="-122"/>
                <a:ea typeface="Microsoft YaHei" panose="020B0503020204020204" pitchFamily="34" charset="-122"/>
                <a:cs typeface="Helvetica Neue Medium"/>
                <a:sym typeface="Helvetica Neue Medium"/>
              </a:endParaRPr>
            </a:p>
            <a:p>
              <a:pPr algn="l" defTabSz="584170"/>
              <a:r>
                <a:rPr lang="en-US" altLang="zh-CN" sz="1991" b="0" dirty="0">
                  <a:latin typeface="Microsoft YaHei" panose="020B0503020204020204" pitchFamily="34" charset="-122"/>
                  <a:ea typeface="Microsoft YaHei" panose="020B0503020204020204" pitchFamily="34" charset="-122"/>
                  <a:cs typeface="Helvetica Neue Medium"/>
                  <a:sym typeface="Helvetica Neue Medium"/>
                </a:rPr>
                <a:t>if</a:t>
              </a:r>
              <a:r>
                <a:rPr lang="zh-CN" altLang="en-US" sz="1991" b="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991" b="0" dirty="0">
                  <a:latin typeface="Microsoft YaHei" panose="020B0503020204020204" pitchFamily="34" charset="-122"/>
                  <a:ea typeface="Microsoft YaHei" panose="020B0503020204020204" pitchFamily="34" charset="-122"/>
                  <a:cs typeface="Helvetica Neue Medium"/>
                  <a:sym typeface="Helvetica Neue Medium"/>
                </a:rPr>
                <a:t>master:</a:t>
              </a:r>
            </a:p>
            <a:p>
              <a:pPr algn="l" defTabSz="584170"/>
              <a:r>
                <a:rPr lang="zh-CN" altLang="en-US" sz="1991" b="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991" b="0" dirty="0">
                  <a:latin typeface="Microsoft YaHei" panose="020B0503020204020204" pitchFamily="34" charset="-122"/>
                  <a:ea typeface="Microsoft YaHei" panose="020B0503020204020204" pitchFamily="34" charset="-122"/>
                  <a:cs typeface="Helvetica Neue Medium"/>
                  <a:sym typeface="Helvetica Neue Medium"/>
                </a:rPr>
                <a:t>do</a:t>
              </a:r>
              <a:r>
                <a:rPr lang="zh-CN" altLang="en-US" sz="1991" b="0" dirty="0">
                  <a:latin typeface="Microsoft YaHei" panose="020B0503020204020204" pitchFamily="34" charset="-122"/>
                  <a:ea typeface="Microsoft YaHei" panose="020B0503020204020204" pitchFamily="34" charset="-122"/>
                  <a:cs typeface="Helvetica Neue Medium"/>
                  <a:sym typeface="Helvetica Neue Medium"/>
                </a:rPr>
                <a:t> 训练</a:t>
              </a:r>
              <a:r>
                <a:rPr lang="en-US" altLang="zh-CN" sz="1991" b="0" dirty="0">
                  <a:latin typeface="Microsoft YaHei" panose="020B0503020204020204" pitchFamily="34" charset="-122"/>
                  <a:ea typeface="Microsoft YaHei" panose="020B0503020204020204" pitchFamily="34" charset="-122"/>
                  <a:cs typeface="Helvetica Neue Medium"/>
                  <a:sym typeface="Helvetica Neue Medium"/>
                </a:rPr>
                <a:t>/</a:t>
              </a:r>
              <a:r>
                <a:rPr lang="zh-CN" altLang="en-US" sz="1991" b="0" dirty="0">
                  <a:latin typeface="Microsoft YaHei" panose="020B0503020204020204" pitchFamily="34" charset="-122"/>
                  <a:ea typeface="Microsoft YaHei" panose="020B0503020204020204" pitchFamily="34" charset="-122"/>
                  <a:cs typeface="Helvetica Neue Medium"/>
                  <a:sym typeface="Helvetica Neue Medium"/>
                </a:rPr>
                <a:t>保存模型</a:t>
              </a:r>
              <a:endParaRPr lang="en-US" altLang="zh-CN" sz="1991" b="0" dirty="0">
                <a:latin typeface="Microsoft YaHei" panose="020B0503020204020204" pitchFamily="34" charset="-122"/>
                <a:ea typeface="Microsoft YaHei" panose="020B0503020204020204" pitchFamily="34" charset="-122"/>
                <a:cs typeface="Helvetica Neue Medium"/>
                <a:sym typeface="Helvetica Neue Medium"/>
              </a:endParaRPr>
            </a:p>
            <a:p>
              <a:pPr algn="l" defTabSz="584170"/>
              <a:r>
                <a:rPr lang="en-US" altLang="zh-CN" sz="1991" b="0" dirty="0">
                  <a:latin typeface="Microsoft YaHei" panose="020B0503020204020204" pitchFamily="34" charset="-122"/>
                  <a:ea typeface="Microsoft YaHei" panose="020B0503020204020204" pitchFamily="34" charset="-122"/>
                  <a:cs typeface="Helvetica Neue Medium"/>
                  <a:sym typeface="Helvetica Neue Medium"/>
                </a:rPr>
                <a:t>if</a:t>
              </a:r>
              <a:r>
                <a:rPr lang="zh-CN" altLang="en-US" sz="1991" b="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991" b="0" dirty="0">
                  <a:latin typeface="Microsoft YaHei" panose="020B0503020204020204" pitchFamily="34" charset="-122"/>
                  <a:ea typeface="Microsoft YaHei" panose="020B0503020204020204" pitchFamily="34" charset="-122"/>
                  <a:cs typeface="Helvetica Neue Medium"/>
                  <a:sym typeface="Helvetica Neue Medium"/>
                </a:rPr>
                <a:t>worker:</a:t>
              </a:r>
            </a:p>
            <a:p>
              <a:pPr algn="l" defTabSz="584170"/>
              <a:r>
                <a:rPr lang="zh-CN" altLang="en-US" sz="1991" b="0" dirty="0">
                  <a:latin typeface="Microsoft YaHei" panose="020B0503020204020204" pitchFamily="34" charset="-122"/>
                  <a:ea typeface="Microsoft YaHei" panose="020B0503020204020204" pitchFamily="34" charset="-122"/>
                  <a:cs typeface="Helvetica Neue Medium"/>
                  <a:sym typeface="Helvetica Neue Medium"/>
                </a:rPr>
                <a:t>  </a:t>
              </a:r>
              <a:r>
                <a:rPr lang="zh-CN" altLang="en-US" sz="1991" b="0" dirty="0">
                  <a:latin typeface="Microsoft YaHei" panose="020B0503020204020204" pitchFamily="34" charset="-122"/>
                  <a:ea typeface="Microsoft YaHei" panose="020B0503020204020204" pitchFamily="34" charset="-122"/>
                  <a:sym typeface="Helvetica Neue Medium"/>
                </a:rPr>
                <a:t> </a:t>
              </a:r>
              <a:r>
                <a:rPr lang="en-US" altLang="zh-CN" sz="1991" b="0" dirty="0">
                  <a:latin typeface="Microsoft YaHei" panose="020B0503020204020204" pitchFamily="34" charset="-122"/>
                  <a:ea typeface="Microsoft YaHei" panose="020B0503020204020204" pitchFamily="34" charset="-122"/>
                  <a:sym typeface="Helvetica Neue Medium"/>
                </a:rPr>
                <a:t>switch</a:t>
              </a:r>
              <a:r>
                <a:rPr lang="zh-CN" altLang="en-US" sz="1991" b="0" dirty="0">
                  <a:latin typeface="Microsoft YaHei" panose="020B0503020204020204" pitchFamily="34" charset="-122"/>
                  <a:ea typeface="Microsoft YaHei" panose="020B0503020204020204" pitchFamily="34" charset="-122"/>
                  <a:sym typeface="Helvetica Neue Medium"/>
                </a:rPr>
                <a:t> </a:t>
              </a:r>
              <a:r>
                <a:rPr lang="en-US" altLang="zh-CN" sz="1991" b="0" dirty="0">
                  <a:latin typeface="Microsoft YaHei" panose="020B0503020204020204" pitchFamily="34" charset="-122"/>
                  <a:ea typeface="Microsoft YaHei" panose="020B0503020204020204" pitchFamily="34" charset="-122"/>
                  <a:sym typeface="Helvetica Neue Medium"/>
                </a:rPr>
                <a:t>rank:</a:t>
              </a:r>
            </a:p>
            <a:p>
              <a:pPr algn="l" defTabSz="584170"/>
              <a:r>
                <a:rPr lang="zh-CN" altLang="en-US" sz="1991" b="0" dirty="0">
                  <a:latin typeface="Microsoft YaHei" panose="020B0503020204020204" pitchFamily="34" charset="-122"/>
                  <a:ea typeface="Microsoft YaHei" panose="020B0503020204020204" pitchFamily="34" charset="-122"/>
                  <a:sym typeface="Helvetica Neue Medium"/>
                </a:rPr>
                <a:t>      </a:t>
              </a:r>
              <a:r>
                <a:rPr lang="en-US" altLang="zh-CN" sz="1991" b="0" dirty="0">
                  <a:latin typeface="Microsoft YaHei" panose="020B0503020204020204" pitchFamily="34" charset="-122"/>
                  <a:ea typeface="Microsoft YaHei" panose="020B0503020204020204" pitchFamily="34" charset="-122"/>
                  <a:sym typeface="Helvetica Neue Medium"/>
                </a:rPr>
                <a:t>do</a:t>
              </a:r>
              <a:r>
                <a:rPr lang="zh-CN" altLang="en-US" sz="1991" b="0" dirty="0">
                  <a:latin typeface="Microsoft YaHei" panose="020B0503020204020204" pitchFamily="34" charset="-122"/>
                  <a:ea typeface="Microsoft YaHei" panose="020B0503020204020204" pitchFamily="34" charset="-122"/>
                  <a:sym typeface="Helvetica Neue Medium"/>
                </a:rPr>
                <a:t> 训练</a:t>
              </a:r>
              <a:endParaRPr lang="en-US" altLang="zh-CN" sz="1991" b="0" dirty="0">
                <a:latin typeface="Microsoft YaHei" panose="020B0503020204020204" pitchFamily="34" charset="-122"/>
                <a:ea typeface="Microsoft YaHei" panose="020B0503020204020204" pitchFamily="34" charset="-122"/>
                <a:sym typeface="Helvetica Neue Medium"/>
              </a:endParaRPr>
            </a:p>
            <a:p>
              <a:pPr algn="l" defTabSz="584170"/>
              <a:endParaRPr lang="en-US" altLang="zh-CN" sz="1991" b="0" dirty="0">
                <a:latin typeface="Microsoft YaHei" panose="020B0503020204020204" pitchFamily="34" charset="-122"/>
                <a:ea typeface="Microsoft YaHei" panose="020B0503020204020204" pitchFamily="34" charset="-122"/>
                <a:cs typeface="Helvetica Neue Medium"/>
                <a:sym typeface="Helvetica Neue Medium"/>
              </a:endParaRPr>
            </a:p>
            <a:p>
              <a:pPr algn="l" defTabSz="584170"/>
              <a:r>
                <a:rPr lang="zh-CN" altLang="en-US" sz="1991" b="0" dirty="0">
                  <a:latin typeface="Microsoft YaHei" panose="020B0503020204020204" pitchFamily="34" charset="-122"/>
                  <a:ea typeface="Microsoft YaHei" panose="020B0503020204020204" pitchFamily="34" charset="-122"/>
                  <a:cs typeface="Helvetica Neue Medium"/>
                  <a:sym typeface="Helvetica Neue Medium"/>
                </a:rPr>
                <a:t>依据</a:t>
              </a:r>
              <a:r>
                <a:rPr lang="en-US" altLang="zh-CN" sz="1991" b="0" dirty="0">
                  <a:latin typeface="Microsoft YaHei" panose="020B0503020204020204" pitchFamily="34" charset="-122"/>
                  <a:ea typeface="Microsoft YaHei" panose="020B0503020204020204" pitchFamily="34" charset="-122"/>
                  <a:sym typeface="Helvetica Neue Medium"/>
                </a:rPr>
                <a:t>role(master/worker)</a:t>
              </a:r>
              <a:r>
                <a:rPr lang="zh-CN" altLang="en-US" sz="1991" b="0" dirty="0">
                  <a:latin typeface="Microsoft YaHei" panose="020B0503020204020204" pitchFamily="34" charset="-122"/>
                  <a:ea typeface="Microsoft YaHei" panose="020B0503020204020204" pitchFamily="34" charset="-122"/>
                  <a:cs typeface="Helvetica Neue Medium"/>
                  <a:sym typeface="Helvetica Neue Medium"/>
                </a:rPr>
                <a:t>和</a:t>
              </a:r>
              <a:r>
                <a:rPr lang="en-US" altLang="zh-CN" sz="1991" b="0" dirty="0">
                  <a:latin typeface="Microsoft YaHei" panose="020B0503020204020204" pitchFamily="34" charset="-122"/>
                  <a:ea typeface="Microsoft YaHei" panose="020B0503020204020204" pitchFamily="34" charset="-122"/>
                  <a:sym typeface="Helvetica Neue Medium"/>
                </a:rPr>
                <a:t>rank</a:t>
              </a:r>
              <a:r>
                <a:rPr lang="zh-CN" altLang="en-US" sz="1991" b="0" dirty="0">
                  <a:latin typeface="Microsoft YaHei" panose="020B0503020204020204" pitchFamily="34" charset="-122"/>
                  <a:ea typeface="Microsoft YaHei" panose="020B0503020204020204" pitchFamily="34" charset="-122"/>
                  <a:cs typeface="Helvetica Neue Medium"/>
                  <a:sym typeface="Helvetica Neue Medium"/>
                </a:rPr>
                <a:t>做事情</a:t>
              </a:r>
              <a:endParaRPr lang="en-US" altLang="zh-CN" sz="1991" b="0" dirty="0">
                <a:latin typeface="Microsoft YaHei" panose="020B0503020204020204" pitchFamily="34" charset="-122"/>
                <a:ea typeface="Microsoft YaHei" panose="020B0503020204020204" pitchFamily="34" charset="-122"/>
                <a:cs typeface="Helvetica Neue Medium"/>
                <a:sym typeface="Helvetica Neue Medium"/>
              </a:endParaRPr>
            </a:p>
            <a:p>
              <a:pPr algn="l" defTabSz="584170"/>
              <a:r>
                <a:rPr lang="zh-CN" altLang="en-US" sz="1991" b="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991" b="0" dirty="0">
                  <a:latin typeface="Microsoft YaHei" panose="020B0503020204020204" pitchFamily="34" charset="-122"/>
                  <a:ea typeface="Microsoft YaHei" panose="020B0503020204020204" pitchFamily="34" charset="-122"/>
                  <a:cs typeface="Helvetica Neue Medium"/>
                  <a:sym typeface="Helvetica Neue Medium"/>
                </a:rPr>
                <a:t>master</a:t>
              </a:r>
              <a:endParaRPr lang="zh-CN" altLang="en-US" sz="1991" b="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28" name="圆角矩形 27">
              <a:extLst>
                <a:ext uri="{FF2B5EF4-FFF2-40B4-BE49-F238E27FC236}">
                  <a16:creationId xmlns:a16="http://schemas.microsoft.com/office/drawing/2014/main" id="{27BCDBF4-9D24-FB45-985E-8E4E4946E4D0}"/>
                </a:ext>
              </a:extLst>
            </p:cNvPr>
            <p:cNvSpPr/>
            <p:nvPr/>
          </p:nvSpPr>
          <p:spPr>
            <a:xfrm>
              <a:off x="8472218" y="4032319"/>
              <a:ext cx="864277" cy="855981"/>
            </a:xfrm>
            <a:prstGeom prst="roundRect">
              <a:avLst/>
            </a:prstGeom>
            <a:noFill/>
            <a:ln w="25400" cap="flat">
              <a:solidFill>
                <a:schemeClr val="accent1">
                  <a:lumMod val="50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991" b="0" dirty="0">
                  <a:latin typeface="Microsoft YaHei" panose="020B0503020204020204" pitchFamily="34" charset="-122"/>
                  <a:ea typeface="Microsoft YaHei" panose="020B0503020204020204" pitchFamily="34" charset="-122"/>
                  <a:cs typeface="Helvetica Neue Medium"/>
                  <a:sym typeface="Helvetica Neue Medium"/>
                </a:rPr>
                <a:t>worker1</a:t>
              </a:r>
              <a:endParaRPr lang="zh-CN" altLang="en-US" sz="1991" b="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29" name="圆角矩形 28">
              <a:extLst>
                <a:ext uri="{FF2B5EF4-FFF2-40B4-BE49-F238E27FC236}">
                  <a16:creationId xmlns:a16="http://schemas.microsoft.com/office/drawing/2014/main" id="{B97D6EEA-B534-3248-B057-227989EF50F5}"/>
                </a:ext>
              </a:extLst>
            </p:cNvPr>
            <p:cNvSpPr/>
            <p:nvPr/>
          </p:nvSpPr>
          <p:spPr>
            <a:xfrm>
              <a:off x="10249708" y="4031383"/>
              <a:ext cx="873054" cy="855981"/>
            </a:xfrm>
            <a:prstGeom prst="roundRect">
              <a:avLst/>
            </a:prstGeom>
            <a:noFill/>
            <a:ln w="25400" cap="flat">
              <a:solidFill>
                <a:schemeClr val="accent1">
                  <a:lumMod val="50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991" b="0" dirty="0">
                  <a:latin typeface="Microsoft YaHei" panose="020B0503020204020204" pitchFamily="34" charset="-122"/>
                  <a:ea typeface="Microsoft YaHei" panose="020B0503020204020204" pitchFamily="34" charset="-122"/>
                  <a:cs typeface="Helvetica Neue Medium"/>
                  <a:sym typeface="Helvetica Neue Medium"/>
                </a:rPr>
                <a:t>worker2</a:t>
              </a:r>
              <a:endParaRPr lang="zh-CN" altLang="en-US" sz="1991" b="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30" name="矩形 29">
              <a:extLst>
                <a:ext uri="{FF2B5EF4-FFF2-40B4-BE49-F238E27FC236}">
                  <a16:creationId xmlns:a16="http://schemas.microsoft.com/office/drawing/2014/main" id="{820DB0A6-1941-4349-9B7A-3CA6AB1D2468}"/>
                </a:ext>
              </a:extLst>
            </p:cNvPr>
            <p:cNvSpPr/>
            <p:nvPr/>
          </p:nvSpPr>
          <p:spPr>
            <a:xfrm>
              <a:off x="8171225" y="1205325"/>
              <a:ext cx="3235329" cy="4002682"/>
            </a:xfrm>
            <a:prstGeom prst="rect">
              <a:avLst/>
            </a:prstGeom>
            <a:noFill/>
            <a:ln w="12700" cap="flat">
              <a:solidFill>
                <a:schemeClr val="bg1">
                  <a:lumMod val="75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endParaRPr lang="zh-CN" altLang="en-US" sz="1991" b="0">
                <a:solidFill>
                  <a:srgbClr val="FFFFFF"/>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38" name="任意形状 37">
              <a:extLst>
                <a:ext uri="{FF2B5EF4-FFF2-40B4-BE49-F238E27FC236}">
                  <a16:creationId xmlns:a16="http://schemas.microsoft.com/office/drawing/2014/main" id="{446E95E0-B6BF-E045-B471-5900610DEC60}"/>
                </a:ext>
              </a:extLst>
            </p:cNvPr>
            <p:cNvSpPr/>
            <p:nvPr/>
          </p:nvSpPr>
          <p:spPr>
            <a:xfrm>
              <a:off x="11116994" y="3488731"/>
              <a:ext cx="233788" cy="983859"/>
            </a:xfrm>
            <a:custGeom>
              <a:avLst/>
              <a:gdLst>
                <a:gd name="connsiteX0" fmla="*/ 0 w 332509"/>
                <a:gd name="connsiteY0" fmla="*/ 0 h 1399309"/>
                <a:gd name="connsiteX1" fmla="*/ 138545 w 332509"/>
                <a:gd name="connsiteY1" fmla="*/ 69273 h 1399309"/>
                <a:gd name="connsiteX2" fmla="*/ 166254 w 332509"/>
                <a:gd name="connsiteY2" fmla="*/ 110836 h 1399309"/>
                <a:gd name="connsiteX3" fmla="*/ 249382 w 332509"/>
                <a:gd name="connsiteY3" fmla="*/ 193963 h 1399309"/>
                <a:gd name="connsiteX4" fmla="*/ 263236 w 332509"/>
                <a:gd name="connsiteY4" fmla="*/ 235527 h 1399309"/>
                <a:gd name="connsiteX5" fmla="*/ 318654 w 332509"/>
                <a:gd name="connsiteY5" fmla="*/ 346363 h 1399309"/>
                <a:gd name="connsiteX6" fmla="*/ 332509 w 332509"/>
                <a:gd name="connsiteY6" fmla="*/ 457200 h 1399309"/>
                <a:gd name="connsiteX7" fmla="*/ 318654 w 332509"/>
                <a:gd name="connsiteY7" fmla="*/ 1066800 h 1399309"/>
                <a:gd name="connsiteX8" fmla="*/ 263236 w 332509"/>
                <a:gd name="connsiteY8" fmla="*/ 1163782 h 1399309"/>
                <a:gd name="connsiteX9" fmla="*/ 138545 w 332509"/>
                <a:gd name="connsiteY9" fmla="*/ 1302327 h 1399309"/>
                <a:gd name="connsiteX10" fmla="*/ 96982 w 332509"/>
                <a:gd name="connsiteY10" fmla="*/ 1330036 h 1399309"/>
                <a:gd name="connsiteX11" fmla="*/ 69272 w 332509"/>
                <a:gd name="connsiteY11" fmla="*/ 1357745 h 1399309"/>
                <a:gd name="connsiteX12" fmla="*/ 13854 w 332509"/>
                <a:gd name="connsiteY12" fmla="*/ 1399309 h 1399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2509" h="1399309">
                  <a:moveTo>
                    <a:pt x="0" y="0"/>
                  </a:moveTo>
                  <a:cubicBezTo>
                    <a:pt x="75079" y="28154"/>
                    <a:pt x="98822" y="19619"/>
                    <a:pt x="138545" y="69273"/>
                  </a:cubicBezTo>
                  <a:cubicBezTo>
                    <a:pt x="148947" y="82275"/>
                    <a:pt x="155192" y="98391"/>
                    <a:pt x="166254" y="110836"/>
                  </a:cubicBezTo>
                  <a:cubicBezTo>
                    <a:pt x="192288" y="140124"/>
                    <a:pt x="249382" y="193963"/>
                    <a:pt x="249382" y="193963"/>
                  </a:cubicBezTo>
                  <a:cubicBezTo>
                    <a:pt x="254000" y="207818"/>
                    <a:pt x="257193" y="222232"/>
                    <a:pt x="263236" y="235527"/>
                  </a:cubicBezTo>
                  <a:cubicBezTo>
                    <a:pt x="280328" y="273131"/>
                    <a:pt x="318654" y="346363"/>
                    <a:pt x="318654" y="346363"/>
                  </a:cubicBezTo>
                  <a:cubicBezTo>
                    <a:pt x="323272" y="383309"/>
                    <a:pt x="332509" y="419967"/>
                    <a:pt x="332509" y="457200"/>
                  </a:cubicBezTo>
                  <a:cubicBezTo>
                    <a:pt x="332509" y="660452"/>
                    <a:pt x="331333" y="863943"/>
                    <a:pt x="318654" y="1066800"/>
                  </a:cubicBezTo>
                  <a:cubicBezTo>
                    <a:pt x="317542" y="1084591"/>
                    <a:pt x="274954" y="1147377"/>
                    <a:pt x="263236" y="1163782"/>
                  </a:cubicBezTo>
                  <a:cubicBezTo>
                    <a:pt x="230715" y="1209311"/>
                    <a:pt x="182752" y="1272856"/>
                    <a:pt x="138545" y="1302327"/>
                  </a:cubicBezTo>
                  <a:cubicBezTo>
                    <a:pt x="124691" y="1311563"/>
                    <a:pt x="109984" y="1319634"/>
                    <a:pt x="96982" y="1330036"/>
                  </a:cubicBezTo>
                  <a:cubicBezTo>
                    <a:pt x="86782" y="1338196"/>
                    <a:pt x="80473" y="1351024"/>
                    <a:pt x="69272" y="1357745"/>
                  </a:cubicBezTo>
                  <a:cubicBezTo>
                    <a:pt x="8130" y="1394431"/>
                    <a:pt x="41158" y="1344703"/>
                    <a:pt x="13854" y="1399309"/>
                  </a:cubicBezTo>
                </a:path>
              </a:pathLst>
            </a:custGeom>
            <a:noFill/>
            <a:ln w="15875" cap="flat">
              <a:solidFill>
                <a:srgbClr val="000000"/>
              </a:solidFill>
              <a:prstDash val="sysDash"/>
              <a:miter lim="400000"/>
              <a:tailEnd type="stealth"/>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6" tIns="45717" rIns="91436" bIns="45717" numCol="1" spcCol="38100" rtlCol="0" anchor="t">
              <a:noAutofit/>
            </a:bodyPr>
            <a:lstStyle/>
            <a:p>
              <a:pPr algn="l" defTabSz="914354" latinLnBrk="1"/>
              <a:endParaRPr lang="zh-CN" altLang="en-US" sz="1991" b="0">
                <a:latin typeface="Microsoft YaHei" panose="020B0503020204020204" pitchFamily="34" charset="-122"/>
                <a:ea typeface="Microsoft YaHei" panose="020B0503020204020204" pitchFamily="34" charset="-122"/>
              </a:endParaRPr>
            </a:p>
          </p:txBody>
        </p:sp>
        <p:sp>
          <p:nvSpPr>
            <p:cNvPr id="39" name="任意形状 38">
              <a:extLst>
                <a:ext uri="{FF2B5EF4-FFF2-40B4-BE49-F238E27FC236}">
                  <a16:creationId xmlns:a16="http://schemas.microsoft.com/office/drawing/2014/main" id="{7B30D688-DED9-9444-A461-48AA834922F9}"/>
                </a:ext>
              </a:extLst>
            </p:cNvPr>
            <p:cNvSpPr/>
            <p:nvPr/>
          </p:nvSpPr>
          <p:spPr>
            <a:xfrm rot="5400000">
              <a:off x="9651870" y="4483573"/>
              <a:ext cx="233788" cy="983859"/>
            </a:xfrm>
            <a:custGeom>
              <a:avLst/>
              <a:gdLst>
                <a:gd name="connsiteX0" fmla="*/ 0 w 332509"/>
                <a:gd name="connsiteY0" fmla="*/ 0 h 1399309"/>
                <a:gd name="connsiteX1" fmla="*/ 138545 w 332509"/>
                <a:gd name="connsiteY1" fmla="*/ 69273 h 1399309"/>
                <a:gd name="connsiteX2" fmla="*/ 166254 w 332509"/>
                <a:gd name="connsiteY2" fmla="*/ 110836 h 1399309"/>
                <a:gd name="connsiteX3" fmla="*/ 249382 w 332509"/>
                <a:gd name="connsiteY3" fmla="*/ 193963 h 1399309"/>
                <a:gd name="connsiteX4" fmla="*/ 263236 w 332509"/>
                <a:gd name="connsiteY4" fmla="*/ 235527 h 1399309"/>
                <a:gd name="connsiteX5" fmla="*/ 318654 w 332509"/>
                <a:gd name="connsiteY5" fmla="*/ 346363 h 1399309"/>
                <a:gd name="connsiteX6" fmla="*/ 332509 w 332509"/>
                <a:gd name="connsiteY6" fmla="*/ 457200 h 1399309"/>
                <a:gd name="connsiteX7" fmla="*/ 318654 w 332509"/>
                <a:gd name="connsiteY7" fmla="*/ 1066800 h 1399309"/>
                <a:gd name="connsiteX8" fmla="*/ 263236 w 332509"/>
                <a:gd name="connsiteY8" fmla="*/ 1163782 h 1399309"/>
                <a:gd name="connsiteX9" fmla="*/ 138545 w 332509"/>
                <a:gd name="connsiteY9" fmla="*/ 1302327 h 1399309"/>
                <a:gd name="connsiteX10" fmla="*/ 96982 w 332509"/>
                <a:gd name="connsiteY10" fmla="*/ 1330036 h 1399309"/>
                <a:gd name="connsiteX11" fmla="*/ 69272 w 332509"/>
                <a:gd name="connsiteY11" fmla="*/ 1357745 h 1399309"/>
                <a:gd name="connsiteX12" fmla="*/ 13854 w 332509"/>
                <a:gd name="connsiteY12" fmla="*/ 1399309 h 1399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2509" h="1399309">
                  <a:moveTo>
                    <a:pt x="0" y="0"/>
                  </a:moveTo>
                  <a:cubicBezTo>
                    <a:pt x="75079" y="28154"/>
                    <a:pt x="98822" y="19619"/>
                    <a:pt x="138545" y="69273"/>
                  </a:cubicBezTo>
                  <a:cubicBezTo>
                    <a:pt x="148947" y="82275"/>
                    <a:pt x="155192" y="98391"/>
                    <a:pt x="166254" y="110836"/>
                  </a:cubicBezTo>
                  <a:cubicBezTo>
                    <a:pt x="192288" y="140124"/>
                    <a:pt x="249382" y="193963"/>
                    <a:pt x="249382" y="193963"/>
                  </a:cubicBezTo>
                  <a:cubicBezTo>
                    <a:pt x="254000" y="207818"/>
                    <a:pt x="257193" y="222232"/>
                    <a:pt x="263236" y="235527"/>
                  </a:cubicBezTo>
                  <a:cubicBezTo>
                    <a:pt x="280328" y="273131"/>
                    <a:pt x="318654" y="346363"/>
                    <a:pt x="318654" y="346363"/>
                  </a:cubicBezTo>
                  <a:cubicBezTo>
                    <a:pt x="323272" y="383309"/>
                    <a:pt x="332509" y="419967"/>
                    <a:pt x="332509" y="457200"/>
                  </a:cubicBezTo>
                  <a:cubicBezTo>
                    <a:pt x="332509" y="660452"/>
                    <a:pt x="331333" y="863943"/>
                    <a:pt x="318654" y="1066800"/>
                  </a:cubicBezTo>
                  <a:cubicBezTo>
                    <a:pt x="317542" y="1084591"/>
                    <a:pt x="274954" y="1147377"/>
                    <a:pt x="263236" y="1163782"/>
                  </a:cubicBezTo>
                  <a:cubicBezTo>
                    <a:pt x="230715" y="1209311"/>
                    <a:pt x="182752" y="1272856"/>
                    <a:pt x="138545" y="1302327"/>
                  </a:cubicBezTo>
                  <a:cubicBezTo>
                    <a:pt x="124691" y="1311563"/>
                    <a:pt x="109984" y="1319634"/>
                    <a:pt x="96982" y="1330036"/>
                  </a:cubicBezTo>
                  <a:cubicBezTo>
                    <a:pt x="86782" y="1338196"/>
                    <a:pt x="80473" y="1351024"/>
                    <a:pt x="69272" y="1357745"/>
                  </a:cubicBezTo>
                  <a:cubicBezTo>
                    <a:pt x="8130" y="1394431"/>
                    <a:pt x="41158" y="1344703"/>
                    <a:pt x="13854" y="1399309"/>
                  </a:cubicBezTo>
                </a:path>
              </a:pathLst>
            </a:custGeom>
            <a:noFill/>
            <a:ln w="15875" cap="flat">
              <a:solidFill>
                <a:srgbClr val="000000"/>
              </a:solidFill>
              <a:prstDash val="sysDash"/>
              <a:miter lim="400000"/>
              <a:tailEnd type="stealth"/>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6" tIns="45717" rIns="91436" bIns="45717" numCol="1" spcCol="38100" rtlCol="0" anchor="t">
              <a:noAutofit/>
            </a:bodyPr>
            <a:lstStyle/>
            <a:p>
              <a:pPr algn="l" defTabSz="914354" latinLnBrk="1"/>
              <a:endParaRPr lang="zh-CN" altLang="en-US" sz="1991" b="0">
                <a:latin typeface="Microsoft YaHei" panose="020B0503020204020204" pitchFamily="34" charset="-122"/>
                <a:ea typeface="Microsoft YaHei" panose="020B0503020204020204" pitchFamily="34" charset="-122"/>
              </a:endParaRPr>
            </a:p>
          </p:txBody>
        </p:sp>
        <p:sp>
          <p:nvSpPr>
            <p:cNvPr id="40" name="任意形状 39">
              <a:extLst>
                <a:ext uri="{FF2B5EF4-FFF2-40B4-BE49-F238E27FC236}">
                  <a16:creationId xmlns:a16="http://schemas.microsoft.com/office/drawing/2014/main" id="{2DCECE38-3317-C246-9A0D-0F7D4441BD8C}"/>
                </a:ext>
              </a:extLst>
            </p:cNvPr>
            <p:cNvSpPr/>
            <p:nvPr/>
          </p:nvSpPr>
          <p:spPr>
            <a:xfrm rot="10800000">
              <a:off x="8235420" y="3357227"/>
              <a:ext cx="233788" cy="983859"/>
            </a:xfrm>
            <a:custGeom>
              <a:avLst/>
              <a:gdLst>
                <a:gd name="connsiteX0" fmla="*/ 0 w 332509"/>
                <a:gd name="connsiteY0" fmla="*/ 0 h 1399309"/>
                <a:gd name="connsiteX1" fmla="*/ 138545 w 332509"/>
                <a:gd name="connsiteY1" fmla="*/ 69273 h 1399309"/>
                <a:gd name="connsiteX2" fmla="*/ 166254 w 332509"/>
                <a:gd name="connsiteY2" fmla="*/ 110836 h 1399309"/>
                <a:gd name="connsiteX3" fmla="*/ 249382 w 332509"/>
                <a:gd name="connsiteY3" fmla="*/ 193963 h 1399309"/>
                <a:gd name="connsiteX4" fmla="*/ 263236 w 332509"/>
                <a:gd name="connsiteY4" fmla="*/ 235527 h 1399309"/>
                <a:gd name="connsiteX5" fmla="*/ 318654 w 332509"/>
                <a:gd name="connsiteY5" fmla="*/ 346363 h 1399309"/>
                <a:gd name="connsiteX6" fmla="*/ 332509 w 332509"/>
                <a:gd name="connsiteY6" fmla="*/ 457200 h 1399309"/>
                <a:gd name="connsiteX7" fmla="*/ 318654 w 332509"/>
                <a:gd name="connsiteY7" fmla="*/ 1066800 h 1399309"/>
                <a:gd name="connsiteX8" fmla="*/ 263236 w 332509"/>
                <a:gd name="connsiteY8" fmla="*/ 1163782 h 1399309"/>
                <a:gd name="connsiteX9" fmla="*/ 138545 w 332509"/>
                <a:gd name="connsiteY9" fmla="*/ 1302327 h 1399309"/>
                <a:gd name="connsiteX10" fmla="*/ 96982 w 332509"/>
                <a:gd name="connsiteY10" fmla="*/ 1330036 h 1399309"/>
                <a:gd name="connsiteX11" fmla="*/ 69272 w 332509"/>
                <a:gd name="connsiteY11" fmla="*/ 1357745 h 1399309"/>
                <a:gd name="connsiteX12" fmla="*/ 13854 w 332509"/>
                <a:gd name="connsiteY12" fmla="*/ 1399309 h 1399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2509" h="1399309">
                  <a:moveTo>
                    <a:pt x="0" y="0"/>
                  </a:moveTo>
                  <a:cubicBezTo>
                    <a:pt x="75079" y="28154"/>
                    <a:pt x="98822" y="19619"/>
                    <a:pt x="138545" y="69273"/>
                  </a:cubicBezTo>
                  <a:cubicBezTo>
                    <a:pt x="148947" y="82275"/>
                    <a:pt x="155192" y="98391"/>
                    <a:pt x="166254" y="110836"/>
                  </a:cubicBezTo>
                  <a:cubicBezTo>
                    <a:pt x="192288" y="140124"/>
                    <a:pt x="249382" y="193963"/>
                    <a:pt x="249382" y="193963"/>
                  </a:cubicBezTo>
                  <a:cubicBezTo>
                    <a:pt x="254000" y="207818"/>
                    <a:pt x="257193" y="222232"/>
                    <a:pt x="263236" y="235527"/>
                  </a:cubicBezTo>
                  <a:cubicBezTo>
                    <a:pt x="280328" y="273131"/>
                    <a:pt x="318654" y="346363"/>
                    <a:pt x="318654" y="346363"/>
                  </a:cubicBezTo>
                  <a:cubicBezTo>
                    <a:pt x="323272" y="383309"/>
                    <a:pt x="332509" y="419967"/>
                    <a:pt x="332509" y="457200"/>
                  </a:cubicBezTo>
                  <a:cubicBezTo>
                    <a:pt x="332509" y="660452"/>
                    <a:pt x="331333" y="863943"/>
                    <a:pt x="318654" y="1066800"/>
                  </a:cubicBezTo>
                  <a:cubicBezTo>
                    <a:pt x="317542" y="1084591"/>
                    <a:pt x="274954" y="1147377"/>
                    <a:pt x="263236" y="1163782"/>
                  </a:cubicBezTo>
                  <a:cubicBezTo>
                    <a:pt x="230715" y="1209311"/>
                    <a:pt x="182752" y="1272856"/>
                    <a:pt x="138545" y="1302327"/>
                  </a:cubicBezTo>
                  <a:cubicBezTo>
                    <a:pt x="124691" y="1311563"/>
                    <a:pt x="109984" y="1319634"/>
                    <a:pt x="96982" y="1330036"/>
                  </a:cubicBezTo>
                  <a:cubicBezTo>
                    <a:pt x="86782" y="1338196"/>
                    <a:pt x="80473" y="1351024"/>
                    <a:pt x="69272" y="1357745"/>
                  </a:cubicBezTo>
                  <a:cubicBezTo>
                    <a:pt x="8130" y="1394431"/>
                    <a:pt x="41158" y="1344703"/>
                    <a:pt x="13854" y="1399309"/>
                  </a:cubicBezTo>
                </a:path>
              </a:pathLst>
            </a:custGeom>
            <a:noFill/>
            <a:ln w="15875" cap="flat">
              <a:solidFill>
                <a:srgbClr val="000000"/>
              </a:solidFill>
              <a:prstDash val="sysDot"/>
              <a:miter lim="400000"/>
              <a:tailEnd type="stealth"/>
              <a:extLst>
                <a:ext uri="{C807C97D-BFC1-408E-A445-0C87EB9F89A2}">
                  <ask:lineSketchStyleProps xmlns:ask="http://schemas.microsoft.com/office/drawing/2018/sketchyshapes" sd="1219033472">
                    <a:custGeom>
                      <a:avLst/>
                      <a:gdLst>
                        <a:gd name="connsiteX0" fmla="*/ 0 w 332509"/>
                        <a:gd name="connsiteY0" fmla="*/ 0 h 1399309"/>
                        <a:gd name="connsiteX1" fmla="*/ 138545 w 332509"/>
                        <a:gd name="connsiteY1" fmla="*/ 69273 h 1399309"/>
                        <a:gd name="connsiteX2" fmla="*/ 166254 w 332509"/>
                        <a:gd name="connsiteY2" fmla="*/ 110836 h 1399309"/>
                        <a:gd name="connsiteX3" fmla="*/ 249382 w 332509"/>
                        <a:gd name="connsiteY3" fmla="*/ 193963 h 1399309"/>
                        <a:gd name="connsiteX4" fmla="*/ 263236 w 332509"/>
                        <a:gd name="connsiteY4" fmla="*/ 235527 h 1399309"/>
                        <a:gd name="connsiteX5" fmla="*/ 318654 w 332509"/>
                        <a:gd name="connsiteY5" fmla="*/ 346363 h 1399309"/>
                        <a:gd name="connsiteX6" fmla="*/ 332509 w 332509"/>
                        <a:gd name="connsiteY6" fmla="*/ 457200 h 1399309"/>
                        <a:gd name="connsiteX7" fmla="*/ 318654 w 332509"/>
                        <a:gd name="connsiteY7" fmla="*/ 1066800 h 1399309"/>
                        <a:gd name="connsiteX8" fmla="*/ 263236 w 332509"/>
                        <a:gd name="connsiteY8" fmla="*/ 1163782 h 1399309"/>
                        <a:gd name="connsiteX9" fmla="*/ 138545 w 332509"/>
                        <a:gd name="connsiteY9" fmla="*/ 1302327 h 1399309"/>
                        <a:gd name="connsiteX10" fmla="*/ 96982 w 332509"/>
                        <a:gd name="connsiteY10" fmla="*/ 1330036 h 1399309"/>
                        <a:gd name="connsiteX11" fmla="*/ 69272 w 332509"/>
                        <a:gd name="connsiteY11" fmla="*/ 1357745 h 1399309"/>
                        <a:gd name="connsiteX12" fmla="*/ 13854 w 332509"/>
                        <a:gd name="connsiteY12" fmla="*/ 1399309 h 1399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2509" h="1399309" extrusionOk="0">
                          <a:moveTo>
                            <a:pt x="0" y="0"/>
                          </a:moveTo>
                          <a:cubicBezTo>
                            <a:pt x="71464" y="25924"/>
                            <a:pt x="98290" y="19819"/>
                            <a:pt x="138545" y="69273"/>
                          </a:cubicBezTo>
                          <a:cubicBezTo>
                            <a:pt x="151351" y="82781"/>
                            <a:pt x="153826" y="98434"/>
                            <a:pt x="166254" y="110836"/>
                          </a:cubicBezTo>
                          <a:cubicBezTo>
                            <a:pt x="192287" y="140125"/>
                            <a:pt x="249382" y="193963"/>
                            <a:pt x="249382" y="193963"/>
                          </a:cubicBezTo>
                          <a:cubicBezTo>
                            <a:pt x="251955" y="206699"/>
                            <a:pt x="257725" y="222486"/>
                            <a:pt x="263236" y="235527"/>
                          </a:cubicBezTo>
                          <a:cubicBezTo>
                            <a:pt x="280329" y="273131"/>
                            <a:pt x="318654" y="346362"/>
                            <a:pt x="318654" y="346363"/>
                          </a:cubicBezTo>
                          <a:cubicBezTo>
                            <a:pt x="316167" y="382221"/>
                            <a:pt x="331704" y="420725"/>
                            <a:pt x="332509" y="457200"/>
                          </a:cubicBezTo>
                          <a:cubicBezTo>
                            <a:pt x="328110" y="618498"/>
                            <a:pt x="326572" y="870560"/>
                            <a:pt x="318654" y="1066800"/>
                          </a:cubicBezTo>
                          <a:cubicBezTo>
                            <a:pt x="318528" y="1085143"/>
                            <a:pt x="278309" y="1148184"/>
                            <a:pt x="263236" y="1163782"/>
                          </a:cubicBezTo>
                          <a:cubicBezTo>
                            <a:pt x="226149" y="1208572"/>
                            <a:pt x="187479" y="1276722"/>
                            <a:pt x="138545" y="1302327"/>
                          </a:cubicBezTo>
                          <a:cubicBezTo>
                            <a:pt x="126160" y="1313750"/>
                            <a:pt x="110320" y="1323109"/>
                            <a:pt x="96982" y="1330036"/>
                          </a:cubicBezTo>
                          <a:cubicBezTo>
                            <a:pt x="88481" y="1340814"/>
                            <a:pt x="81867" y="1352731"/>
                            <a:pt x="69272" y="1357745"/>
                          </a:cubicBezTo>
                          <a:cubicBezTo>
                            <a:pt x="16746" y="1386888"/>
                            <a:pt x="43799" y="1332281"/>
                            <a:pt x="13854" y="1399309"/>
                          </a:cubicBezTo>
                        </a:path>
                      </a:pathLst>
                    </a:custGeom>
                    <ask:type>
                      <ask:lineSketchNone/>
                    </ask:type>
                  </ask:lineSketchStyleProps>
                </a:ext>
              </a:extLst>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6" tIns="45717" rIns="91436" bIns="45717" numCol="1" spcCol="38100" rtlCol="0" anchor="t">
              <a:noAutofit/>
            </a:bodyPr>
            <a:lstStyle/>
            <a:p>
              <a:pPr algn="l" defTabSz="914354" latinLnBrk="1"/>
              <a:endParaRPr lang="zh-CN" altLang="en-US" sz="1991" b="0">
                <a:latin typeface="Microsoft YaHei" panose="020B0503020204020204" pitchFamily="34" charset="-122"/>
                <a:ea typeface="Microsoft YaHei" panose="020B0503020204020204" pitchFamily="34" charset="-122"/>
              </a:endParaRPr>
            </a:p>
          </p:txBody>
        </p:sp>
        <p:sp>
          <p:nvSpPr>
            <p:cNvPr id="41" name="文本框 40">
              <a:extLst>
                <a:ext uri="{FF2B5EF4-FFF2-40B4-BE49-F238E27FC236}">
                  <a16:creationId xmlns:a16="http://schemas.microsoft.com/office/drawing/2014/main" id="{2CD70FB8-DC54-0142-9C76-E77688EE47A5}"/>
                </a:ext>
              </a:extLst>
            </p:cNvPr>
            <p:cNvSpPr txBox="1"/>
            <p:nvPr/>
          </p:nvSpPr>
          <p:spPr>
            <a:xfrm>
              <a:off x="580350" y="5304920"/>
              <a:ext cx="2461888" cy="5646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r>
                <a:rPr lang="zh-CN" altLang="en-US" sz="2276" b="0" dirty="0">
                  <a:latin typeface="Microsoft YaHei" panose="020B0503020204020204" pitchFamily="34" charset="-122"/>
                  <a:ea typeface="Microsoft YaHei" panose="020B0503020204020204" pitchFamily="34" charset="-122"/>
                </a:rPr>
                <a:t>无状态函数分发任务</a:t>
              </a:r>
              <a:endParaRPr lang="en-US" altLang="zh-CN" sz="2276" b="0" dirty="0">
                <a:latin typeface="Microsoft YaHei" panose="020B0503020204020204" pitchFamily="34" charset="-122"/>
                <a:ea typeface="Microsoft YaHei" panose="020B0503020204020204" pitchFamily="34" charset="-122"/>
              </a:endParaRPr>
            </a:p>
            <a:p>
              <a:pPr defTabSz="584170"/>
              <a:r>
                <a:rPr lang="zh-CN" altLang="en-US" sz="2276" b="0" dirty="0">
                  <a:latin typeface="Microsoft YaHei" panose="020B0503020204020204" pitchFamily="34" charset="-122"/>
                  <a:ea typeface="Microsoft YaHei" panose="020B0503020204020204" pitchFamily="34" charset="-122"/>
                </a:rPr>
                <a:t>现场分配，无数据倾斜</a:t>
              </a:r>
            </a:p>
          </p:txBody>
        </p:sp>
        <p:sp>
          <p:nvSpPr>
            <p:cNvPr id="42" name="文本框 41">
              <a:extLst>
                <a:ext uri="{FF2B5EF4-FFF2-40B4-BE49-F238E27FC236}">
                  <a16:creationId xmlns:a16="http://schemas.microsoft.com/office/drawing/2014/main" id="{C4A65854-370C-A943-8B0F-D8E20E9014AA}"/>
                </a:ext>
              </a:extLst>
            </p:cNvPr>
            <p:cNvSpPr txBox="1"/>
            <p:nvPr/>
          </p:nvSpPr>
          <p:spPr>
            <a:xfrm>
              <a:off x="4696205" y="5275075"/>
              <a:ext cx="2461888" cy="5646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r>
                <a:rPr lang="en-US" altLang="zh-CN" sz="2276" b="0" dirty="0">
                  <a:latin typeface="Microsoft YaHei" panose="020B0503020204020204" pitchFamily="34" charset="-122"/>
                  <a:ea typeface="Microsoft YaHei" panose="020B0503020204020204" pitchFamily="34" charset="-122"/>
                </a:rPr>
                <a:t>index</a:t>
              </a:r>
              <a:r>
                <a:rPr lang="zh-CN" altLang="en-US" sz="2276" b="0" dirty="0">
                  <a:latin typeface="Microsoft YaHei" panose="020B0503020204020204" pitchFamily="34" charset="-122"/>
                  <a:ea typeface="Microsoft YaHei" panose="020B0503020204020204" pitchFamily="34" charset="-122"/>
                </a:rPr>
                <a:t> </a:t>
              </a:r>
              <a:r>
                <a:rPr lang="en-US" altLang="zh-CN" sz="2276" b="0" dirty="0">
                  <a:latin typeface="Microsoft YaHei" panose="020B0503020204020204" pitchFamily="34" charset="-122"/>
                  <a:ea typeface="Microsoft YaHei" panose="020B0503020204020204" pitchFamily="34" charset="-122"/>
                </a:rPr>
                <a:t>job</a:t>
              </a:r>
              <a:r>
                <a:rPr lang="zh-CN" altLang="en-US" sz="2276" b="0" dirty="0">
                  <a:latin typeface="Microsoft YaHei" panose="020B0503020204020204" pitchFamily="34" charset="-122"/>
                  <a:ea typeface="Microsoft YaHei" panose="020B0503020204020204" pitchFamily="34" charset="-122"/>
                </a:rPr>
                <a:t>有序无状态任务</a:t>
              </a:r>
              <a:endParaRPr lang="en-US" altLang="zh-CN" sz="2276" b="0" dirty="0">
                <a:latin typeface="Microsoft YaHei" panose="020B0503020204020204" pitchFamily="34" charset="-122"/>
                <a:ea typeface="Microsoft YaHei" panose="020B0503020204020204" pitchFamily="34" charset="-122"/>
              </a:endParaRPr>
            </a:p>
            <a:p>
              <a:pPr defTabSz="584170"/>
              <a:r>
                <a:rPr lang="zh-CN" altLang="en-US" sz="2276" b="0" dirty="0">
                  <a:latin typeface="Microsoft YaHei" panose="020B0503020204020204" pitchFamily="34" charset="-122"/>
                  <a:ea typeface="Microsoft YaHei" panose="020B0503020204020204" pitchFamily="34" charset="-122"/>
                </a:rPr>
                <a:t>提前分配，存在数据倾斜</a:t>
              </a:r>
            </a:p>
          </p:txBody>
        </p:sp>
        <p:sp>
          <p:nvSpPr>
            <p:cNvPr id="43" name="文本框 42">
              <a:extLst>
                <a:ext uri="{FF2B5EF4-FFF2-40B4-BE49-F238E27FC236}">
                  <a16:creationId xmlns:a16="http://schemas.microsoft.com/office/drawing/2014/main" id="{7A31FAAE-69E4-1E47-B7F7-FF2D3544849C}"/>
                </a:ext>
              </a:extLst>
            </p:cNvPr>
            <p:cNvSpPr txBox="1"/>
            <p:nvPr/>
          </p:nvSpPr>
          <p:spPr>
            <a:xfrm>
              <a:off x="8570475" y="5261709"/>
              <a:ext cx="2461888" cy="5646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r>
                <a:rPr lang="zh-CN" altLang="en-US" sz="2276" b="0" dirty="0">
                  <a:latin typeface="Microsoft YaHei" panose="020B0503020204020204" pitchFamily="34" charset="-122"/>
                  <a:ea typeface="Microsoft YaHei" panose="020B0503020204020204" pitchFamily="34" charset="-122"/>
                </a:rPr>
                <a:t>分角色有序任务</a:t>
              </a:r>
              <a:endParaRPr lang="en-US" altLang="zh-CN" sz="2276" b="0" dirty="0">
                <a:latin typeface="Microsoft YaHei" panose="020B0503020204020204" pitchFamily="34" charset="-122"/>
                <a:ea typeface="Microsoft YaHei" panose="020B0503020204020204" pitchFamily="34" charset="-122"/>
              </a:endParaRPr>
            </a:p>
            <a:p>
              <a:pPr defTabSz="584170"/>
              <a:r>
                <a:rPr lang="zh-CN" altLang="en-US" sz="2276" b="0" dirty="0">
                  <a:latin typeface="Microsoft YaHei" panose="020B0503020204020204" pitchFamily="34" charset="-122"/>
                  <a:ea typeface="Microsoft YaHei" panose="020B0503020204020204" pitchFamily="34" charset="-122"/>
                </a:rPr>
                <a:t>提前分配：存在数据倾斜</a:t>
              </a:r>
              <a:endParaRPr lang="en-US" altLang="zh-CN" sz="2276" b="0" dirty="0">
                <a:latin typeface="Microsoft YaHei" panose="020B0503020204020204" pitchFamily="34" charset="-122"/>
                <a:ea typeface="Microsoft YaHei" panose="020B0503020204020204" pitchFamily="34" charset="-122"/>
              </a:endParaRPr>
            </a:p>
          </p:txBody>
        </p:sp>
      </p:grpSp>
      <p:sp>
        <p:nvSpPr>
          <p:cNvPr id="32" name="标题 3">
            <a:extLst>
              <a:ext uri="{FF2B5EF4-FFF2-40B4-BE49-F238E27FC236}">
                <a16:creationId xmlns:a16="http://schemas.microsoft.com/office/drawing/2014/main" id="{DC978993-FBA1-8D47-923C-24E15999ABF9}"/>
              </a:ext>
            </a:extLst>
          </p:cNvPr>
          <p:cNvSpPr txBox="1">
            <a:spLocks/>
          </p:cNvSpPr>
          <p:nvPr/>
        </p:nvSpPr>
        <p:spPr>
          <a:xfrm>
            <a:off x="1024264" y="512026"/>
            <a:ext cx="7376802" cy="604012"/>
          </a:xfrm>
          <a:prstGeom prst="rect">
            <a:avLst/>
          </a:prstGeom>
          <a:noFill/>
        </p:spPr>
        <p:txBody>
          <a:bodyPr vert="horz" wrap="square" lIns="130048" tIns="65024" rIns="130048" bIns="65024"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1300460"/>
            <a:r>
              <a:rPr kumimoji="1" lang="zh-CN" altLang="en-US" sz="3413" b="0" dirty="0">
                <a:solidFill>
                  <a:prstClr val="black"/>
                </a:solidFill>
                <a:latin typeface="Microsoft YaHei" panose="020B0503020204020204" pitchFamily="34" charset="-122"/>
                <a:ea typeface="Microsoft YaHei" panose="020B0503020204020204" pitchFamily="34" charset="-122"/>
                <a:cs typeface="TTTGB Medium" charset="-122"/>
              </a:rPr>
              <a:t>挑战：分布式性能问题</a:t>
            </a:r>
            <a:r>
              <a:rPr kumimoji="1" lang="en-US" altLang="zh-CN" sz="3413" b="0" dirty="0">
                <a:solidFill>
                  <a:prstClr val="black"/>
                </a:solidFill>
                <a:latin typeface="Microsoft YaHei" panose="020B0503020204020204" pitchFamily="34" charset="-122"/>
                <a:ea typeface="Microsoft YaHei" panose="020B0503020204020204" pitchFamily="34" charset="-122"/>
                <a:cs typeface="TTTGB Medium" charset="-122"/>
              </a:rPr>
              <a:t>-</a:t>
            </a:r>
            <a:r>
              <a:rPr kumimoji="1" lang="zh-CN" altLang="en-US" sz="3413" b="0" dirty="0">
                <a:solidFill>
                  <a:prstClr val="black"/>
                </a:solidFill>
                <a:latin typeface="Microsoft YaHei" panose="020B0503020204020204" pitchFamily="34" charset="-122"/>
                <a:ea typeface="Microsoft YaHei" panose="020B0503020204020204" pitchFamily="34" charset="-122"/>
                <a:cs typeface="TTTGB Medium" charset="-122"/>
              </a:rPr>
              <a:t>数据倾斜</a:t>
            </a:r>
          </a:p>
        </p:txBody>
      </p:sp>
    </p:spTree>
    <p:extLst>
      <p:ext uri="{BB962C8B-B14F-4D97-AF65-F5344CB8AC3E}">
        <p14:creationId xmlns:p14="http://schemas.microsoft.com/office/powerpoint/2010/main" val="19666536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16867" y="3802991"/>
            <a:ext cx="4031367" cy="355034"/>
          </a:xfrm>
          <a:prstGeom prst="rect">
            <a:avLst/>
          </a:prstGeom>
          <a:noFill/>
        </p:spPr>
        <p:txBody>
          <a:bodyPr wrap="square" rtlCol="0">
            <a:spAutoFit/>
          </a:bodyPr>
          <a:lstStyle/>
          <a:p>
            <a:pPr defTabSz="584170">
              <a:defRPr/>
            </a:pPr>
            <a:r>
              <a:rPr lang="zh-CN" altLang="en-US" sz="1707" b="0" dirty="0">
                <a:latin typeface="Microsoft YaHei" panose="020B0503020204020204" pitchFamily="34" charset="-122"/>
                <a:ea typeface="Microsoft YaHei" panose="020B0503020204020204" pitchFamily="34" charset="-122"/>
              </a:rPr>
              <a:t>总任务初次分配</a:t>
            </a:r>
            <a:r>
              <a:rPr lang="en-US" altLang="zh-CN" sz="1707" b="0" dirty="0">
                <a:latin typeface="Microsoft YaHei" panose="020B0503020204020204" pitchFamily="34" charset="-122"/>
                <a:ea typeface="Microsoft YaHei" panose="020B0503020204020204" pitchFamily="34" charset="-122"/>
              </a:rPr>
              <a:t>(</a:t>
            </a:r>
            <a:r>
              <a:rPr lang="zh-CN" altLang="en-US" sz="1707" b="0" dirty="0">
                <a:latin typeface="Microsoft YaHei" panose="020B0503020204020204" pitchFamily="34" charset="-122"/>
                <a:ea typeface="Microsoft YaHei" panose="020B0503020204020204" pitchFamily="34" charset="-122"/>
              </a:rPr>
              <a:t>时长问题</a:t>
            </a:r>
            <a:r>
              <a:rPr lang="en-US" altLang="zh-CN" sz="1707" b="0" dirty="0">
                <a:latin typeface="Microsoft YaHei" panose="020B0503020204020204" pitchFamily="34" charset="-122"/>
                <a:ea typeface="Microsoft YaHei" panose="020B0503020204020204" pitchFamily="34" charset="-122"/>
              </a:rPr>
              <a:t>)</a:t>
            </a:r>
            <a:endParaRPr lang="zh-CN" altLang="en-US" sz="1707" b="0" dirty="0">
              <a:latin typeface="Microsoft YaHei" panose="020B0503020204020204" pitchFamily="34" charset="-122"/>
              <a:ea typeface="Microsoft YaHei" panose="020B0503020204020204" pitchFamily="34" charset="-122"/>
            </a:endParaRPr>
          </a:p>
        </p:txBody>
      </p:sp>
      <p:sp>
        <p:nvSpPr>
          <p:cNvPr id="3" name="文本框 2"/>
          <p:cNvSpPr txBox="1"/>
          <p:nvPr/>
        </p:nvSpPr>
        <p:spPr>
          <a:xfrm>
            <a:off x="11443250" y="3864101"/>
            <a:ext cx="2015869" cy="355034"/>
          </a:xfrm>
          <a:prstGeom prst="rect">
            <a:avLst/>
          </a:prstGeom>
          <a:noFill/>
        </p:spPr>
        <p:txBody>
          <a:bodyPr wrap="square" rtlCol="0">
            <a:spAutoFit/>
          </a:bodyPr>
          <a:lstStyle/>
          <a:p>
            <a:pPr defTabSz="584170">
              <a:defRPr/>
            </a:pPr>
            <a:r>
              <a:rPr lang="zh-CN" altLang="en-US" sz="1707" b="0" dirty="0">
                <a:latin typeface="Microsoft YaHei" panose="020B0503020204020204" pitchFamily="34" charset="-122"/>
                <a:ea typeface="Microsoft YaHei" panose="020B0503020204020204" pitchFamily="34" charset="-122"/>
              </a:rPr>
              <a:t>剩余任务再分配</a:t>
            </a:r>
          </a:p>
        </p:txBody>
      </p:sp>
      <p:grpSp>
        <p:nvGrpSpPr>
          <p:cNvPr id="64" name="组合 63">
            <a:extLst>
              <a:ext uri="{FF2B5EF4-FFF2-40B4-BE49-F238E27FC236}">
                <a16:creationId xmlns:a16="http://schemas.microsoft.com/office/drawing/2014/main" id="{DC17C5A5-6329-4E4B-B629-7FF86E7EDEA6}"/>
              </a:ext>
            </a:extLst>
          </p:cNvPr>
          <p:cNvGrpSpPr/>
          <p:nvPr/>
        </p:nvGrpSpPr>
        <p:grpSpPr>
          <a:xfrm>
            <a:off x="1896735" y="1697000"/>
            <a:ext cx="6579072" cy="1961497"/>
            <a:chOff x="1896528" y="1696902"/>
            <a:chExt cx="6001175" cy="1961558"/>
          </a:xfrm>
        </p:grpSpPr>
        <p:sp>
          <p:nvSpPr>
            <p:cNvPr id="4" name="矩形 3"/>
            <p:cNvSpPr/>
            <p:nvPr/>
          </p:nvSpPr>
          <p:spPr>
            <a:xfrm>
              <a:off x="3167207" y="1696902"/>
              <a:ext cx="349504" cy="363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5" name="矩形 4"/>
            <p:cNvSpPr/>
            <p:nvPr/>
          </p:nvSpPr>
          <p:spPr>
            <a:xfrm>
              <a:off x="3653983" y="1696902"/>
              <a:ext cx="349504" cy="363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15" name="矩形 14"/>
            <p:cNvSpPr/>
            <p:nvPr/>
          </p:nvSpPr>
          <p:spPr>
            <a:xfrm>
              <a:off x="4140760" y="1696902"/>
              <a:ext cx="349504" cy="36305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16" name="矩形 15"/>
            <p:cNvSpPr/>
            <p:nvPr/>
          </p:nvSpPr>
          <p:spPr>
            <a:xfrm>
              <a:off x="4627537" y="1696902"/>
              <a:ext cx="349504" cy="36305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17" name="矩形 16"/>
            <p:cNvSpPr/>
            <p:nvPr/>
          </p:nvSpPr>
          <p:spPr>
            <a:xfrm>
              <a:off x="5114314" y="1696902"/>
              <a:ext cx="349504" cy="36305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18" name="矩形 17"/>
            <p:cNvSpPr/>
            <p:nvPr/>
          </p:nvSpPr>
          <p:spPr>
            <a:xfrm>
              <a:off x="5601091" y="1696902"/>
              <a:ext cx="349504" cy="36305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19" name="矩形 18"/>
            <p:cNvSpPr/>
            <p:nvPr/>
          </p:nvSpPr>
          <p:spPr>
            <a:xfrm>
              <a:off x="6087868" y="1696902"/>
              <a:ext cx="349504" cy="36305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20" name="矩形 19"/>
            <p:cNvSpPr/>
            <p:nvPr/>
          </p:nvSpPr>
          <p:spPr>
            <a:xfrm>
              <a:off x="6574645" y="1696902"/>
              <a:ext cx="349504" cy="36305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21" name="矩形 20"/>
            <p:cNvSpPr/>
            <p:nvPr/>
          </p:nvSpPr>
          <p:spPr>
            <a:xfrm>
              <a:off x="7061422" y="1696902"/>
              <a:ext cx="349504" cy="36305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22" name="矩形 21"/>
            <p:cNvSpPr/>
            <p:nvPr/>
          </p:nvSpPr>
          <p:spPr>
            <a:xfrm>
              <a:off x="7548199" y="1696902"/>
              <a:ext cx="349504" cy="36305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23" name="矩形 22"/>
            <p:cNvSpPr/>
            <p:nvPr/>
          </p:nvSpPr>
          <p:spPr>
            <a:xfrm>
              <a:off x="3167207" y="2229738"/>
              <a:ext cx="349504" cy="363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24" name="矩形 23"/>
            <p:cNvSpPr/>
            <p:nvPr/>
          </p:nvSpPr>
          <p:spPr>
            <a:xfrm>
              <a:off x="3653983" y="2229738"/>
              <a:ext cx="349504" cy="363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25" name="矩形 24"/>
            <p:cNvSpPr/>
            <p:nvPr/>
          </p:nvSpPr>
          <p:spPr>
            <a:xfrm>
              <a:off x="4140760" y="2229738"/>
              <a:ext cx="349504" cy="363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26" name="矩形 25"/>
            <p:cNvSpPr/>
            <p:nvPr/>
          </p:nvSpPr>
          <p:spPr>
            <a:xfrm>
              <a:off x="4627537" y="2229738"/>
              <a:ext cx="349504" cy="363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27" name="矩形 26"/>
            <p:cNvSpPr/>
            <p:nvPr/>
          </p:nvSpPr>
          <p:spPr>
            <a:xfrm>
              <a:off x="5114314" y="2229738"/>
              <a:ext cx="349504" cy="363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28" name="矩形 27"/>
            <p:cNvSpPr/>
            <p:nvPr/>
          </p:nvSpPr>
          <p:spPr>
            <a:xfrm>
              <a:off x="5601091" y="2229738"/>
              <a:ext cx="349504" cy="363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29" name="矩形 28"/>
            <p:cNvSpPr/>
            <p:nvPr/>
          </p:nvSpPr>
          <p:spPr>
            <a:xfrm>
              <a:off x="6087868" y="2229738"/>
              <a:ext cx="349504" cy="363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30" name="矩形 29"/>
            <p:cNvSpPr/>
            <p:nvPr/>
          </p:nvSpPr>
          <p:spPr>
            <a:xfrm>
              <a:off x="6574645" y="2229738"/>
              <a:ext cx="349504" cy="363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31" name="矩形 30"/>
            <p:cNvSpPr/>
            <p:nvPr/>
          </p:nvSpPr>
          <p:spPr>
            <a:xfrm>
              <a:off x="7061422" y="2229738"/>
              <a:ext cx="349504" cy="36305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32" name="矩形 31"/>
            <p:cNvSpPr/>
            <p:nvPr/>
          </p:nvSpPr>
          <p:spPr>
            <a:xfrm>
              <a:off x="7548199" y="2229738"/>
              <a:ext cx="349504" cy="36305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33" name="矩形 32"/>
            <p:cNvSpPr/>
            <p:nvPr/>
          </p:nvSpPr>
          <p:spPr>
            <a:xfrm>
              <a:off x="3167207" y="2762573"/>
              <a:ext cx="349504" cy="363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34" name="矩形 33"/>
            <p:cNvSpPr/>
            <p:nvPr/>
          </p:nvSpPr>
          <p:spPr>
            <a:xfrm>
              <a:off x="3653983" y="2762573"/>
              <a:ext cx="349504" cy="363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35" name="矩形 34"/>
            <p:cNvSpPr/>
            <p:nvPr/>
          </p:nvSpPr>
          <p:spPr>
            <a:xfrm>
              <a:off x="4140760" y="2762573"/>
              <a:ext cx="349504" cy="363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36" name="矩形 35"/>
            <p:cNvSpPr/>
            <p:nvPr/>
          </p:nvSpPr>
          <p:spPr>
            <a:xfrm>
              <a:off x="4627537" y="2762573"/>
              <a:ext cx="349504" cy="36305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37" name="矩形 36"/>
            <p:cNvSpPr/>
            <p:nvPr/>
          </p:nvSpPr>
          <p:spPr>
            <a:xfrm>
              <a:off x="5114314" y="2762573"/>
              <a:ext cx="349504" cy="36305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38" name="矩形 37"/>
            <p:cNvSpPr/>
            <p:nvPr/>
          </p:nvSpPr>
          <p:spPr>
            <a:xfrm>
              <a:off x="5601091" y="2762573"/>
              <a:ext cx="349504" cy="36305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39" name="矩形 38"/>
            <p:cNvSpPr/>
            <p:nvPr/>
          </p:nvSpPr>
          <p:spPr>
            <a:xfrm>
              <a:off x="6087868" y="2762573"/>
              <a:ext cx="349504" cy="36305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40" name="矩形 39"/>
            <p:cNvSpPr/>
            <p:nvPr/>
          </p:nvSpPr>
          <p:spPr>
            <a:xfrm>
              <a:off x="6574645" y="2762573"/>
              <a:ext cx="349504" cy="36305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41" name="矩形 40"/>
            <p:cNvSpPr/>
            <p:nvPr/>
          </p:nvSpPr>
          <p:spPr>
            <a:xfrm>
              <a:off x="7061422" y="2762573"/>
              <a:ext cx="349504" cy="36305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42" name="矩形 41"/>
            <p:cNvSpPr/>
            <p:nvPr/>
          </p:nvSpPr>
          <p:spPr>
            <a:xfrm>
              <a:off x="7548199" y="2762573"/>
              <a:ext cx="349504" cy="36305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43" name="矩形 42"/>
            <p:cNvSpPr/>
            <p:nvPr/>
          </p:nvSpPr>
          <p:spPr>
            <a:xfrm>
              <a:off x="3167207" y="3295409"/>
              <a:ext cx="349504" cy="363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44" name="矩形 43"/>
            <p:cNvSpPr/>
            <p:nvPr/>
          </p:nvSpPr>
          <p:spPr>
            <a:xfrm>
              <a:off x="3653983" y="3295409"/>
              <a:ext cx="349504" cy="36305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45" name="矩形 44"/>
            <p:cNvSpPr/>
            <p:nvPr/>
          </p:nvSpPr>
          <p:spPr>
            <a:xfrm>
              <a:off x="4140760" y="3295409"/>
              <a:ext cx="349504" cy="36305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46" name="矩形 45"/>
            <p:cNvSpPr/>
            <p:nvPr/>
          </p:nvSpPr>
          <p:spPr>
            <a:xfrm>
              <a:off x="4627537" y="3295409"/>
              <a:ext cx="349504" cy="36305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47" name="矩形 46"/>
            <p:cNvSpPr/>
            <p:nvPr/>
          </p:nvSpPr>
          <p:spPr>
            <a:xfrm>
              <a:off x="5114314" y="3295409"/>
              <a:ext cx="349504" cy="36305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48" name="矩形 47"/>
            <p:cNvSpPr/>
            <p:nvPr/>
          </p:nvSpPr>
          <p:spPr>
            <a:xfrm>
              <a:off x="5601091" y="3295409"/>
              <a:ext cx="349504" cy="36305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49" name="矩形 48"/>
            <p:cNvSpPr/>
            <p:nvPr/>
          </p:nvSpPr>
          <p:spPr>
            <a:xfrm>
              <a:off x="6087868" y="3295409"/>
              <a:ext cx="349504" cy="36305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50" name="矩形 49"/>
            <p:cNvSpPr/>
            <p:nvPr/>
          </p:nvSpPr>
          <p:spPr>
            <a:xfrm>
              <a:off x="6574645" y="3295409"/>
              <a:ext cx="349504" cy="36305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51" name="矩形 50"/>
            <p:cNvSpPr/>
            <p:nvPr/>
          </p:nvSpPr>
          <p:spPr>
            <a:xfrm>
              <a:off x="7061422" y="3295409"/>
              <a:ext cx="349504" cy="36305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52" name="矩形 51"/>
            <p:cNvSpPr/>
            <p:nvPr/>
          </p:nvSpPr>
          <p:spPr>
            <a:xfrm>
              <a:off x="7548199" y="3295409"/>
              <a:ext cx="349504" cy="36305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6" name="文本框 5"/>
            <p:cNvSpPr txBox="1"/>
            <p:nvPr/>
          </p:nvSpPr>
          <p:spPr>
            <a:xfrm>
              <a:off x="1896528" y="1696903"/>
              <a:ext cx="1062057" cy="355045"/>
            </a:xfrm>
            <a:prstGeom prst="rect">
              <a:avLst/>
            </a:prstGeom>
            <a:noFill/>
          </p:spPr>
          <p:txBody>
            <a:bodyPr wrap="square" rtlCol="0">
              <a:spAutoFit/>
            </a:bodyPr>
            <a:lstStyle/>
            <a:p>
              <a:pPr defTabSz="584170">
                <a:defRPr/>
              </a:pPr>
              <a:r>
                <a:rPr lang="en-US" sz="1707"/>
                <a:t>worker0</a:t>
              </a:r>
            </a:p>
          </p:txBody>
        </p:sp>
        <p:sp>
          <p:nvSpPr>
            <p:cNvPr id="7" name="文本框 6"/>
            <p:cNvSpPr txBox="1"/>
            <p:nvPr/>
          </p:nvSpPr>
          <p:spPr>
            <a:xfrm>
              <a:off x="1896528" y="2200839"/>
              <a:ext cx="1062057" cy="355045"/>
            </a:xfrm>
            <a:prstGeom prst="rect">
              <a:avLst/>
            </a:prstGeom>
            <a:noFill/>
          </p:spPr>
          <p:txBody>
            <a:bodyPr wrap="square" rtlCol="0">
              <a:spAutoFit/>
            </a:bodyPr>
            <a:lstStyle/>
            <a:p>
              <a:pPr defTabSz="584170">
                <a:defRPr/>
              </a:pPr>
              <a:r>
                <a:rPr lang="en-US" sz="1707"/>
                <a:t>worker1</a:t>
              </a:r>
            </a:p>
          </p:txBody>
        </p:sp>
        <p:sp>
          <p:nvSpPr>
            <p:cNvPr id="8" name="文本框 7"/>
            <p:cNvSpPr txBox="1"/>
            <p:nvPr/>
          </p:nvSpPr>
          <p:spPr>
            <a:xfrm>
              <a:off x="1896528" y="2748123"/>
              <a:ext cx="1062057" cy="355045"/>
            </a:xfrm>
            <a:prstGeom prst="rect">
              <a:avLst/>
            </a:prstGeom>
            <a:noFill/>
          </p:spPr>
          <p:txBody>
            <a:bodyPr wrap="square" rtlCol="0">
              <a:spAutoFit/>
            </a:bodyPr>
            <a:lstStyle/>
            <a:p>
              <a:pPr defTabSz="584170">
                <a:defRPr/>
              </a:pPr>
              <a:r>
                <a:rPr lang="en-US" sz="1707"/>
                <a:t>worker2</a:t>
              </a:r>
            </a:p>
          </p:txBody>
        </p:sp>
        <p:sp>
          <p:nvSpPr>
            <p:cNvPr id="9" name="文本框 8"/>
            <p:cNvSpPr txBox="1"/>
            <p:nvPr/>
          </p:nvSpPr>
          <p:spPr>
            <a:xfrm>
              <a:off x="1896528" y="3280958"/>
              <a:ext cx="1062057" cy="355045"/>
            </a:xfrm>
            <a:prstGeom prst="rect">
              <a:avLst/>
            </a:prstGeom>
            <a:noFill/>
          </p:spPr>
          <p:txBody>
            <a:bodyPr wrap="square" rtlCol="0">
              <a:spAutoFit/>
            </a:bodyPr>
            <a:lstStyle/>
            <a:p>
              <a:pPr defTabSz="584170">
                <a:defRPr/>
              </a:pPr>
              <a:r>
                <a:rPr lang="en-US" sz="1707"/>
                <a:t>worker3</a:t>
              </a:r>
            </a:p>
          </p:txBody>
        </p:sp>
      </p:grpSp>
      <p:grpSp>
        <p:nvGrpSpPr>
          <p:cNvPr id="65" name="组合 64">
            <a:extLst>
              <a:ext uri="{FF2B5EF4-FFF2-40B4-BE49-F238E27FC236}">
                <a16:creationId xmlns:a16="http://schemas.microsoft.com/office/drawing/2014/main" id="{CFB42ED6-F844-234D-887E-614787989ADD}"/>
              </a:ext>
            </a:extLst>
          </p:cNvPr>
          <p:cNvGrpSpPr/>
          <p:nvPr/>
        </p:nvGrpSpPr>
        <p:grpSpPr>
          <a:xfrm>
            <a:off x="10490683" y="1724232"/>
            <a:ext cx="3559801" cy="1961497"/>
            <a:chOff x="10490738" y="1724136"/>
            <a:chExt cx="2968527" cy="1961558"/>
          </a:xfrm>
        </p:grpSpPr>
        <p:sp>
          <p:nvSpPr>
            <p:cNvPr id="54" name="矩形 53"/>
            <p:cNvSpPr/>
            <p:nvPr/>
          </p:nvSpPr>
          <p:spPr>
            <a:xfrm>
              <a:off x="11649430" y="1724136"/>
              <a:ext cx="349504" cy="363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55" name="矩形 54"/>
            <p:cNvSpPr/>
            <p:nvPr/>
          </p:nvSpPr>
          <p:spPr>
            <a:xfrm>
              <a:off x="12136207" y="1724136"/>
              <a:ext cx="349504" cy="363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57" name="矩形 56"/>
            <p:cNvSpPr/>
            <p:nvPr/>
          </p:nvSpPr>
          <p:spPr>
            <a:xfrm>
              <a:off x="11649430" y="2256972"/>
              <a:ext cx="349504" cy="363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dirty="0">
                <a:solidFill>
                  <a:srgbClr val="FFFFFF"/>
                </a:solidFill>
                <a:latin typeface="Helvetica Neue Medium"/>
                <a:cs typeface="Helvetica Neue Medium"/>
              </a:endParaRPr>
            </a:p>
          </p:txBody>
        </p:sp>
        <p:sp>
          <p:nvSpPr>
            <p:cNvPr id="58" name="矩形 57"/>
            <p:cNvSpPr/>
            <p:nvPr/>
          </p:nvSpPr>
          <p:spPr>
            <a:xfrm>
              <a:off x="12136207" y="2256972"/>
              <a:ext cx="349504" cy="363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59" name="矩形 58"/>
            <p:cNvSpPr/>
            <p:nvPr/>
          </p:nvSpPr>
          <p:spPr>
            <a:xfrm>
              <a:off x="12622984" y="2256972"/>
              <a:ext cx="349504" cy="363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60" name="矩形 59"/>
            <p:cNvSpPr/>
            <p:nvPr/>
          </p:nvSpPr>
          <p:spPr>
            <a:xfrm>
              <a:off x="11649430" y="2789807"/>
              <a:ext cx="349504" cy="363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61" name="矩形 60"/>
            <p:cNvSpPr/>
            <p:nvPr/>
          </p:nvSpPr>
          <p:spPr>
            <a:xfrm>
              <a:off x="12136207" y="2789807"/>
              <a:ext cx="349504" cy="363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62" name="矩形 61"/>
            <p:cNvSpPr/>
            <p:nvPr/>
          </p:nvSpPr>
          <p:spPr>
            <a:xfrm>
              <a:off x="12622984" y="2789807"/>
              <a:ext cx="349504" cy="363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63" name="矩形 62"/>
            <p:cNvSpPr/>
            <p:nvPr/>
          </p:nvSpPr>
          <p:spPr>
            <a:xfrm>
              <a:off x="11649430" y="3322643"/>
              <a:ext cx="349504" cy="363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71" name="矩形 70"/>
            <p:cNvSpPr/>
            <p:nvPr/>
          </p:nvSpPr>
          <p:spPr>
            <a:xfrm>
              <a:off x="12622984" y="1724136"/>
              <a:ext cx="349504" cy="363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72" name="矩形 71"/>
            <p:cNvSpPr/>
            <p:nvPr/>
          </p:nvSpPr>
          <p:spPr>
            <a:xfrm>
              <a:off x="13109761" y="1724136"/>
              <a:ext cx="349504" cy="363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73" name="矩形 72"/>
            <p:cNvSpPr/>
            <p:nvPr/>
          </p:nvSpPr>
          <p:spPr>
            <a:xfrm>
              <a:off x="12136207" y="3322643"/>
              <a:ext cx="349504" cy="363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74" name="矩形 73"/>
            <p:cNvSpPr/>
            <p:nvPr/>
          </p:nvSpPr>
          <p:spPr>
            <a:xfrm>
              <a:off x="12622984" y="3322643"/>
              <a:ext cx="349504" cy="363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75" name="矩形 74"/>
            <p:cNvSpPr/>
            <p:nvPr/>
          </p:nvSpPr>
          <p:spPr>
            <a:xfrm>
              <a:off x="13109761" y="2256972"/>
              <a:ext cx="349504" cy="363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10" name="文本框 9"/>
            <p:cNvSpPr txBox="1"/>
            <p:nvPr/>
          </p:nvSpPr>
          <p:spPr>
            <a:xfrm>
              <a:off x="10490738" y="1724137"/>
              <a:ext cx="1062058" cy="355045"/>
            </a:xfrm>
            <a:prstGeom prst="rect">
              <a:avLst/>
            </a:prstGeom>
            <a:noFill/>
          </p:spPr>
          <p:txBody>
            <a:bodyPr wrap="square" rtlCol="0">
              <a:spAutoFit/>
            </a:bodyPr>
            <a:lstStyle/>
            <a:p>
              <a:pPr defTabSz="584170">
                <a:defRPr/>
              </a:pPr>
              <a:r>
                <a:rPr lang="en-US" sz="1707"/>
                <a:t>worker0</a:t>
              </a:r>
            </a:p>
          </p:txBody>
        </p:sp>
        <p:sp>
          <p:nvSpPr>
            <p:cNvPr id="11" name="文本框 10"/>
            <p:cNvSpPr txBox="1"/>
            <p:nvPr/>
          </p:nvSpPr>
          <p:spPr>
            <a:xfrm>
              <a:off x="10490738" y="2228073"/>
              <a:ext cx="1062058" cy="355045"/>
            </a:xfrm>
            <a:prstGeom prst="rect">
              <a:avLst/>
            </a:prstGeom>
            <a:noFill/>
          </p:spPr>
          <p:txBody>
            <a:bodyPr wrap="square" rtlCol="0">
              <a:spAutoFit/>
            </a:bodyPr>
            <a:lstStyle/>
            <a:p>
              <a:pPr defTabSz="584170">
                <a:defRPr/>
              </a:pPr>
              <a:r>
                <a:rPr lang="en-US" sz="1707"/>
                <a:t>worker1</a:t>
              </a:r>
            </a:p>
          </p:txBody>
        </p:sp>
        <p:sp>
          <p:nvSpPr>
            <p:cNvPr id="12" name="文本框 11"/>
            <p:cNvSpPr txBox="1"/>
            <p:nvPr/>
          </p:nvSpPr>
          <p:spPr>
            <a:xfrm>
              <a:off x="10490738" y="2775357"/>
              <a:ext cx="1062058" cy="355045"/>
            </a:xfrm>
            <a:prstGeom prst="rect">
              <a:avLst/>
            </a:prstGeom>
            <a:noFill/>
          </p:spPr>
          <p:txBody>
            <a:bodyPr wrap="square" rtlCol="0">
              <a:spAutoFit/>
            </a:bodyPr>
            <a:lstStyle/>
            <a:p>
              <a:pPr defTabSz="584170">
                <a:defRPr/>
              </a:pPr>
              <a:r>
                <a:rPr lang="en-US" sz="1707"/>
                <a:t>worker2</a:t>
              </a:r>
            </a:p>
          </p:txBody>
        </p:sp>
        <p:sp>
          <p:nvSpPr>
            <p:cNvPr id="13" name="文本框 12"/>
            <p:cNvSpPr txBox="1"/>
            <p:nvPr/>
          </p:nvSpPr>
          <p:spPr>
            <a:xfrm>
              <a:off x="10490738" y="3308192"/>
              <a:ext cx="1062058" cy="355045"/>
            </a:xfrm>
            <a:prstGeom prst="rect">
              <a:avLst/>
            </a:prstGeom>
            <a:noFill/>
          </p:spPr>
          <p:txBody>
            <a:bodyPr wrap="square" rtlCol="0">
              <a:spAutoFit/>
            </a:bodyPr>
            <a:lstStyle/>
            <a:p>
              <a:pPr defTabSz="584170">
                <a:defRPr/>
              </a:pPr>
              <a:r>
                <a:rPr lang="en-US" sz="1707"/>
                <a:t>worker3</a:t>
              </a:r>
            </a:p>
          </p:txBody>
        </p:sp>
      </p:grpSp>
      <p:pic>
        <p:nvPicPr>
          <p:cNvPr id="1026" name="Picture 2">
            <a:extLst>
              <a:ext uri="{FF2B5EF4-FFF2-40B4-BE49-F238E27FC236}">
                <a16:creationId xmlns:a16="http://schemas.microsoft.com/office/drawing/2014/main" id="{58FFFD89-778B-A344-AFDE-2D38695519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15263" y="4763976"/>
            <a:ext cx="5500028" cy="3999546"/>
          </a:xfrm>
          <a:prstGeom prst="rect">
            <a:avLst/>
          </a:prstGeom>
          <a:noFill/>
          <a:extLst>
            <a:ext uri="{909E8E84-426E-40DD-AFC4-6F175D3DCCD1}">
              <a14:hiddenFill xmlns:a14="http://schemas.microsoft.com/office/drawing/2010/main">
                <a:solidFill>
                  <a:srgbClr val="FFFFFF"/>
                </a:solidFill>
              </a14:hiddenFill>
            </a:ext>
          </a:extLst>
        </p:spPr>
      </p:pic>
      <p:sp>
        <p:nvSpPr>
          <p:cNvPr id="14" name="文本框 13">
            <a:extLst>
              <a:ext uri="{FF2B5EF4-FFF2-40B4-BE49-F238E27FC236}">
                <a16:creationId xmlns:a16="http://schemas.microsoft.com/office/drawing/2014/main" id="{17AB4C60-3B0B-464E-B00C-F7A721D00A09}"/>
              </a:ext>
            </a:extLst>
          </p:cNvPr>
          <p:cNvSpPr txBox="1"/>
          <p:nvPr/>
        </p:nvSpPr>
        <p:spPr>
          <a:xfrm>
            <a:off x="2258978" y="8865855"/>
            <a:ext cx="5244035" cy="45281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defRPr/>
            </a:pPr>
            <a:r>
              <a:rPr lang="zh-CN" altLang="en-US" sz="2276" b="0" dirty="0">
                <a:latin typeface="Microsoft YaHei" panose="020B0503020204020204" pitchFamily="34" charset="-122"/>
                <a:ea typeface="Microsoft YaHei" panose="020B0503020204020204" pitchFamily="34" charset="-122"/>
              </a:rPr>
              <a:t>可共享性，任务分发</a:t>
            </a:r>
            <a:r>
              <a:rPr lang="en-US" altLang="zh-CN" sz="2276" b="0" dirty="0">
                <a:latin typeface="Microsoft YaHei" panose="020B0503020204020204" pitchFamily="34" charset="-122"/>
                <a:ea typeface="Microsoft YaHei" panose="020B0503020204020204" pitchFamily="34" charset="-122"/>
              </a:rPr>
              <a:t>+</a:t>
            </a:r>
            <a:r>
              <a:rPr lang="zh-CN" altLang="en-US" sz="2276" b="0" dirty="0">
                <a:latin typeface="Microsoft YaHei" panose="020B0503020204020204" pitchFamily="34" charset="-122"/>
                <a:ea typeface="Microsoft YaHei" panose="020B0503020204020204" pitchFamily="34" charset="-122"/>
              </a:rPr>
              <a:t>大内存对象共享</a:t>
            </a:r>
          </a:p>
        </p:txBody>
      </p:sp>
      <p:grpSp>
        <p:nvGrpSpPr>
          <p:cNvPr id="56" name="组合 55">
            <a:extLst>
              <a:ext uri="{FF2B5EF4-FFF2-40B4-BE49-F238E27FC236}">
                <a16:creationId xmlns:a16="http://schemas.microsoft.com/office/drawing/2014/main" id="{2AF303D0-86E4-4D4D-B2D4-60CFA22A3CBA}"/>
              </a:ext>
            </a:extLst>
          </p:cNvPr>
          <p:cNvGrpSpPr/>
          <p:nvPr/>
        </p:nvGrpSpPr>
        <p:grpSpPr>
          <a:xfrm>
            <a:off x="8924635" y="5810301"/>
            <a:ext cx="6575337" cy="2483645"/>
            <a:chOff x="10010700" y="5874750"/>
            <a:chExt cx="6575537" cy="2483722"/>
          </a:xfrm>
        </p:grpSpPr>
        <p:sp>
          <p:nvSpPr>
            <p:cNvPr id="69" name="矩形 68">
              <a:extLst>
                <a:ext uri="{FF2B5EF4-FFF2-40B4-BE49-F238E27FC236}">
                  <a16:creationId xmlns:a16="http://schemas.microsoft.com/office/drawing/2014/main" id="{197A61B4-842E-9641-9E00-DE3EEBF0F8EE}"/>
                </a:ext>
              </a:extLst>
            </p:cNvPr>
            <p:cNvSpPr/>
            <p:nvPr/>
          </p:nvSpPr>
          <p:spPr>
            <a:xfrm>
              <a:off x="11649430" y="6696160"/>
              <a:ext cx="349504" cy="363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70" name="矩形 69">
              <a:extLst>
                <a:ext uri="{FF2B5EF4-FFF2-40B4-BE49-F238E27FC236}">
                  <a16:creationId xmlns:a16="http://schemas.microsoft.com/office/drawing/2014/main" id="{B8C23EDA-D0EA-E44A-9F1F-5E614BC5C530}"/>
                </a:ext>
              </a:extLst>
            </p:cNvPr>
            <p:cNvSpPr/>
            <p:nvPr/>
          </p:nvSpPr>
          <p:spPr>
            <a:xfrm>
              <a:off x="12136207" y="6696160"/>
              <a:ext cx="349504" cy="363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76" name="矩形 75">
              <a:extLst>
                <a:ext uri="{FF2B5EF4-FFF2-40B4-BE49-F238E27FC236}">
                  <a16:creationId xmlns:a16="http://schemas.microsoft.com/office/drawing/2014/main" id="{5931F341-A5EF-464D-93EC-A45E6EAA3719}"/>
                </a:ext>
              </a:extLst>
            </p:cNvPr>
            <p:cNvSpPr/>
            <p:nvPr/>
          </p:nvSpPr>
          <p:spPr>
            <a:xfrm>
              <a:off x="12622984" y="6696160"/>
              <a:ext cx="349504" cy="363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77" name="矩形 76">
              <a:extLst>
                <a:ext uri="{FF2B5EF4-FFF2-40B4-BE49-F238E27FC236}">
                  <a16:creationId xmlns:a16="http://schemas.microsoft.com/office/drawing/2014/main" id="{51BBC5AD-411F-3741-B184-83D847B87545}"/>
                </a:ext>
              </a:extLst>
            </p:cNvPr>
            <p:cNvSpPr/>
            <p:nvPr/>
          </p:nvSpPr>
          <p:spPr>
            <a:xfrm>
              <a:off x="13109761" y="6696160"/>
              <a:ext cx="349504" cy="36305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78" name="文本框 77">
              <a:extLst>
                <a:ext uri="{FF2B5EF4-FFF2-40B4-BE49-F238E27FC236}">
                  <a16:creationId xmlns:a16="http://schemas.microsoft.com/office/drawing/2014/main" id="{4268B68F-52F1-5C42-A43E-57D534698532}"/>
                </a:ext>
              </a:extLst>
            </p:cNvPr>
            <p:cNvSpPr txBox="1"/>
            <p:nvPr/>
          </p:nvSpPr>
          <p:spPr>
            <a:xfrm>
              <a:off x="11525322" y="7158140"/>
              <a:ext cx="2015930" cy="355045"/>
            </a:xfrm>
            <a:prstGeom prst="rect">
              <a:avLst/>
            </a:prstGeom>
            <a:noFill/>
          </p:spPr>
          <p:txBody>
            <a:bodyPr wrap="square" rtlCol="0">
              <a:spAutoFit/>
            </a:bodyPr>
            <a:lstStyle/>
            <a:p>
              <a:pPr defTabSz="584170">
                <a:defRPr/>
              </a:pPr>
              <a:r>
                <a:rPr lang="zh-CN" altLang="en-US" sz="1707" b="0" dirty="0">
                  <a:latin typeface="Microsoft YaHei" panose="020B0503020204020204" pitchFamily="34" charset="-122"/>
                  <a:ea typeface="Microsoft YaHei" panose="020B0503020204020204" pitchFamily="34" charset="-122"/>
                </a:rPr>
                <a:t>任务队列</a:t>
              </a:r>
              <a:r>
                <a:rPr lang="en-US" altLang="zh-CN" sz="1707" b="0" dirty="0" err="1">
                  <a:latin typeface="Microsoft YaHei" panose="020B0503020204020204" pitchFamily="34" charset="-122"/>
                  <a:ea typeface="Microsoft YaHei" panose="020B0503020204020204" pitchFamily="34" charset="-122"/>
                </a:rPr>
                <a:t>rabbitmq</a:t>
              </a:r>
              <a:endParaRPr lang="zh-CN" altLang="en-US" sz="1707" b="0" dirty="0">
                <a:latin typeface="Microsoft YaHei" panose="020B0503020204020204" pitchFamily="34" charset="-122"/>
                <a:ea typeface="Microsoft YaHei" panose="020B0503020204020204" pitchFamily="34" charset="-122"/>
              </a:endParaRPr>
            </a:p>
          </p:txBody>
        </p:sp>
        <p:sp>
          <p:nvSpPr>
            <p:cNvPr id="79" name="矩形 78">
              <a:extLst>
                <a:ext uri="{FF2B5EF4-FFF2-40B4-BE49-F238E27FC236}">
                  <a16:creationId xmlns:a16="http://schemas.microsoft.com/office/drawing/2014/main" id="{310C4727-0E26-1A46-91E2-28064A1B4D2E}"/>
                </a:ext>
              </a:extLst>
            </p:cNvPr>
            <p:cNvSpPr/>
            <p:nvPr/>
          </p:nvSpPr>
          <p:spPr>
            <a:xfrm>
              <a:off x="10225020" y="6695288"/>
              <a:ext cx="349504" cy="36305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80" name="文本框 79">
              <a:extLst>
                <a:ext uri="{FF2B5EF4-FFF2-40B4-BE49-F238E27FC236}">
                  <a16:creationId xmlns:a16="http://schemas.microsoft.com/office/drawing/2014/main" id="{F22C3B12-414D-3548-BDCC-5B79ECB8166C}"/>
                </a:ext>
              </a:extLst>
            </p:cNvPr>
            <p:cNvSpPr txBox="1"/>
            <p:nvPr/>
          </p:nvSpPr>
          <p:spPr>
            <a:xfrm>
              <a:off x="10010700" y="7187039"/>
              <a:ext cx="757635" cy="355045"/>
            </a:xfrm>
            <a:prstGeom prst="rect">
              <a:avLst/>
            </a:prstGeom>
            <a:noFill/>
          </p:spPr>
          <p:txBody>
            <a:bodyPr wrap="square" rtlCol="0">
              <a:spAutoFit/>
            </a:bodyPr>
            <a:lstStyle/>
            <a:p>
              <a:pPr defTabSz="584170">
                <a:defRPr/>
              </a:pPr>
              <a:r>
                <a:rPr lang="zh-CN" altLang="en-US" sz="1707" b="0" dirty="0">
                  <a:latin typeface="Microsoft YaHei" panose="020B0503020204020204" pitchFamily="34" charset="-122"/>
                  <a:ea typeface="Microsoft YaHei" panose="020B0503020204020204" pitchFamily="34" charset="-122"/>
                </a:rPr>
                <a:t>生产</a:t>
              </a:r>
            </a:p>
          </p:txBody>
        </p:sp>
        <p:sp>
          <p:nvSpPr>
            <p:cNvPr id="81" name="矩形 80">
              <a:extLst>
                <a:ext uri="{FF2B5EF4-FFF2-40B4-BE49-F238E27FC236}">
                  <a16:creationId xmlns:a16="http://schemas.microsoft.com/office/drawing/2014/main" id="{62312C3C-9FA6-1E42-A1F8-B24497D1301A}"/>
                </a:ext>
              </a:extLst>
            </p:cNvPr>
            <p:cNvSpPr/>
            <p:nvPr/>
          </p:nvSpPr>
          <p:spPr>
            <a:xfrm>
              <a:off x="14616159" y="5874750"/>
              <a:ext cx="349504" cy="36305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82" name="矩形 81">
              <a:extLst>
                <a:ext uri="{FF2B5EF4-FFF2-40B4-BE49-F238E27FC236}">
                  <a16:creationId xmlns:a16="http://schemas.microsoft.com/office/drawing/2014/main" id="{FA0C6443-ECB7-464D-9BEB-6D930B452F36}"/>
                </a:ext>
              </a:extLst>
            </p:cNvPr>
            <p:cNvSpPr/>
            <p:nvPr/>
          </p:nvSpPr>
          <p:spPr>
            <a:xfrm>
              <a:off x="14616159" y="6407586"/>
              <a:ext cx="349504" cy="36305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83" name="矩形 82">
              <a:extLst>
                <a:ext uri="{FF2B5EF4-FFF2-40B4-BE49-F238E27FC236}">
                  <a16:creationId xmlns:a16="http://schemas.microsoft.com/office/drawing/2014/main" id="{D4EB5C74-4471-0744-91DD-47A4F33020CB}"/>
                </a:ext>
              </a:extLst>
            </p:cNvPr>
            <p:cNvSpPr/>
            <p:nvPr/>
          </p:nvSpPr>
          <p:spPr>
            <a:xfrm>
              <a:off x="14616159" y="6940421"/>
              <a:ext cx="349504" cy="36305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84" name="矩形 83">
              <a:extLst>
                <a:ext uri="{FF2B5EF4-FFF2-40B4-BE49-F238E27FC236}">
                  <a16:creationId xmlns:a16="http://schemas.microsoft.com/office/drawing/2014/main" id="{62C91303-0EB3-FE4C-A428-DB2274C78273}"/>
                </a:ext>
              </a:extLst>
            </p:cNvPr>
            <p:cNvSpPr/>
            <p:nvPr/>
          </p:nvSpPr>
          <p:spPr>
            <a:xfrm>
              <a:off x="14616159" y="7473257"/>
              <a:ext cx="349504" cy="363051"/>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4170">
                <a:defRPr/>
              </a:pPr>
              <a:endParaRPr lang="zh-CN" altLang="en-US" sz="3413">
                <a:solidFill>
                  <a:srgbClr val="FFFFFF"/>
                </a:solidFill>
                <a:latin typeface="Helvetica Neue Medium"/>
                <a:cs typeface="Helvetica Neue Medium"/>
              </a:endParaRPr>
            </a:p>
          </p:txBody>
        </p:sp>
        <p:sp>
          <p:nvSpPr>
            <p:cNvPr id="53" name="右箭头 52">
              <a:extLst>
                <a:ext uri="{FF2B5EF4-FFF2-40B4-BE49-F238E27FC236}">
                  <a16:creationId xmlns:a16="http://schemas.microsoft.com/office/drawing/2014/main" id="{A00CC1A4-0C4E-F14B-A31D-5AE4B2B10AAE}"/>
                </a:ext>
              </a:extLst>
            </p:cNvPr>
            <p:cNvSpPr/>
            <p:nvPr/>
          </p:nvSpPr>
          <p:spPr>
            <a:xfrm>
              <a:off x="10768334" y="6476317"/>
              <a:ext cx="743293" cy="876343"/>
            </a:xfrm>
            <a:prstGeom prst="rightArrow">
              <a:avLst/>
            </a:prstGeom>
            <a:solidFill>
              <a:schemeClr val="bg1"/>
            </a:solidFill>
            <a:ln w="12700" cap="flat">
              <a:solidFill>
                <a:schemeClr val="accent1">
                  <a:shade val="50000"/>
                </a:schemeClr>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defRPr/>
              </a:pPr>
              <a:endParaRPr lang="zh-CN" altLang="en-US" sz="2200" b="0">
                <a:solidFill>
                  <a:srgbClr val="FFFFFF"/>
                </a:solidFill>
                <a:latin typeface="Helvetica Neue Medium"/>
                <a:cs typeface="Helvetica Neue Medium"/>
                <a:sym typeface="Helvetica Neue Medium"/>
              </a:endParaRPr>
            </a:p>
          </p:txBody>
        </p:sp>
        <p:sp>
          <p:nvSpPr>
            <p:cNvPr id="85" name="右箭头 84">
              <a:extLst>
                <a:ext uri="{FF2B5EF4-FFF2-40B4-BE49-F238E27FC236}">
                  <a16:creationId xmlns:a16="http://schemas.microsoft.com/office/drawing/2014/main" id="{8BE80E8A-BAA9-DB41-8EB5-6218AE042B24}"/>
                </a:ext>
              </a:extLst>
            </p:cNvPr>
            <p:cNvSpPr/>
            <p:nvPr/>
          </p:nvSpPr>
          <p:spPr>
            <a:xfrm>
              <a:off x="13707060" y="6476317"/>
              <a:ext cx="743293" cy="876343"/>
            </a:xfrm>
            <a:prstGeom prst="rightArrow">
              <a:avLst/>
            </a:prstGeom>
            <a:noFill/>
            <a:ln w="12700" cap="flat">
              <a:solidFill>
                <a:schemeClr val="accent1">
                  <a:shade val="50000"/>
                </a:schemeClr>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defRPr/>
              </a:pPr>
              <a:endParaRPr lang="zh-CN" altLang="en-US" sz="2200" b="0">
                <a:solidFill>
                  <a:srgbClr val="FFFFFF"/>
                </a:solidFill>
                <a:latin typeface="Helvetica Neue Medium"/>
                <a:cs typeface="Helvetica Neue Medium"/>
                <a:sym typeface="Helvetica Neue Medium"/>
              </a:endParaRPr>
            </a:p>
          </p:txBody>
        </p:sp>
        <p:sp>
          <p:nvSpPr>
            <p:cNvPr id="86" name="文本框 85">
              <a:extLst>
                <a:ext uri="{FF2B5EF4-FFF2-40B4-BE49-F238E27FC236}">
                  <a16:creationId xmlns:a16="http://schemas.microsoft.com/office/drawing/2014/main" id="{9C4C5EEE-0C6E-1440-A69F-D8702AECFB64}"/>
                </a:ext>
              </a:extLst>
            </p:cNvPr>
            <p:cNvSpPr txBox="1"/>
            <p:nvPr/>
          </p:nvSpPr>
          <p:spPr>
            <a:xfrm>
              <a:off x="12995584" y="8003427"/>
              <a:ext cx="3590653" cy="355045"/>
            </a:xfrm>
            <a:prstGeom prst="rect">
              <a:avLst/>
            </a:prstGeom>
            <a:noFill/>
          </p:spPr>
          <p:txBody>
            <a:bodyPr wrap="square" rtlCol="0">
              <a:spAutoFit/>
            </a:bodyPr>
            <a:lstStyle/>
            <a:p>
              <a:pPr defTabSz="584170">
                <a:defRPr/>
              </a:pPr>
              <a:r>
                <a:rPr lang="zh-CN" altLang="en-US" sz="1707" b="0" dirty="0">
                  <a:latin typeface="Microsoft YaHei" panose="020B0503020204020204" pitchFamily="34" charset="-122"/>
                  <a:ea typeface="Microsoft YaHei" panose="020B0503020204020204" pitchFamily="34" charset="-122"/>
                </a:rPr>
                <a:t>自动伸缩，提高</a:t>
              </a:r>
              <a:r>
                <a:rPr lang="en-US" altLang="zh-CN" sz="1707" b="0" dirty="0" err="1">
                  <a:latin typeface="Microsoft YaHei" panose="020B0503020204020204" pitchFamily="34" charset="-122"/>
                  <a:ea typeface="Microsoft YaHei" panose="020B0503020204020204" pitchFamily="34" charset="-122"/>
                </a:rPr>
                <a:t>gpu</a:t>
              </a:r>
              <a:r>
                <a:rPr lang="zh-CN" altLang="en-US" sz="1707" b="0" dirty="0">
                  <a:latin typeface="Microsoft YaHei" panose="020B0503020204020204" pitchFamily="34" charset="-122"/>
                  <a:ea typeface="Microsoft YaHei" panose="020B0503020204020204" pitchFamily="34" charset="-122"/>
                </a:rPr>
                <a:t>利用率</a:t>
              </a:r>
            </a:p>
          </p:txBody>
        </p:sp>
      </p:grpSp>
      <p:sp>
        <p:nvSpPr>
          <p:cNvPr id="87" name="文本框 86">
            <a:extLst>
              <a:ext uri="{FF2B5EF4-FFF2-40B4-BE49-F238E27FC236}">
                <a16:creationId xmlns:a16="http://schemas.microsoft.com/office/drawing/2014/main" id="{209ABF39-D3E0-3C41-BFC0-5468FCDE4B07}"/>
              </a:ext>
            </a:extLst>
          </p:cNvPr>
          <p:cNvSpPr txBox="1"/>
          <p:nvPr/>
        </p:nvSpPr>
        <p:spPr>
          <a:xfrm>
            <a:off x="9578765" y="8543712"/>
            <a:ext cx="4615135" cy="45281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defRPr/>
            </a:pPr>
            <a:r>
              <a:rPr lang="zh-CN" altLang="en-US" sz="2276" b="0" dirty="0">
                <a:latin typeface="Microsoft YaHei" panose="020B0503020204020204" pitchFamily="34" charset="-122"/>
                <a:ea typeface="Microsoft YaHei" panose="020B0503020204020204" pitchFamily="34" charset="-122"/>
              </a:rPr>
              <a:t>不可共享性，消费者自动伸缩</a:t>
            </a:r>
            <a:endParaRPr lang="en-US" altLang="zh-CN" sz="2276" b="0" dirty="0">
              <a:latin typeface="Microsoft YaHei" panose="020B0503020204020204" pitchFamily="34" charset="-122"/>
              <a:ea typeface="Microsoft YaHei" panose="020B0503020204020204" pitchFamily="34" charset="-122"/>
            </a:endParaRPr>
          </a:p>
        </p:txBody>
      </p:sp>
      <p:sp>
        <p:nvSpPr>
          <p:cNvPr id="67" name="圆角矩形 66">
            <a:extLst>
              <a:ext uri="{FF2B5EF4-FFF2-40B4-BE49-F238E27FC236}">
                <a16:creationId xmlns:a16="http://schemas.microsoft.com/office/drawing/2014/main" id="{AB7A8ED3-65B1-154D-AA6A-B16245AEE01A}"/>
              </a:ext>
            </a:extLst>
          </p:cNvPr>
          <p:cNvSpPr/>
          <p:nvPr/>
        </p:nvSpPr>
        <p:spPr>
          <a:xfrm>
            <a:off x="1648918" y="1459654"/>
            <a:ext cx="13685397" cy="2962444"/>
          </a:xfrm>
          <a:prstGeom prst="roundRect">
            <a:avLst>
              <a:gd name="adj" fmla="val 3848"/>
            </a:avLst>
          </a:prstGeom>
          <a:noFill/>
          <a:ln w="12700" cap="flat">
            <a:solidFill>
              <a:schemeClr val="tx1"/>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90" name="圆角矩形 89">
            <a:extLst>
              <a:ext uri="{FF2B5EF4-FFF2-40B4-BE49-F238E27FC236}">
                <a16:creationId xmlns:a16="http://schemas.microsoft.com/office/drawing/2014/main" id="{FAB10F7E-6D27-754D-B14A-1996D799FAB9}"/>
              </a:ext>
            </a:extLst>
          </p:cNvPr>
          <p:cNvSpPr/>
          <p:nvPr/>
        </p:nvSpPr>
        <p:spPr>
          <a:xfrm>
            <a:off x="1577577" y="4613402"/>
            <a:ext cx="6723332" cy="4845391"/>
          </a:xfrm>
          <a:prstGeom prst="roundRect">
            <a:avLst>
              <a:gd name="adj" fmla="val 3848"/>
            </a:avLst>
          </a:prstGeom>
          <a:noFill/>
          <a:ln w="12700" cap="flat">
            <a:solidFill>
              <a:schemeClr val="tx1"/>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1" name="圆角矩形 90">
            <a:extLst>
              <a:ext uri="{FF2B5EF4-FFF2-40B4-BE49-F238E27FC236}">
                <a16:creationId xmlns:a16="http://schemas.microsoft.com/office/drawing/2014/main" id="{7AEF7B7E-2E94-094B-91A7-C910ACA0D512}"/>
              </a:ext>
            </a:extLst>
          </p:cNvPr>
          <p:cNvSpPr/>
          <p:nvPr/>
        </p:nvSpPr>
        <p:spPr>
          <a:xfrm>
            <a:off x="8610983" y="4615372"/>
            <a:ext cx="6723332" cy="4845391"/>
          </a:xfrm>
          <a:prstGeom prst="roundRect">
            <a:avLst>
              <a:gd name="adj" fmla="val 3848"/>
            </a:avLst>
          </a:prstGeom>
          <a:noFill/>
          <a:ln w="12700" cap="flat">
            <a:solidFill>
              <a:schemeClr val="tx1"/>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8" name="文本框 67">
            <a:extLst>
              <a:ext uri="{FF2B5EF4-FFF2-40B4-BE49-F238E27FC236}">
                <a16:creationId xmlns:a16="http://schemas.microsoft.com/office/drawing/2014/main" id="{F141237E-23F0-504B-8909-6EA8D4AA9F5B}"/>
              </a:ext>
            </a:extLst>
          </p:cNvPr>
          <p:cNvSpPr txBox="1"/>
          <p:nvPr/>
        </p:nvSpPr>
        <p:spPr>
          <a:xfrm>
            <a:off x="13521125" y="1135636"/>
            <a:ext cx="1479025" cy="471924"/>
          </a:xfrm>
          <a:prstGeom prst="rect">
            <a:avLst/>
          </a:prstGeom>
          <a:solidFill>
            <a:srgbClr val="FFFF00"/>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2400" b="1" i="0" u="none" strike="noStrike" cap="none" spc="0" normalizeH="0" baseline="0" dirty="0">
                <a:ln>
                  <a:noFill/>
                </a:ln>
                <a:solidFill>
                  <a:srgbClr val="000000"/>
                </a:solidFill>
                <a:effectLst/>
                <a:uFillTx/>
                <a:latin typeface="Helvetica Neue"/>
                <a:ea typeface="Helvetica Neue"/>
                <a:cs typeface="Helvetica Neue"/>
                <a:sym typeface="Helvetica Neue"/>
              </a:rPr>
              <a:t>volcano</a:t>
            </a:r>
            <a:endParaRPr kumimoji="0" lang="zh-CN" altLang="en-US" sz="24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93" name="文本框 92">
            <a:extLst>
              <a:ext uri="{FF2B5EF4-FFF2-40B4-BE49-F238E27FC236}">
                <a16:creationId xmlns:a16="http://schemas.microsoft.com/office/drawing/2014/main" id="{29E9EBD6-EB40-3844-8C1E-3E957888478C}"/>
              </a:ext>
            </a:extLst>
          </p:cNvPr>
          <p:cNvSpPr txBox="1"/>
          <p:nvPr/>
        </p:nvSpPr>
        <p:spPr>
          <a:xfrm>
            <a:off x="7240249" y="4479314"/>
            <a:ext cx="922046" cy="471924"/>
          </a:xfrm>
          <a:prstGeom prst="rect">
            <a:avLst/>
          </a:prstGeom>
          <a:solidFill>
            <a:srgbClr val="FFFF00"/>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altLang="zh-CN" sz="2400" b="1" i="0" u="none" strike="noStrike" cap="none" spc="0" normalizeH="0" baseline="0" dirty="0">
                <a:ln>
                  <a:noFill/>
                </a:ln>
                <a:solidFill>
                  <a:srgbClr val="000000"/>
                </a:solidFill>
                <a:effectLst/>
                <a:uFillTx/>
                <a:latin typeface="Helvetica Neue"/>
                <a:ea typeface="Helvetica Neue"/>
                <a:cs typeface="Helvetica Neue"/>
                <a:sym typeface="Helvetica Neue"/>
              </a:rPr>
              <a:t>ray</a:t>
            </a:r>
            <a:endParaRPr kumimoji="0" lang="zh-CN" altLang="en-US" sz="24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94" name="文本框 93">
            <a:extLst>
              <a:ext uri="{FF2B5EF4-FFF2-40B4-BE49-F238E27FC236}">
                <a16:creationId xmlns:a16="http://schemas.microsoft.com/office/drawing/2014/main" id="{6D47FCF8-2C6D-4A41-90F2-E1DDACF321FA}"/>
              </a:ext>
            </a:extLst>
          </p:cNvPr>
          <p:cNvSpPr txBox="1"/>
          <p:nvPr/>
        </p:nvSpPr>
        <p:spPr>
          <a:xfrm>
            <a:off x="12307854" y="4508916"/>
            <a:ext cx="2766340" cy="471924"/>
          </a:xfrm>
          <a:prstGeom prst="rect">
            <a:avLst/>
          </a:prstGeom>
          <a:solidFill>
            <a:srgbClr val="FFFF00"/>
          </a:solidFill>
          <a:ln w="12700" cap="flat">
            <a:solidFill>
              <a:schemeClr val="tx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zh-CN" altLang="en-US" sz="2400" b="1" i="0" u="none" strike="noStrike" cap="none" spc="0" normalizeH="0" baseline="0" dirty="0">
                <a:ln>
                  <a:noFill/>
                </a:ln>
                <a:solidFill>
                  <a:srgbClr val="000000"/>
                </a:solidFill>
                <a:effectLst/>
                <a:uFillTx/>
                <a:latin typeface="Helvetica Neue"/>
                <a:ea typeface="Helvetica Neue"/>
                <a:cs typeface="Helvetica Neue"/>
                <a:sym typeface="Helvetica Neue"/>
              </a:rPr>
              <a:t>分布式离线推理</a:t>
            </a:r>
          </a:p>
        </p:txBody>
      </p:sp>
      <p:sp>
        <p:nvSpPr>
          <p:cNvPr id="97" name="矩形 96">
            <a:extLst>
              <a:ext uri="{FF2B5EF4-FFF2-40B4-BE49-F238E27FC236}">
                <a16:creationId xmlns:a16="http://schemas.microsoft.com/office/drawing/2014/main" id="{3FF80339-BAF0-FF48-A59A-D1FE94ABB881}"/>
              </a:ext>
            </a:extLst>
          </p:cNvPr>
          <p:cNvSpPr/>
          <p:nvPr/>
        </p:nvSpPr>
        <p:spPr>
          <a:xfrm>
            <a:off x="746129" y="379755"/>
            <a:ext cx="204800" cy="768000"/>
          </a:xfrm>
          <a:prstGeom prst="rect">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endParaRPr lang="zh-CN" altLang="en-US" sz="1920" b="0" kern="1200">
              <a:solidFill>
                <a:srgbClr val="FFFFFF"/>
              </a:solidFill>
              <a:latin typeface="Helvetica Neue Medium"/>
              <a:cs typeface="Helvetica Neue Medium"/>
            </a:endParaRPr>
          </a:p>
        </p:txBody>
      </p:sp>
      <p:sp>
        <p:nvSpPr>
          <p:cNvPr id="98" name="标题 3">
            <a:extLst>
              <a:ext uri="{FF2B5EF4-FFF2-40B4-BE49-F238E27FC236}">
                <a16:creationId xmlns:a16="http://schemas.microsoft.com/office/drawing/2014/main" id="{F3D224DF-CE2D-A54C-A090-3DC8F8A2E0FE}"/>
              </a:ext>
            </a:extLst>
          </p:cNvPr>
          <p:cNvSpPr txBox="1">
            <a:spLocks/>
          </p:cNvSpPr>
          <p:nvPr/>
        </p:nvSpPr>
        <p:spPr>
          <a:xfrm>
            <a:off x="1024264" y="512026"/>
            <a:ext cx="7376802" cy="604012"/>
          </a:xfrm>
          <a:prstGeom prst="rect">
            <a:avLst/>
          </a:prstGeom>
          <a:noFill/>
        </p:spPr>
        <p:txBody>
          <a:bodyPr vert="horz" wrap="square" lIns="130048" tIns="65024" rIns="130048" bIns="65024"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1300460"/>
            <a:r>
              <a:rPr kumimoji="1" lang="zh-CN" altLang="en-US" sz="3413" b="0" dirty="0">
                <a:solidFill>
                  <a:srgbClr val="000000"/>
                </a:solidFill>
                <a:latin typeface="Microsoft YaHei" panose="020B0503020204020204" pitchFamily="34" charset="-122"/>
                <a:ea typeface="Microsoft YaHei" panose="020B0503020204020204" pitchFamily="34" charset="-122"/>
                <a:cs typeface="TTTGB Medium" charset="-122"/>
              </a:rPr>
              <a:t>挑战：分布式性能问题</a:t>
            </a:r>
            <a:r>
              <a:rPr kumimoji="1" lang="en-US" altLang="zh-CN" sz="3413" b="0" dirty="0">
                <a:solidFill>
                  <a:srgbClr val="000000"/>
                </a:solidFill>
                <a:latin typeface="Microsoft YaHei" panose="020B0503020204020204" pitchFamily="34" charset="-122"/>
                <a:ea typeface="Microsoft YaHei" panose="020B0503020204020204" pitchFamily="34" charset="-122"/>
                <a:cs typeface="TTTGB Medium" charset="-122"/>
              </a:rPr>
              <a:t>-</a:t>
            </a:r>
            <a:r>
              <a:rPr kumimoji="1" lang="zh-CN" altLang="en-US" sz="3413" b="0" dirty="0">
                <a:solidFill>
                  <a:srgbClr val="000000"/>
                </a:solidFill>
                <a:latin typeface="Microsoft YaHei" panose="020B0503020204020204" pitchFamily="34" charset="-122"/>
                <a:ea typeface="Microsoft YaHei" panose="020B0503020204020204" pitchFamily="34" charset="-122"/>
                <a:cs typeface="TTTGB Medium" charset="-122"/>
              </a:rPr>
              <a:t>数据倾斜</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背景图案&#10;&#10;描述已自动生成" hidden="1">
            <a:extLst>
              <a:ext uri="{FF2B5EF4-FFF2-40B4-BE49-F238E27FC236}">
                <a16:creationId xmlns:a16="http://schemas.microsoft.com/office/drawing/2014/main" id="{384E8EEF-27A2-454B-B9C2-3F21D5DA061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949833" y="4657355"/>
            <a:ext cx="1359708" cy="1359710"/>
          </a:xfrm>
          <a:prstGeom prst="rect">
            <a:avLst/>
          </a:prstGeom>
        </p:spPr>
      </p:pic>
      <p:grpSp>
        <p:nvGrpSpPr>
          <p:cNvPr id="2" name="组合 1">
            <a:extLst>
              <a:ext uri="{FF2B5EF4-FFF2-40B4-BE49-F238E27FC236}">
                <a16:creationId xmlns:a16="http://schemas.microsoft.com/office/drawing/2014/main" id="{1324019A-6EAF-134D-8F09-281D5877E103}"/>
              </a:ext>
            </a:extLst>
          </p:cNvPr>
          <p:cNvGrpSpPr/>
          <p:nvPr/>
        </p:nvGrpSpPr>
        <p:grpSpPr>
          <a:xfrm>
            <a:off x="1732992" y="1600603"/>
            <a:ext cx="13874278" cy="7630994"/>
            <a:chOff x="1218324" y="1125423"/>
            <a:chExt cx="9755352" cy="5365543"/>
          </a:xfrm>
        </p:grpSpPr>
        <p:sp>
          <p:nvSpPr>
            <p:cNvPr id="103" name="椭圆 102">
              <a:extLst>
                <a:ext uri="{FF2B5EF4-FFF2-40B4-BE49-F238E27FC236}">
                  <a16:creationId xmlns:a16="http://schemas.microsoft.com/office/drawing/2014/main" id="{C2430B9A-2321-3A4E-9E0E-DAC57FF62B2C}"/>
                </a:ext>
              </a:extLst>
            </p:cNvPr>
            <p:cNvSpPr/>
            <p:nvPr/>
          </p:nvSpPr>
          <p:spPr>
            <a:xfrm>
              <a:off x="3417941" y="1125423"/>
              <a:ext cx="5365542" cy="5365543"/>
            </a:xfrm>
            <a:prstGeom prst="ellipse">
              <a:avLst/>
            </a:prstGeom>
            <a:gradFill>
              <a:gsLst>
                <a:gs pos="0">
                  <a:srgbClr val="FFFFFF">
                    <a:alpha val="40000"/>
                  </a:srgbClr>
                </a:gs>
                <a:gs pos="51000">
                  <a:srgbClr val="E7E6E6">
                    <a:alpha val="75000"/>
                  </a:srgbClr>
                </a:gs>
                <a:gs pos="99000">
                  <a:srgbClr val="FFFFFF">
                    <a:alpha val="30000"/>
                  </a:srgbClr>
                </a:gs>
              </a:gsLst>
              <a:lin ang="0" scaled="0"/>
            </a:gradFill>
            <a:ln w="19050" cap="flat" cmpd="sng" algn="ctr">
              <a:gradFill>
                <a:gsLst>
                  <a:gs pos="0">
                    <a:srgbClr val="FFFFFF">
                      <a:alpha val="70000"/>
                    </a:srgbClr>
                  </a:gs>
                  <a:gs pos="40000">
                    <a:srgbClr val="E7E6E6">
                      <a:alpha val="60000"/>
                    </a:srgbClr>
                  </a:gs>
                  <a:gs pos="100000">
                    <a:srgbClr val="FFFFFF">
                      <a:alpha val="80000"/>
                    </a:srgbClr>
                  </a:gs>
                </a:gsLst>
                <a:lin ang="5400000" scaled="1"/>
              </a:gradFill>
              <a:prstDash val="solid"/>
              <a:miter lim="800000"/>
            </a:ln>
            <a:effectLst>
              <a:outerShdw blurRad="177800" sx="102000" sy="102000" algn="ctr" rotWithShape="0">
                <a:schemeClr val="bg1">
                  <a:lumMod val="65000"/>
                  <a:alpha val="30000"/>
                </a:schemeClr>
              </a:outerShdw>
            </a:effectLst>
            <a:scene3d>
              <a:camera prst="orthographicFront"/>
              <a:lightRig rig="threePt" dir="t"/>
            </a:scene3d>
            <a:sp3d extrusionH="50800"/>
          </p:spPr>
          <p:txBody>
            <a:bodyPr rtlCol="0" anchor="ctr"/>
            <a:lstStyle/>
            <a:p>
              <a:pPr defTabSz="584170"/>
              <a:endParaRPr lang="zh-CN" altLang="en-US" sz="3413" dirty="0">
                <a:solidFill>
                  <a:srgbClr val="FFFFFF"/>
                </a:solidFill>
                <a:latin typeface="OPPOSans R" panose="00020600040101010101" pitchFamily="18" charset="-122"/>
                <a:ea typeface="OPPOSans R" panose="00020600040101010101" pitchFamily="18" charset="-122"/>
              </a:endParaRPr>
            </a:p>
          </p:txBody>
        </p:sp>
        <p:sp>
          <p:nvSpPr>
            <p:cNvPr id="125" name="椭圆 124">
              <a:extLst>
                <a:ext uri="{FF2B5EF4-FFF2-40B4-BE49-F238E27FC236}">
                  <a16:creationId xmlns:a16="http://schemas.microsoft.com/office/drawing/2014/main" id="{9F02E42D-7E8B-E04E-8C8F-81A2C3BBD630}"/>
                </a:ext>
              </a:extLst>
            </p:cNvPr>
            <p:cNvSpPr/>
            <p:nvPr/>
          </p:nvSpPr>
          <p:spPr>
            <a:xfrm>
              <a:off x="3645162" y="1333549"/>
              <a:ext cx="4929841" cy="4929842"/>
            </a:xfrm>
            <a:prstGeom prst="ellipse">
              <a:avLst/>
            </a:prstGeom>
            <a:gradFill>
              <a:gsLst>
                <a:gs pos="0">
                  <a:srgbClr val="FFFFFF">
                    <a:alpha val="40000"/>
                  </a:srgbClr>
                </a:gs>
                <a:gs pos="51000">
                  <a:srgbClr val="E7E6E6">
                    <a:alpha val="75000"/>
                  </a:srgbClr>
                </a:gs>
                <a:gs pos="99000">
                  <a:srgbClr val="FFFFFF">
                    <a:alpha val="30000"/>
                  </a:srgbClr>
                </a:gs>
              </a:gsLst>
              <a:lin ang="0" scaled="0"/>
            </a:gradFill>
            <a:ln w="19050" cap="flat" cmpd="sng" algn="ctr">
              <a:gradFill>
                <a:gsLst>
                  <a:gs pos="0">
                    <a:srgbClr val="FFFFFF">
                      <a:alpha val="70000"/>
                    </a:srgbClr>
                  </a:gs>
                  <a:gs pos="40000">
                    <a:srgbClr val="E7E6E6">
                      <a:alpha val="60000"/>
                    </a:srgbClr>
                  </a:gs>
                  <a:gs pos="100000">
                    <a:srgbClr val="FFFFFF">
                      <a:alpha val="80000"/>
                    </a:srgbClr>
                  </a:gs>
                </a:gsLst>
                <a:lin ang="5400000" scaled="1"/>
              </a:gradFill>
              <a:prstDash val="solid"/>
              <a:miter lim="800000"/>
            </a:ln>
            <a:effectLst>
              <a:outerShdw blurRad="177800" sx="102000" sy="102000" algn="ctr" rotWithShape="0">
                <a:schemeClr val="bg1">
                  <a:lumMod val="65000"/>
                  <a:alpha val="30000"/>
                </a:schemeClr>
              </a:outerShdw>
            </a:effectLst>
            <a:scene3d>
              <a:camera prst="orthographicFront"/>
              <a:lightRig rig="threePt" dir="t"/>
            </a:scene3d>
            <a:sp3d extrusionH="50800"/>
          </p:spPr>
          <p:txBody>
            <a:bodyPr rtlCol="0" anchor="ctr"/>
            <a:lstStyle/>
            <a:p>
              <a:pPr defTabSz="584170"/>
              <a:endParaRPr lang="zh-CN" altLang="en-US" sz="3413" dirty="0">
                <a:solidFill>
                  <a:srgbClr val="FFFFFF"/>
                </a:solidFill>
                <a:latin typeface="OPPOSans R" panose="00020600040101010101" pitchFamily="18" charset="-122"/>
                <a:ea typeface="OPPOSans R" panose="00020600040101010101" pitchFamily="18" charset="-122"/>
              </a:endParaRPr>
            </a:p>
          </p:txBody>
        </p:sp>
        <p:cxnSp>
          <p:nvCxnSpPr>
            <p:cNvPr id="319" name="直接连接符 318">
              <a:extLst>
                <a:ext uri="{FF2B5EF4-FFF2-40B4-BE49-F238E27FC236}">
                  <a16:creationId xmlns:a16="http://schemas.microsoft.com/office/drawing/2014/main" id="{2256F6D0-C6D3-48CD-B253-A862ACBFB8B9}"/>
                </a:ext>
              </a:extLst>
            </p:cNvPr>
            <p:cNvCxnSpPr>
              <a:cxnSpLocks/>
            </p:cNvCxnSpPr>
            <p:nvPr/>
          </p:nvCxnSpPr>
          <p:spPr>
            <a:xfrm>
              <a:off x="7987200" y="5107770"/>
              <a:ext cx="2957813"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17" name="直接连接符 316">
              <a:extLst>
                <a:ext uri="{FF2B5EF4-FFF2-40B4-BE49-F238E27FC236}">
                  <a16:creationId xmlns:a16="http://schemas.microsoft.com/office/drawing/2014/main" id="{E74CFB37-235D-4FD0-A2EA-A8ED1CD52599}"/>
                </a:ext>
              </a:extLst>
            </p:cNvPr>
            <p:cNvCxnSpPr>
              <a:cxnSpLocks/>
            </p:cNvCxnSpPr>
            <p:nvPr/>
          </p:nvCxnSpPr>
          <p:spPr>
            <a:xfrm>
              <a:off x="8135873" y="2401911"/>
              <a:ext cx="280913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09" name="Rectangle 41">
              <a:extLst>
                <a:ext uri="{FF2B5EF4-FFF2-40B4-BE49-F238E27FC236}">
                  <a16:creationId xmlns:a16="http://schemas.microsoft.com/office/drawing/2014/main" id="{509459DD-3499-4E7A-8C37-628449E3E61D}"/>
                </a:ext>
              </a:extLst>
            </p:cNvPr>
            <p:cNvSpPr/>
            <p:nvPr/>
          </p:nvSpPr>
          <p:spPr>
            <a:xfrm>
              <a:off x="1218324" y="2019845"/>
              <a:ext cx="2145109" cy="245929"/>
            </a:xfrm>
            <a:prstGeom prst="rect">
              <a:avLst/>
            </a:prstGeom>
          </p:spPr>
          <p:txBody>
            <a:bodyPr wrap="square" lIns="0" tIns="0" rIns="0" bIns="0">
              <a:noAutofit/>
            </a:bodyPr>
            <a:lstStyle/>
            <a:p>
              <a:pPr defTabSz="584170">
                <a:defRPr/>
              </a:pPr>
              <a:r>
                <a:rPr lang="zh-CN" altLang="en-US" sz="3413" b="0" dirty="0">
                  <a:solidFill>
                    <a:srgbClr val="00A2FF"/>
                  </a:solidFill>
                  <a:latin typeface="Microsoft YaHei" panose="020B0503020204020204" pitchFamily="34" charset="-122"/>
                  <a:ea typeface="Microsoft YaHei" panose="020B0503020204020204" pitchFamily="34" charset="-122"/>
                  <a:cs typeface="OPPOSans B" panose="00020600040101010101" pitchFamily="18" charset="-122"/>
                </a:rPr>
                <a:t>多项目组均衡</a:t>
              </a:r>
            </a:p>
          </p:txBody>
        </p:sp>
        <p:cxnSp>
          <p:nvCxnSpPr>
            <p:cNvPr id="286" name="直接连接符 285">
              <a:extLst>
                <a:ext uri="{FF2B5EF4-FFF2-40B4-BE49-F238E27FC236}">
                  <a16:creationId xmlns:a16="http://schemas.microsoft.com/office/drawing/2014/main" id="{6E92601F-B160-4F16-8D68-A58EF6A2394D}"/>
                </a:ext>
              </a:extLst>
            </p:cNvPr>
            <p:cNvCxnSpPr>
              <a:cxnSpLocks/>
            </p:cNvCxnSpPr>
            <p:nvPr/>
          </p:nvCxnSpPr>
          <p:spPr>
            <a:xfrm>
              <a:off x="1218324" y="2401911"/>
              <a:ext cx="2553881"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310" name="文本框 309">
              <a:extLst>
                <a:ext uri="{FF2B5EF4-FFF2-40B4-BE49-F238E27FC236}">
                  <a16:creationId xmlns:a16="http://schemas.microsoft.com/office/drawing/2014/main" id="{4EA608DD-1A25-46BF-A5B1-B76918627E64}"/>
                </a:ext>
              </a:extLst>
            </p:cNvPr>
            <p:cNvSpPr txBox="1"/>
            <p:nvPr/>
          </p:nvSpPr>
          <p:spPr>
            <a:xfrm>
              <a:off x="1302107" y="2473758"/>
              <a:ext cx="2242651" cy="532763"/>
            </a:xfrm>
            <a:prstGeom prst="rect">
              <a:avLst/>
            </a:prstGeom>
            <a:noFill/>
          </p:spPr>
          <p:txBody>
            <a:bodyPr wrap="square" lIns="0" tIns="0" rIns="0" bIns="0" rtlCol="0">
              <a:spAutoFit/>
            </a:bodyPr>
            <a:lstStyle/>
            <a:p>
              <a:pPr algn="just" defTabSz="584170">
                <a:lnSpc>
                  <a:spcPct val="130000"/>
                </a:lnSpc>
              </a:pPr>
              <a:r>
                <a:rPr lang="zh-CN" altLang="en-US" sz="1991" b="0" dirty="0">
                  <a:solidFill>
                    <a:srgbClr val="FFFFFF">
                      <a:lumMod val="50000"/>
                    </a:srgbClr>
                  </a:solidFill>
                  <a:latin typeface="Microsoft YaHei" panose="020B0503020204020204" pitchFamily="34" charset="-122"/>
                  <a:ea typeface="Microsoft YaHei" panose="020B0503020204020204" pitchFamily="34" charset="-122"/>
                  <a:cs typeface="OPPOSans B" panose="00020600040101010101" pitchFamily="18" charset="-122"/>
                </a:rPr>
                <a:t>开发资源池均衡</a:t>
              </a:r>
              <a:endParaRPr lang="en-US" altLang="zh-CN" sz="1991" b="0" dirty="0">
                <a:solidFill>
                  <a:srgbClr val="FFFFFF">
                    <a:lumMod val="50000"/>
                  </a:srgbClr>
                </a:solidFill>
                <a:latin typeface="Microsoft YaHei" panose="020B0503020204020204" pitchFamily="34" charset="-122"/>
                <a:ea typeface="Microsoft YaHei" panose="020B0503020204020204" pitchFamily="34" charset="-122"/>
                <a:cs typeface="OPPOSans B" panose="00020600040101010101" pitchFamily="18" charset="-122"/>
              </a:endParaRPr>
            </a:p>
            <a:p>
              <a:pPr algn="just" defTabSz="584170">
                <a:lnSpc>
                  <a:spcPct val="130000"/>
                </a:lnSpc>
              </a:pPr>
              <a:r>
                <a:rPr lang="zh-CN" altLang="en-US" sz="1991" b="0" dirty="0">
                  <a:solidFill>
                    <a:srgbClr val="FFFFFF">
                      <a:lumMod val="50000"/>
                    </a:srgbClr>
                  </a:solidFill>
                  <a:latin typeface="Microsoft YaHei" panose="020B0503020204020204" pitchFamily="34" charset="-122"/>
                  <a:ea typeface="Microsoft YaHei" panose="020B0503020204020204" pitchFamily="34" charset="-122"/>
                  <a:cs typeface="OPPOSans B" panose="00020600040101010101" pitchFamily="18" charset="-122"/>
                </a:rPr>
                <a:t>训练推理资源调控</a:t>
              </a:r>
            </a:p>
          </p:txBody>
        </p:sp>
        <p:sp>
          <p:nvSpPr>
            <p:cNvPr id="311" name="Rectangle 41">
              <a:extLst>
                <a:ext uri="{FF2B5EF4-FFF2-40B4-BE49-F238E27FC236}">
                  <a16:creationId xmlns:a16="http://schemas.microsoft.com/office/drawing/2014/main" id="{9A90938D-89A4-4E0F-BB9A-6FB6E4E4D04E}"/>
                </a:ext>
              </a:extLst>
            </p:cNvPr>
            <p:cNvSpPr/>
            <p:nvPr/>
          </p:nvSpPr>
          <p:spPr>
            <a:xfrm>
              <a:off x="1218324" y="5228690"/>
              <a:ext cx="1586046" cy="252958"/>
            </a:xfrm>
            <a:prstGeom prst="rect">
              <a:avLst/>
            </a:prstGeom>
          </p:spPr>
          <p:txBody>
            <a:bodyPr wrap="square" lIns="0" tIns="0" rIns="0" bIns="0">
              <a:noAutofit/>
            </a:bodyPr>
            <a:lstStyle/>
            <a:p>
              <a:pPr defTabSz="584170">
                <a:defRPr/>
              </a:pPr>
              <a:r>
                <a:rPr lang="zh-CN" altLang="en-US" sz="3413" b="0" dirty="0">
                  <a:solidFill>
                    <a:srgbClr val="16E7CF"/>
                  </a:solidFill>
                  <a:latin typeface="Microsoft YaHei" panose="020B0503020204020204" pitchFamily="34" charset="-122"/>
                  <a:ea typeface="Microsoft YaHei" panose="020B0503020204020204" pitchFamily="34" charset="-122"/>
                  <a:cs typeface="OPPOSans B" panose="00020600040101010101" pitchFamily="18" charset="-122"/>
                </a:rPr>
                <a:t>任务流均衡</a:t>
              </a:r>
            </a:p>
          </p:txBody>
        </p:sp>
        <p:cxnSp>
          <p:nvCxnSpPr>
            <p:cNvPr id="312" name="直接连接符 311">
              <a:extLst>
                <a:ext uri="{FF2B5EF4-FFF2-40B4-BE49-F238E27FC236}">
                  <a16:creationId xmlns:a16="http://schemas.microsoft.com/office/drawing/2014/main" id="{11E31227-0BC9-4A55-B7F0-32308B4BDF77}"/>
                </a:ext>
              </a:extLst>
            </p:cNvPr>
            <p:cNvCxnSpPr>
              <a:cxnSpLocks/>
            </p:cNvCxnSpPr>
            <p:nvPr/>
          </p:nvCxnSpPr>
          <p:spPr>
            <a:xfrm>
              <a:off x="1218324" y="5107770"/>
              <a:ext cx="2516435"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14" name="文本框 313">
              <a:extLst>
                <a:ext uri="{FF2B5EF4-FFF2-40B4-BE49-F238E27FC236}">
                  <a16:creationId xmlns:a16="http://schemas.microsoft.com/office/drawing/2014/main" id="{F608A4F0-471F-4F85-9429-18764F5CC796}"/>
                </a:ext>
              </a:extLst>
            </p:cNvPr>
            <p:cNvSpPr txBox="1"/>
            <p:nvPr/>
          </p:nvSpPr>
          <p:spPr>
            <a:xfrm>
              <a:off x="1374533" y="4765486"/>
              <a:ext cx="1435937" cy="252743"/>
            </a:xfrm>
            <a:prstGeom prst="rect">
              <a:avLst/>
            </a:prstGeom>
            <a:noFill/>
          </p:spPr>
          <p:txBody>
            <a:bodyPr wrap="square" lIns="0" tIns="0" rIns="0" bIns="0" rtlCol="0">
              <a:spAutoFit/>
            </a:bodyPr>
            <a:lstStyle/>
            <a:p>
              <a:pPr algn="just" defTabSz="584170">
                <a:lnSpc>
                  <a:spcPct val="130000"/>
                </a:lnSpc>
              </a:pPr>
              <a:r>
                <a:rPr lang="en-US" altLang="zh-CN" sz="1991" b="0" dirty="0">
                  <a:solidFill>
                    <a:srgbClr val="FFFFFF">
                      <a:lumMod val="50000"/>
                    </a:srgbClr>
                  </a:solidFill>
                  <a:latin typeface="Microsoft YaHei" panose="020B0503020204020204" pitchFamily="34" charset="-122"/>
                  <a:ea typeface="Microsoft YaHei" panose="020B0503020204020204" pitchFamily="34" charset="-122"/>
                  <a:cs typeface="OPPOSans B" panose="00020600040101010101" pitchFamily="18" charset="-122"/>
                </a:rPr>
                <a:t>scheduler</a:t>
              </a:r>
              <a:r>
                <a:rPr lang="zh-CN" altLang="en-US" sz="1991" b="0" dirty="0">
                  <a:solidFill>
                    <a:srgbClr val="FFFFFF">
                      <a:lumMod val="50000"/>
                    </a:srgbClr>
                  </a:solidFill>
                  <a:latin typeface="Microsoft YaHei" panose="020B0503020204020204" pitchFamily="34" charset="-122"/>
                  <a:ea typeface="Microsoft YaHei" panose="020B0503020204020204" pitchFamily="34" charset="-122"/>
                  <a:cs typeface="OPPOSans B" panose="00020600040101010101" pitchFamily="18" charset="-122"/>
                </a:rPr>
                <a:t>算法</a:t>
              </a:r>
            </a:p>
          </p:txBody>
        </p:sp>
        <p:sp>
          <p:nvSpPr>
            <p:cNvPr id="315" name="Rectangle 41">
              <a:extLst>
                <a:ext uri="{FF2B5EF4-FFF2-40B4-BE49-F238E27FC236}">
                  <a16:creationId xmlns:a16="http://schemas.microsoft.com/office/drawing/2014/main" id="{11EE98A8-69CC-4D94-AA23-E997F69946B9}"/>
                </a:ext>
              </a:extLst>
            </p:cNvPr>
            <p:cNvSpPr/>
            <p:nvPr/>
          </p:nvSpPr>
          <p:spPr>
            <a:xfrm>
              <a:off x="8749800" y="2019844"/>
              <a:ext cx="2195213" cy="252958"/>
            </a:xfrm>
            <a:prstGeom prst="rect">
              <a:avLst/>
            </a:prstGeom>
          </p:spPr>
          <p:txBody>
            <a:bodyPr wrap="square" lIns="0" tIns="0" rIns="0" bIns="0">
              <a:noAutofit/>
            </a:bodyPr>
            <a:lstStyle/>
            <a:p>
              <a:pPr algn="r" defTabSz="584170">
                <a:defRPr/>
              </a:pPr>
              <a:r>
                <a:rPr lang="zh-CN" altLang="en-US" sz="3413" b="0" dirty="0">
                  <a:solidFill>
                    <a:srgbClr val="16E7CF"/>
                  </a:solidFill>
                  <a:latin typeface="Microsoft YaHei" panose="020B0503020204020204" pitchFamily="34" charset="-122"/>
                  <a:ea typeface="Microsoft YaHei" panose="020B0503020204020204" pitchFamily="34" charset="-122"/>
                  <a:cs typeface="OPPOSans B" panose="00020600040101010101" pitchFamily="18" charset="-122"/>
                </a:rPr>
                <a:t>分布式任务均衡</a:t>
              </a:r>
            </a:p>
          </p:txBody>
        </p:sp>
        <p:sp>
          <p:nvSpPr>
            <p:cNvPr id="316" name="文本框 315">
              <a:extLst>
                <a:ext uri="{FF2B5EF4-FFF2-40B4-BE49-F238E27FC236}">
                  <a16:creationId xmlns:a16="http://schemas.microsoft.com/office/drawing/2014/main" id="{89E4E484-6502-4E47-BA4B-D3B6D5DEDE5B}"/>
                </a:ext>
              </a:extLst>
            </p:cNvPr>
            <p:cNvSpPr txBox="1"/>
            <p:nvPr/>
          </p:nvSpPr>
          <p:spPr>
            <a:xfrm>
              <a:off x="8702362" y="2464103"/>
              <a:ext cx="2242651" cy="1092803"/>
            </a:xfrm>
            <a:prstGeom prst="rect">
              <a:avLst/>
            </a:prstGeom>
            <a:noFill/>
          </p:spPr>
          <p:txBody>
            <a:bodyPr wrap="square" lIns="0" tIns="0" rIns="0" bIns="0" rtlCol="0">
              <a:spAutoFit/>
            </a:bodyPr>
            <a:lstStyle/>
            <a:p>
              <a:pPr algn="r" defTabSz="584170">
                <a:lnSpc>
                  <a:spcPct val="130000"/>
                </a:lnSpc>
              </a:pPr>
              <a:r>
                <a:rPr lang="zh-CN" altLang="en-US" sz="1991" b="0" dirty="0">
                  <a:solidFill>
                    <a:srgbClr val="FFFFFF">
                      <a:lumMod val="50000"/>
                    </a:srgbClr>
                  </a:solidFill>
                  <a:latin typeface="Microsoft YaHei" panose="020B0503020204020204" pitchFamily="34" charset="-122"/>
                  <a:ea typeface="Microsoft YaHei" panose="020B0503020204020204" pitchFamily="34" charset="-122"/>
                  <a:cs typeface="OPPOSans B" panose="00020600040101010101" pitchFamily="18" charset="-122"/>
                </a:rPr>
                <a:t>亲密度</a:t>
              </a:r>
              <a:r>
                <a:rPr lang="en-US" altLang="zh-CN" sz="1991" b="0" dirty="0" err="1">
                  <a:solidFill>
                    <a:srgbClr val="FFFFFF">
                      <a:lumMod val="50000"/>
                    </a:srgbClr>
                  </a:solidFill>
                  <a:latin typeface="Microsoft YaHei" panose="020B0503020204020204" pitchFamily="34" charset="-122"/>
                  <a:ea typeface="Microsoft YaHei" panose="020B0503020204020204" pitchFamily="34" charset="-122"/>
                  <a:cs typeface="OPPOSans B" panose="00020600040101010101" pitchFamily="18" charset="-122"/>
                </a:rPr>
                <a:t>cpu</a:t>
              </a:r>
              <a:r>
                <a:rPr lang="en-US" altLang="zh-CN" sz="1991" b="0" dirty="0">
                  <a:solidFill>
                    <a:srgbClr val="FFFFFF">
                      <a:lumMod val="50000"/>
                    </a:srgbClr>
                  </a:solidFill>
                  <a:latin typeface="Microsoft YaHei" panose="020B0503020204020204" pitchFamily="34" charset="-122"/>
                  <a:ea typeface="Microsoft YaHei" panose="020B0503020204020204" pitchFamily="34" charset="-122"/>
                  <a:cs typeface="OPPOSans B" panose="00020600040101010101" pitchFamily="18" charset="-122"/>
                </a:rPr>
                <a:t>/</a:t>
              </a:r>
              <a:r>
                <a:rPr lang="en-US" altLang="zh-CN" sz="1991" b="0" dirty="0" err="1">
                  <a:solidFill>
                    <a:srgbClr val="FFFFFF">
                      <a:lumMod val="50000"/>
                    </a:srgbClr>
                  </a:solidFill>
                  <a:latin typeface="Microsoft YaHei" panose="020B0503020204020204" pitchFamily="34" charset="-122"/>
                  <a:ea typeface="Microsoft YaHei" panose="020B0503020204020204" pitchFamily="34" charset="-122"/>
                  <a:cs typeface="OPPOSans B" panose="00020600040101010101" pitchFamily="18" charset="-122"/>
                </a:rPr>
                <a:t>gpu</a:t>
              </a:r>
              <a:endParaRPr lang="en-US" altLang="zh-CN" sz="1991" b="0" dirty="0">
                <a:solidFill>
                  <a:srgbClr val="FFFFFF">
                    <a:lumMod val="50000"/>
                  </a:srgbClr>
                </a:solidFill>
                <a:latin typeface="Microsoft YaHei" panose="020B0503020204020204" pitchFamily="34" charset="-122"/>
                <a:ea typeface="Microsoft YaHei" panose="020B0503020204020204" pitchFamily="34" charset="-122"/>
                <a:cs typeface="OPPOSans B" panose="00020600040101010101" pitchFamily="18" charset="-122"/>
              </a:endParaRPr>
            </a:p>
            <a:p>
              <a:pPr algn="r" defTabSz="584170">
                <a:lnSpc>
                  <a:spcPct val="130000"/>
                </a:lnSpc>
              </a:pPr>
              <a:r>
                <a:rPr lang="zh-CN" altLang="en-US" sz="1991" b="0" dirty="0">
                  <a:solidFill>
                    <a:srgbClr val="FFFFFF">
                      <a:lumMod val="50000"/>
                    </a:srgbClr>
                  </a:solidFill>
                  <a:latin typeface="Microsoft YaHei" panose="020B0503020204020204" pitchFamily="34" charset="-122"/>
                  <a:ea typeface="Microsoft YaHei" panose="020B0503020204020204" pitchFamily="34" charset="-122"/>
                  <a:cs typeface="OPPOSans B" panose="00020600040101010101" pitchFamily="18" charset="-122"/>
                </a:rPr>
                <a:t>单客户端瓶颈</a:t>
              </a:r>
              <a:endParaRPr lang="en-US" altLang="zh-CN" sz="1991" b="0" dirty="0">
                <a:solidFill>
                  <a:srgbClr val="FFFFFF">
                    <a:lumMod val="50000"/>
                  </a:srgbClr>
                </a:solidFill>
                <a:latin typeface="Microsoft YaHei" panose="020B0503020204020204" pitchFamily="34" charset="-122"/>
                <a:ea typeface="Microsoft YaHei" panose="020B0503020204020204" pitchFamily="34" charset="-122"/>
                <a:cs typeface="OPPOSans B" panose="00020600040101010101" pitchFamily="18" charset="-122"/>
              </a:endParaRPr>
            </a:p>
            <a:p>
              <a:pPr algn="r" defTabSz="584170">
                <a:lnSpc>
                  <a:spcPct val="130000"/>
                </a:lnSpc>
              </a:pPr>
              <a:r>
                <a:rPr lang="en-US" altLang="zh-CN" sz="1991" b="0" dirty="0">
                  <a:solidFill>
                    <a:srgbClr val="FFFFFF">
                      <a:lumMod val="50000"/>
                    </a:srgbClr>
                  </a:solidFill>
                  <a:latin typeface="Microsoft YaHei" panose="020B0503020204020204" pitchFamily="34" charset="-122"/>
                  <a:ea typeface="Microsoft YaHei" panose="020B0503020204020204" pitchFamily="34" charset="-122"/>
                  <a:cs typeface="OPPOSans B" panose="00020600040101010101" pitchFamily="18" charset="-122"/>
                </a:rPr>
                <a:t>gang</a:t>
              </a:r>
              <a:r>
                <a:rPr lang="zh-CN" altLang="en-US" sz="1991" b="0" dirty="0">
                  <a:solidFill>
                    <a:srgbClr val="FFFFFF">
                      <a:lumMod val="50000"/>
                    </a:srgbClr>
                  </a:solidFill>
                  <a:latin typeface="Microsoft YaHei" panose="020B0503020204020204" pitchFamily="34" charset="-122"/>
                  <a:ea typeface="Microsoft YaHei" panose="020B0503020204020204" pitchFamily="34" charset="-122"/>
                  <a:cs typeface="OPPOSans B" panose="00020600040101010101" pitchFamily="18" charset="-122"/>
                </a:rPr>
                <a:t>调度</a:t>
              </a:r>
              <a:endParaRPr lang="en-US" altLang="zh-CN" sz="1991" b="0" dirty="0">
                <a:solidFill>
                  <a:srgbClr val="FFFFFF">
                    <a:lumMod val="50000"/>
                  </a:srgbClr>
                </a:solidFill>
                <a:latin typeface="Microsoft YaHei" panose="020B0503020204020204" pitchFamily="34" charset="-122"/>
                <a:ea typeface="Microsoft YaHei" panose="020B0503020204020204" pitchFamily="34" charset="-122"/>
                <a:cs typeface="OPPOSans B" panose="00020600040101010101" pitchFamily="18" charset="-122"/>
              </a:endParaRPr>
            </a:p>
            <a:p>
              <a:pPr algn="r" defTabSz="584170">
                <a:lnSpc>
                  <a:spcPct val="130000"/>
                </a:lnSpc>
              </a:pPr>
              <a:r>
                <a:rPr lang="zh-CN" altLang="en-US" sz="1991" b="0" dirty="0">
                  <a:solidFill>
                    <a:srgbClr val="FFFFFF">
                      <a:lumMod val="50000"/>
                    </a:srgbClr>
                  </a:solidFill>
                  <a:latin typeface="Microsoft YaHei" panose="020B0503020204020204" pitchFamily="34" charset="-122"/>
                  <a:ea typeface="Microsoft YaHei" panose="020B0503020204020204" pitchFamily="34" charset="-122"/>
                  <a:cs typeface="OPPOSans B" panose="00020600040101010101" pitchFamily="18" charset="-122"/>
                </a:rPr>
                <a:t>异构</a:t>
              </a:r>
              <a:r>
                <a:rPr lang="en-US" altLang="zh-CN" sz="1991" b="0" dirty="0" err="1">
                  <a:solidFill>
                    <a:srgbClr val="FFFFFF">
                      <a:lumMod val="50000"/>
                    </a:srgbClr>
                  </a:solidFill>
                  <a:latin typeface="Microsoft YaHei" panose="020B0503020204020204" pitchFamily="34" charset="-122"/>
                  <a:ea typeface="Microsoft YaHei" panose="020B0503020204020204" pitchFamily="34" charset="-122"/>
                  <a:cs typeface="OPPOSans B" panose="00020600040101010101" pitchFamily="18" charset="-122"/>
                </a:rPr>
                <a:t>gpu</a:t>
              </a:r>
              <a:r>
                <a:rPr lang="zh-CN" altLang="en-US" sz="1991" b="0" dirty="0">
                  <a:solidFill>
                    <a:srgbClr val="FFFFFF">
                      <a:lumMod val="50000"/>
                    </a:srgbClr>
                  </a:solidFill>
                  <a:latin typeface="Microsoft YaHei" panose="020B0503020204020204" pitchFamily="34" charset="-122"/>
                  <a:ea typeface="Microsoft YaHei" panose="020B0503020204020204" pitchFamily="34" charset="-122"/>
                  <a:cs typeface="OPPOSans B" panose="00020600040101010101" pitchFamily="18" charset="-122"/>
                </a:rPr>
                <a:t>虚化</a:t>
              </a:r>
              <a:endParaRPr lang="en-US" altLang="zh-CN" sz="1991" b="0" dirty="0">
                <a:solidFill>
                  <a:srgbClr val="FFFFFF">
                    <a:lumMod val="50000"/>
                  </a:srgbClr>
                </a:solidFill>
                <a:latin typeface="Microsoft YaHei" panose="020B0503020204020204" pitchFamily="34" charset="-122"/>
                <a:ea typeface="Microsoft YaHei" panose="020B0503020204020204" pitchFamily="34" charset="-122"/>
                <a:cs typeface="OPPOSans B" panose="00020600040101010101" pitchFamily="18" charset="-122"/>
              </a:endParaRPr>
            </a:p>
          </p:txBody>
        </p:sp>
        <p:sp>
          <p:nvSpPr>
            <p:cNvPr id="206" name="椭圆 205">
              <a:extLst>
                <a:ext uri="{FF2B5EF4-FFF2-40B4-BE49-F238E27FC236}">
                  <a16:creationId xmlns:a16="http://schemas.microsoft.com/office/drawing/2014/main" id="{EC283E3D-446E-4E6A-B526-E09B1E06132F}"/>
                </a:ext>
              </a:extLst>
            </p:cNvPr>
            <p:cNvSpPr/>
            <p:nvPr/>
          </p:nvSpPr>
          <p:spPr>
            <a:xfrm>
              <a:off x="3848319" y="1555801"/>
              <a:ext cx="4471104" cy="4471105"/>
            </a:xfrm>
            <a:prstGeom prst="ellipse">
              <a:avLst/>
            </a:prstGeom>
            <a:gradFill>
              <a:gsLst>
                <a:gs pos="0">
                  <a:srgbClr val="FFFFFF">
                    <a:alpha val="40000"/>
                  </a:srgbClr>
                </a:gs>
                <a:gs pos="51000">
                  <a:srgbClr val="E7E6E6">
                    <a:alpha val="75000"/>
                  </a:srgbClr>
                </a:gs>
                <a:gs pos="99000">
                  <a:srgbClr val="FFFFFF">
                    <a:alpha val="30000"/>
                  </a:srgbClr>
                </a:gs>
              </a:gsLst>
              <a:lin ang="0" scaled="0"/>
            </a:gradFill>
            <a:ln w="19050" cap="flat" cmpd="sng" algn="ctr">
              <a:gradFill>
                <a:gsLst>
                  <a:gs pos="0">
                    <a:srgbClr val="FFFFFF">
                      <a:alpha val="70000"/>
                    </a:srgbClr>
                  </a:gs>
                  <a:gs pos="40000">
                    <a:srgbClr val="E7E6E6">
                      <a:alpha val="60000"/>
                    </a:srgbClr>
                  </a:gs>
                  <a:gs pos="100000">
                    <a:srgbClr val="FFFFFF">
                      <a:alpha val="80000"/>
                    </a:srgbClr>
                  </a:gs>
                </a:gsLst>
                <a:lin ang="5400000" scaled="1"/>
              </a:gradFill>
              <a:prstDash val="solid"/>
              <a:miter lim="800000"/>
            </a:ln>
            <a:effectLst>
              <a:outerShdw blurRad="177800" sx="102000" sy="102000" algn="ctr" rotWithShape="0">
                <a:schemeClr val="bg1">
                  <a:lumMod val="65000"/>
                  <a:alpha val="30000"/>
                </a:schemeClr>
              </a:outerShdw>
            </a:effectLst>
            <a:scene3d>
              <a:camera prst="orthographicFront"/>
              <a:lightRig rig="threePt" dir="t"/>
            </a:scene3d>
            <a:sp3d extrusionH="50800"/>
          </p:spPr>
          <p:txBody>
            <a:bodyPr rtlCol="0" anchor="ctr"/>
            <a:lstStyle/>
            <a:p>
              <a:pPr defTabSz="584170"/>
              <a:endParaRPr lang="zh-CN" altLang="en-US" sz="3413" dirty="0">
                <a:solidFill>
                  <a:srgbClr val="FFFFFF"/>
                </a:solidFill>
                <a:latin typeface="OPPOSans R" panose="00020600040101010101" pitchFamily="18" charset="-122"/>
                <a:ea typeface="OPPOSans R" panose="00020600040101010101" pitchFamily="18" charset="-122"/>
              </a:endParaRPr>
            </a:p>
          </p:txBody>
        </p:sp>
        <p:sp>
          <p:nvSpPr>
            <p:cNvPr id="207" name="弧形 206">
              <a:extLst>
                <a:ext uri="{FF2B5EF4-FFF2-40B4-BE49-F238E27FC236}">
                  <a16:creationId xmlns:a16="http://schemas.microsoft.com/office/drawing/2014/main" id="{EA8C35BE-742F-493F-9310-8BE4F74F1264}"/>
                </a:ext>
              </a:extLst>
            </p:cNvPr>
            <p:cNvSpPr/>
            <p:nvPr/>
          </p:nvSpPr>
          <p:spPr>
            <a:xfrm rot="14313079">
              <a:off x="3204340" y="4887579"/>
              <a:ext cx="1453595" cy="363732"/>
            </a:xfrm>
            <a:prstGeom prst="arc">
              <a:avLst>
                <a:gd name="adj1" fmla="val 11865264"/>
                <a:gd name="adj2" fmla="val 20968695"/>
              </a:avLst>
            </a:prstGeom>
            <a:ln w="12700" cap="rnd">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defTabSz="1300393" hangingPunct="1">
                <a:defRPr/>
              </a:pPr>
              <a:endParaRPr lang="zh-CN" altLang="en-US" sz="2560" b="0" kern="1200" dirty="0">
                <a:solidFill>
                  <a:prstClr val="black"/>
                </a:solidFill>
                <a:latin typeface="OPPOSans R" panose="00020600040101010101" pitchFamily="18" charset="-122"/>
                <a:ea typeface="OPPOSans R" panose="00020600040101010101" pitchFamily="18" charset="-122"/>
                <a:cs typeface="Helvetica Neue Medium"/>
              </a:endParaRPr>
            </a:p>
          </p:txBody>
        </p:sp>
        <p:sp>
          <p:nvSpPr>
            <p:cNvPr id="277" name="不完整圆 276">
              <a:extLst>
                <a:ext uri="{FF2B5EF4-FFF2-40B4-BE49-F238E27FC236}">
                  <a16:creationId xmlns:a16="http://schemas.microsoft.com/office/drawing/2014/main" id="{DD0DC698-5025-442D-97E2-A97978C93091}"/>
                </a:ext>
              </a:extLst>
            </p:cNvPr>
            <p:cNvSpPr/>
            <p:nvPr/>
          </p:nvSpPr>
          <p:spPr>
            <a:xfrm rot="1115893">
              <a:off x="4971142" y="2651358"/>
              <a:ext cx="2180298" cy="2180298"/>
            </a:xfrm>
            <a:prstGeom prst="pie">
              <a:avLst>
                <a:gd name="adj1" fmla="val 8043748"/>
                <a:gd name="adj2" fmla="val 15098593"/>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393" hangingPunct="1">
                <a:defRPr/>
              </a:pPr>
              <a:endParaRPr lang="zh-CN" altLang="en-US" sz="2560" b="0" kern="1200" dirty="0">
                <a:solidFill>
                  <a:srgbClr val="FF0000"/>
                </a:solidFill>
                <a:latin typeface="Microsoft YaHei" panose="020B0503020204020204" pitchFamily="34" charset="-122"/>
                <a:ea typeface="Microsoft YaHei" panose="020B0503020204020204" pitchFamily="34" charset="-122"/>
                <a:cs typeface="Helvetica Neue Medium"/>
              </a:endParaRPr>
            </a:p>
          </p:txBody>
        </p:sp>
        <p:sp>
          <p:nvSpPr>
            <p:cNvPr id="279" name="不完整圆 278">
              <a:extLst>
                <a:ext uri="{FF2B5EF4-FFF2-40B4-BE49-F238E27FC236}">
                  <a16:creationId xmlns:a16="http://schemas.microsoft.com/office/drawing/2014/main" id="{788D40F7-2DDE-4F87-AE2A-1BFA7D81B9CF}"/>
                </a:ext>
              </a:extLst>
            </p:cNvPr>
            <p:cNvSpPr/>
            <p:nvPr/>
          </p:nvSpPr>
          <p:spPr>
            <a:xfrm rot="5429124">
              <a:off x="5002588" y="2653452"/>
              <a:ext cx="2180298" cy="2180298"/>
            </a:xfrm>
            <a:prstGeom prst="pie">
              <a:avLst>
                <a:gd name="adj1" fmla="val 10799131"/>
                <a:gd name="adj2" fmla="val 17732362"/>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393" hangingPunct="1">
                <a:defRPr/>
              </a:pPr>
              <a:endParaRPr lang="zh-CN" altLang="en-US" sz="2560" b="0" kern="1200" dirty="0">
                <a:solidFill>
                  <a:srgbClr val="FF0000"/>
                </a:solidFill>
                <a:latin typeface="Microsoft YaHei" panose="020B0503020204020204" pitchFamily="34" charset="-122"/>
                <a:ea typeface="Microsoft YaHei" panose="020B0503020204020204" pitchFamily="34" charset="-122"/>
                <a:cs typeface="Helvetica Neue Medium"/>
              </a:endParaRPr>
            </a:p>
          </p:txBody>
        </p:sp>
        <p:sp>
          <p:nvSpPr>
            <p:cNvPr id="276" name="不完整圆 275">
              <a:extLst>
                <a:ext uri="{FF2B5EF4-FFF2-40B4-BE49-F238E27FC236}">
                  <a16:creationId xmlns:a16="http://schemas.microsoft.com/office/drawing/2014/main" id="{EAD735B9-EDC6-4A33-A7AB-5E7670015F7A}"/>
                </a:ext>
              </a:extLst>
            </p:cNvPr>
            <p:cNvSpPr/>
            <p:nvPr/>
          </p:nvSpPr>
          <p:spPr>
            <a:xfrm rot="14033049">
              <a:off x="4985818" y="2699574"/>
              <a:ext cx="2180298" cy="2180298"/>
            </a:xfrm>
            <a:prstGeom prst="pie">
              <a:avLst>
                <a:gd name="adj1" fmla="val 9040316"/>
                <a:gd name="adj2" fmla="val 16884176"/>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393" hangingPunct="1">
                <a:defRPr/>
              </a:pPr>
              <a:endParaRPr lang="zh-CN" altLang="en-US" sz="2560" b="0" kern="1200" dirty="0">
                <a:solidFill>
                  <a:srgbClr val="FF0000"/>
                </a:solidFill>
                <a:latin typeface="Microsoft YaHei" panose="020B0503020204020204" pitchFamily="34" charset="-122"/>
                <a:ea typeface="Microsoft YaHei" panose="020B0503020204020204" pitchFamily="34" charset="-122"/>
                <a:cs typeface="Helvetica Neue Medium"/>
              </a:endParaRPr>
            </a:p>
          </p:txBody>
        </p:sp>
        <p:sp>
          <p:nvSpPr>
            <p:cNvPr id="270" name="矩形: 圆角 269">
              <a:extLst>
                <a:ext uri="{FF2B5EF4-FFF2-40B4-BE49-F238E27FC236}">
                  <a16:creationId xmlns:a16="http://schemas.microsoft.com/office/drawing/2014/main" id="{8D634A88-FEE6-4E7A-954D-54CC81FF449C}"/>
                </a:ext>
              </a:extLst>
            </p:cNvPr>
            <p:cNvSpPr/>
            <p:nvPr/>
          </p:nvSpPr>
          <p:spPr>
            <a:xfrm rot="14532848" flipH="1" flipV="1">
              <a:off x="5344318" y="3769990"/>
              <a:ext cx="51256" cy="66855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393" hangingPunct="1">
                <a:defRPr/>
              </a:pPr>
              <a:endParaRPr lang="zh-CN" altLang="en-US" sz="2560" b="0" kern="1200" dirty="0">
                <a:solidFill>
                  <a:srgbClr val="FF0000"/>
                </a:solidFill>
                <a:latin typeface="Microsoft YaHei" panose="020B0503020204020204" pitchFamily="34" charset="-122"/>
                <a:ea typeface="Microsoft YaHei" panose="020B0503020204020204" pitchFamily="34" charset="-122"/>
                <a:cs typeface="Helvetica Neue Medium"/>
              </a:endParaRPr>
            </a:p>
          </p:txBody>
        </p:sp>
        <p:sp>
          <p:nvSpPr>
            <p:cNvPr id="271" name="矩形: 圆角 270">
              <a:extLst>
                <a:ext uri="{FF2B5EF4-FFF2-40B4-BE49-F238E27FC236}">
                  <a16:creationId xmlns:a16="http://schemas.microsoft.com/office/drawing/2014/main" id="{FFF7AAF1-8397-4A7E-B44F-A55B2B7FA95B}"/>
                </a:ext>
              </a:extLst>
            </p:cNvPr>
            <p:cNvSpPr/>
            <p:nvPr/>
          </p:nvSpPr>
          <p:spPr>
            <a:xfrm rot="7108065" flipH="1">
              <a:off x="6759233" y="3756317"/>
              <a:ext cx="51256" cy="66854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393" hangingPunct="1">
                <a:defRPr/>
              </a:pPr>
              <a:endParaRPr lang="zh-CN" altLang="en-US" sz="2560" b="0" kern="1200" dirty="0">
                <a:solidFill>
                  <a:srgbClr val="FF0000"/>
                </a:solidFill>
                <a:latin typeface="Microsoft YaHei" panose="020B0503020204020204" pitchFamily="34" charset="-122"/>
                <a:ea typeface="Microsoft YaHei" panose="020B0503020204020204" pitchFamily="34" charset="-122"/>
                <a:cs typeface="Helvetica Neue Medium"/>
              </a:endParaRPr>
            </a:p>
          </p:txBody>
        </p:sp>
        <p:sp>
          <p:nvSpPr>
            <p:cNvPr id="273" name="矩形: 圆角 272">
              <a:extLst>
                <a:ext uri="{FF2B5EF4-FFF2-40B4-BE49-F238E27FC236}">
                  <a16:creationId xmlns:a16="http://schemas.microsoft.com/office/drawing/2014/main" id="{DF8B874F-8629-45A4-BFC5-A607972D3019}"/>
                </a:ext>
              </a:extLst>
            </p:cNvPr>
            <p:cNvSpPr/>
            <p:nvPr/>
          </p:nvSpPr>
          <p:spPr>
            <a:xfrm flipV="1">
              <a:off x="6050986" y="2632749"/>
              <a:ext cx="51255" cy="66855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393" hangingPunct="1">
                <a:defRPr/>
              </a:pPr>
              <a:endParaRPr lang="zh-CN" altLang="en-US" sz="2560" b="0" kern="1200" dirty="0">
                <a:solidFill>
                  <a:prstClr val="white"/>
                </a:solidFill>
                <a:latin typeface="Microsoft YaHei" panose="020B0503020204020204" pitchFamily="34" charset="-122"/>
                <a:ea typeface="Microsoft YaHei" panose="020B0503020204020204" pitchFamily="34" charset="-122"/>
                <a:cs typeface="Helvetica Neue Medium"/>
              </a:endParaRPr>
            </a:p>
          </p:txBody>
        </p:sp>
        <p:sp>
          <p:nvSpPr>
            <p:cNvPr id="213" name="椭圆 212">
              <a:extLst>
                <a:ext uri="{FF2B5EF4-FFF2-40B4-BE49-F238E27FC236}">
                  <a16:creationId xmlns:a16="http://schemas.microsoft.com/office/drawing/2014/main" id="{758BE767-66AB-4B64-92BA-84BEC9DD97EE}"/>
                </a:ext>
              </a:extLst>
            </p:cNvPr>
            <p:cNvSpPr>
              <a:spLocks/>
            </p:cNvSpPr>
            <p:nvPr/>
          </p:nvSpPr>
          <p:spPr>
            <a:xfrm>
              <a:off x="5373453" y="3051077"/>
              <a:ext cx="1415516" cy="1415517"/>
            </a:xfrm>
            <a:prstGeom prst="ellipse">
              <a:avLst/>
            </a:prstGeom>
            <a:solidFill>
              <a:schemeClr val="bg1"/>
            </a:solidFill>
            <a:ln w="25400">
              <a:noFill/>
            </a:ln>
            <a:effectLst>
              <a:outerShdw blurRad="3048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393" hangingPunct="1">
                <a:defRPr/>
              </a:pPr>
              <a:endParaRPr lang="zh-CN" altLang="en-US" sz="2560" b="0" kern="1200" dirty="0">
                <a:solidFill>
                  <a:srgbClr val="FF0000"/>
                </a:solidFill>
                <a:latin typeface="Microsoft YaHei" panose="020B0503020204020204" pitchFamily="34" charset="-122"/>
                <a:ea typeface="Microsoft YaHei" panose="020B0503020204020204" pitchFamily="34" charset="-122"/>
                <a:cs typeface="Helvetica Neue Medium"/>
              </a:endParaRPr>
            </a:p>
          </p:txBody>
        </p:sp>
        <p:sp>
          <p:nvSpPr>
            <p:cNvPr id="215" name="弧形 214">
              <a:extLst>
                <a:ext uri="{FF2B5EF4-FFF2-40B4-BE49-F238E27FC236}">
                  <a16:creationId xmlns:a16="http://schemas.microsoft.com/office/drawing/2014/main" id="{453DDE43-D087-468E-853B-4236A26B7C2B}"/>
                </a:ext>
              </a:extLst>
            </p:cNvPr>
            <p:cNvSpPr>
              <a:spLocks/>
            </p:cNvSpPr>
            <p:nvPr/>
          </p:nvSpPr>
          <p:spPr>
            <a:xfrm>
              <a:off x="5368571" y="3041531"/>
              <a:ext cx="1422225" cy="1422225"/>
            </a:xfrm>
            <a:prstGeom prst="arc">
              <a:avLst>
                <a:gd name="adj1" fmla="val 10994940"/>
                <a:gd name="adj2" fmla="val 378824"/>
              </a:avLst>
            </a:prstGeom>
            <a:ln w="38100">
              <a:gradFill>
                <a:gsLst>
                  <a:gs pos="17000">
                    <a:schemeClr val="accent2"/>
                  </a:gs>
                  <a:gs pos="0">
                    <a:schemeClr val="accent1">
                      <a:lumMod val="5000"/>
                      <a:lumOff val="95000"/>
                      <a:alpha val="0"/>
                    </a:schemeClr>
                  </a:gs>
                  <a:gs pos="100000">
                    <a:schemeClr val="accent1"/>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defTabSz="1300393" hangingPunct="1">
                <a:defRPr/>
              </a:pPr>
              <a:endParaRPr lang="zh-CN" altLang="en-US" sz="2560" b="0" kern="1200" dirty="0">
                <a:solidFill>
                  <a:srgbClr val="FF0000"/>
                </a:solidFill>
                <a:latin typeface="Microsoft YaHei" panose="020B0503020204020204" pitchFamily="34" charset="-122"/>
                <a:ea typeface="Microsoft YaHei" panose="020B0503020204020204" pitchFamily="34" charset="-122"/>
                <a:cs typeface="Helvetica Neue Medium"/>
              </a:endParaRPr>
            </a:p>
          </p:txBody>
        </p:sp>
        <p:sp>
          <p:nvSpPr>
            <p:cNvPr id="267" name="弧形 266">
              <a:extLst>
                <a:ext uri="{FF2B5EF4-FFF2-40B4-BE49-F238E27FC236}">
                  <a16:creationId xmlns:a16="http://schemas.microsoft.com/office/drawing/2014/main" id="{B12B0B37-611E-4BAE-B5CD-EA38032B7983}"/>
                </a:ext>
              </a:extLst>
            </p:cNvPr>
            <p:cNvSpPr>
              <a:spLocks/>
            </p:cNvSpPr>
            <p:nvPr/>
          </p:nvSpPr>
          <p:spPr>
            <a:xfrm flipH="1" flipV="1">
              <a:off x="5372759" y="3047820"/>
              <a:ext cx="1422225" cy="1422225"/>
            </a:xfrm>
            <a:prstGeom prst="arc">
              <a:avLst>
                <a:gd name="adj1" fmla="val 11904201"/>
                <a:gd name="adj2" fmla="val 21148391"/>
              </a:avLst>
            </a:prstGeom>
            <a:ln w="38100">
              <a:gradFill>
                <a:gsLst>
                  <a:gs pos="17000">
                    <a:schemeClr val="accent2"/>
                  </a:gs>
                  <a:gs pos="0">
                    <a:schemeClr val="accent1">
                      <a:lumMod val="5000"/>
                      <a:lumOff val="95000"/>
                      <a:alpha val="0"/>
                    </a:schemeClr>
                  </a:gs>
                  <a:gs pos="100000">
                    <a:schemeClr val="accent1"/>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defTabSz="1300393" hangingPunct="1">
                <a:defRPr/>
              </a:pPr>
              <a:endParaRPr lang="zh-CN" altLang="en-US" sz="2560" b="0" kern="1200" dirty="0">
                <a:solidFill>
                  <a:srgbClr val="FF0000"/>
                </a:solidFill>
                <a:latin typeface="Microsoft YaHei" panose="020B0503020204020204" pitchFamily="34" charset="-122"/>
                <a:ea typeface="Microsoft YaHei" panose="020B0503020204020204" pitchFamily="34" charset="-122"/>
                <a:cs typeface="Helvetica Neue Medium"/>
              </a:endParaRPr>
            </a:p>
          </p:txBody>
        </p:sp>
        <p:sp>
          <p:nvSpPr>
            <p:cNvPr id="219" name="弧形 218">
              <a:extLst>
                <a:ext uri="{FF2B5EF4-FFF2-40B4-BE49-F238E27FC236}">
                  <a16:creationId xmlns:a16="http://schemas.microsoft.com/office/drawing/2014/main" id="{430DAD29-B7DF-46B4-BFAB-DFD6750F5048}"/>
                </a:ext>
              </a:extLst>
            </p:cNvPr>
            <p:cNvSpPr/>
            <p:nvPr/>
          </p:nvSpPr>
          <p:spPr>
            <a:xfrm rot="5460000">
              <a:off x="5009785" y="2679474"/>
              <a:ext cx="2180298" cy="2180298"/>
            </a:xfrm>
            <a:prstGeom prst="arc">
              <a:avLst>
                <a:gd name="adj1" fmla="val 15127217"/>
                <a:gd name="adj2" fmla="val 19350069"/>
              </a:avLst>
            </a:prstGeom>
            <a:noFill/>
            <a:ln w="12700" cap="rnd">
              <a:solidFill>
                <a:schemeClr val="accent1"/>
              </a:solidFill>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393" hangingPunct="1">
                <a:defRPr/>
              </a:pPr>
              <a:endParaRPr lang="zh-CN" altLang="en-US" sz="2560" b="0" kern="1200" dirty="0">
                <a:solidFill>
                  <a:srgbClr val="FF0000"/>
                </a:solidFill>
                <a:latin typeface="Microsoft YaHei" panose="020B0503020204020204" pitchFamily="34" charset="-122"/>
                <a:ea typeface="Microsoft YaHei" panose="020B0503020204020204" pitchFamily="34" charset="-122"/>
                <a:cs typeface="Helvetica Neue Medium"/>
              </a:endParaRPr>
            </a:p>
          </p:txBody>
        </p:sp>
        <p:sp>
          <p:nvSpPr>
            <p:cNvPr id="220" name="弧形 219">
              <a:extLst>
                <a:ext uri="{FF2B5EF4-FFF2-40B4-BE49-F238E27FC236}">
                  <a16:creationId xmlns:a16="http://schemas.microsoft.com/office/drawing/2014/main" id="{C3E4B5BF-5D38-4242-BD72-4D984716919D}"/>
                </a:ext>
              </a:extLst>
            </p:cNvPr>
            <p:cNvSpPr/>
            <p:nvPr/>
          </p:nvSpPr>
          <p:spPr>
            <a:xfrm rot="9777516">
              <a:off x="4985779" y="2697836"/>
              <a:ext cx="2180298" cy="2180298"/>
            </a:xfrm>
            <a:prstGeom prst="arc">
              <a:avLst>
                <a:gd name="adj1" fmla="val 15064938"/>
                <a:gd name="adj2" fmla="val 19350069"/>
              </a:avLst>
            </a:prstGeom>
            <a:noFill/>
            <a:ln w="12700" cap="rnd">
              <a:solidFill>
                <a:schemeClr val="accent1"/>
              </a:solidFill>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393" hangingPunct="1">
                <a:defRPr/>
              </a:pPr>
              <a:endParaRPr lang="zh-CN" altLang="en-US" sz="2560" b="0" kern="1200" dirty="0">
                <a:solidFill>
                  <a:prstClr val="white"/>
                </a:solidFill>
                <a:latin typeface="Microsoft YaHei" panose="020B0503020204020204" pitchFamily="34" charset="-122"/>
                <a:ea typeface="Microsoft YaHei" panose="020B0503020204020204" pitchFamily="34" charset="-122"/>
                <a:cs typeface="Helvetica Neue Medium"/>
              </a:endParaRPr>
            </a:p>
          </p:txBody>
        </p:sp>
        <p:sp>
          <p:nvSpPr>
            <p:cNvPr id="221" name="弧形 220">
              <a:extLst>
                <a:ext uri="{FF2B5EF4-FFF2-40B4-BE49-F238E27FC236}">
                  <a16:creationId xmlns:a16="http://schemas.microsoft.com/office/drawing/2014/main" id="{ED49D657-120C-4857-8372-CB2C7E9CECCD}"/>
                </a:ext>
              </a:extLst>
            </p:cNvPr>
            <p:cNvSpPr/>
            <p:nvPr/>
          </p:nvSpPr>
          <p:spPr>
            <a:xfrm rot="3294419" flipH="1" flipV="1">
              <a:off x="4961625" y="2676674"/>
              <a:ext cx="2180298" cy="2180298"/>
            </a:xfrm>
            <a:prstGeom prst="arc">
              <a:avLst>
                <a:gd name="adj1" fmla="val 15058084"/>
                <a:gd name="adj2" fmla="val 19350069"/>
              </a:avLst>
            </a:prstGeom>
            <a:noFill/>
            <a:ln w="12700" cap="rnd">
              <a:solidFill>
                <a:schemeClr val="accent1"/>
              </a:solidFill>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393" hangingPunct="1">
                <a:defRPr/>
              </a:pPr>
              <a:endParaRPr lang="zh-CN" altLang="en-US" sz="2560" b="0" kern="1200" dirty="0">
                <a:solidFill>
                  <a:prstClr val="white"/>
                </a:solidFill>
                <a:latin typeface="Microsoft YaHei" panose="020B0503020204020204" pitchFamily="34" charset="-122"/>
                <a:ea typeface="Microsoft YaHei" panose="020B0503020204020204" pitchFamily="34" charset="-122"/>
                <a:cs typeface="Helvetica Neue Medium"/>
              </a:endParaRPr>
            </a:p>
          </p:txBody>
        </p:sp>
        <p:sp>
          <p:nvSpPr>
            <p:cNvPr id="222" name="弧形 221">
              <a:extLst>
                <a:ext uri="{FF2B5EF4-FFF2-40B4-BE49-F238E27FC236}">
                  <a16:creationId xmlns:a16="http://schemas.microsoft.com/office/drawing/2014/main" id="{FBE377AC-4095-4BD8-83B8-865100275801}"/>
                </a:ext>
              </a:extLst>
            </p:cNvPr>
            <p:cNvSpPr/>
            <p:nvPr/>
          </p:nvSpPr>
          <p:spPr>
            <a:xfrm rot="7647449" flipH="1" flipV="1">
              <a:off x="4974199" y="2646730"/>
              <a:ext cx="2180298" cy="2180298"/>
            </a:xfrm>
            <a:prstGeom prst="arc">
              <a:avLst>
                <a:gd name="adj1" fmla="val 15058084"/>
                <a:gd name="adj2" fmla="val 19350069"/>
              </a:avLst>
            </a:prstGeom>
            <a:noFill/>
            <a:ln w="12700" cap="rnd">
              <a:solidFill>
                <a:schemeClr val="accent1"/>
              </a:solidFill>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393" hangingPunct="1">
                <a:defRPr/>
              </a:pPr>
              <a:endParaRPr lang="zh-CN" altLang="en-US" sz="2560" b="0" kern="1200" dirty="0">
                <a:solidFill>
                  <a:prstClr val="white"/>
                </a:solidFill>
                <a:latin typeface="Microsoft YaHei" panose="020B0503020204020204" pitchFamily="34" charset="-122"/>
                <a:ea typeface="Microsoft YaHei" panose="020B0503020204020204" pitchFamily="34" charset="-122"/>
                <a:cs typeface="Helvetica Neue Medium"/>
              </a:endParaRPr>
            </a:p>
          </p:txBody>
        </p:sp>
        <p:sp>
          <p:nvSpPr>
            <p:cNvPr id="223" name="弧形 222">
              <a:extLst>
                <a:ext uri="{FF2B5EF4-FFF2-40B4-BE49-F238E27FC236}">
                  <a16:creationId xmlns:a16="http://schemas.microsoft.com/office/drawing/2014/main" id="{3E13A6CF-9BDF-454E-B3E5-78EE398F0872}"/>
                </a:ext>
              </a:extLst>
            </p:cNvPr>
            <p:cNvSpPr/>
            <p:nvPr/>
          </p:nvSpPr>
          <p:spPr>
            <a:xfrm rot="11960064" flipH="1" flipV="1">
              <a:off x="5005643" y="2653019"/>
              <a:ext cx="2180298" cy="2180298"/>
            </a:xfrm>
            <a:prstGeom prst="arc">
              <a:avLst>
                <a:gd name="adj1" fmla="val 15058084"/>
                <a:gd name="adj2" fmla="val 19350069"/>
              </a:avLst>
            </a:prstGeom>
            <a:noFill/>
            <a:ln w="12700" cap="rnd">
              <a:solidFill>
                <a:schemeClr val="accent1"/>
              </a:solidFill>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393" hangingPunct="1">
                <a:defRPr/>
              </a:pPr>
              <a:endParaRPr lang="zh-CN" altLang="en-US" sz="2560" b="0" kern="1200" dirty="0">
                <a:solidFill>
                  <a:prstClr val="white"/>
                </a:solidFill>
                <a:latin typeface="Microsoft YaHei" panose="020B0503020204020204" pitchFamily="34" charset="-122"/>
                <a:ea typeface="Microsoft YaHei" panose="020B0503020204020204" pitchFamily="34" charset="-122"/>
                <a:cs typeface="Helvetica Neue Medium"/>
              </a:endParaRPr>
            </a:p>
          </p:txBody>
        </p:sp>
        <p:sp>
          <p:nvSpPr>
            <p:cNvPr id="255" name="文本框 254">
              <a:extLst>
                <a:ext uri="{FF2B5EF4-FFF2-40B4-BE49-F238E27FC236}">
                  <a16:creationId xmlns:a16="http://schemas.microsoft.com/office/drawing/2014/main" id="{FDD2B55D-65B6-4C2B-9E61-73AAD1BE4648}"/>
                </a:ext>
              </a:extLst>
            </p:cNvPr>
            <p:cNvSpPr txBox="1"/>
            <p:nvPr/>
          </p:nvSpPr>
          <p:spPr>
            <a:xfrm rot="21329330">
              <a:off x="5755579" y="1769777"/>
              <a:ext cx="169247" cy="846599"/>
            </a:xfrm>
            <a:prstGeom prst="rect">
              <a:avLst/>
            </a:prstGeom>
            <a:noFill/>
          </p:spPr>
          <p:txBody>
            <a:bodyPr vert="eaVert" wrap="square" lIns="0" tIns="0" rIns="0" bIns="0" rtlCol="0">
              <a:spAutoFit/>
            </a:bodyPr>
            <a:lstStyle/>
            <a:p>
              <a:pPr defTabSz="1300393" hangingPunct="1">
                <a:defRPr/>
              </a:pPr>
              <a:r>
                <a:rPr lang="zh-CN" altLang="en-US" sz="1564" b="0" kern="1200" dirty="0">
                  <a:solidFill>
                    <a:prstClr val="black"/>
                  </a:solidFill>
                  <a:latin typeface="Microsoft YaHei" panose="020B0503020204020204" pitchFamily="34" charset="-122"/>
                  <a:ea typeface="Microsoft YaHei" panose="020B0503020204020204" pitchFamily="34" charset="-122"/>
                  <a:cs typeface="Helvetica Neue Medium"/>
                </a:rPr>
                <a:t>数据线程数</a:t>
              </a:r>
            </a:p>
          </p:txBody>
        </p:sp>
        <p:cxnSp>
          <p:nvCxnSpPr>
            <p:cNvPr id="256" name="直接连接符 255">
              <a:extLst>
                <a:ext uri="{FF2B5EF4-FFF2-40B4-BE49-F238E27FC236}">
                  <a16:creationId xmlns:a16="http://schemas.microsoft.com/office/drawing/2014/main" id="{96C29ACC-C641-48D2-93E8-42A0E1E78C89}"/>
                </a:ext>
              </a:extLst>
            </p:cNvPr>
            <p:cNvCxnSpPr>
              <a:cxnSpLocks/>
            </p:cNvCxnSpPr>
            <p:nvPr/>
          </p:nvCxnSpPr>
          <p:spPr>
            <a:xfrm rot="2280000" flipH="1" flipV="1">
              <a:off x="5301107" y="2034546"/>
              <a:ext cx="651214" cy="52152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57" name="直接连接符 256">
              <a:extLst>
                <a:ext uri="{FF2B5EF4-FFF2-40B4-BE49-F238E27FC236}">
                  <a16:creationId xmlns:a16="http://schemas.microsoft.com/office/drawing/2014/main" id="{750E9353-E264-456E-A75A-25B9E6DE5792}"/>
                </a:ext>
              </a:extLst>
            </p:cNvPr>
            <p:cNvCxnSpPr>
              <a:cxnSpLocks/>
            </p:cNvCxnSpPr>
            <p:nvPr/>
          </p:nvCxnSpPr>
          <p:spPr>
            <a:xfrm rot="900000" flipH="1" flipV="1">
              <a:off x="4856331" y="2249398"/>
              <a:ext cx="651214" cy="52152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58" name="直接连接符 257">
              <a:extLst>
                <a:ext uri="{FF2B5EF4-FFF2-40B4-BE49-F238E27FC236}">
                  <a16:creationId xmlns:a16="http://schemas.microsoft.com/office/drawing/2014/main" id="{CDCBD2F4-BCED-4933-B920-895DAEFE4DBB}"/>
                </a:ext>
              </a:extLst>
            </p:cNvPr>
            <p:cNvCxnSpPr>
              <a:cxnSpLocks/>
            </p:cNvCxnSpPr>
            <p:nvPr/>
          </p:nvCxnSpPr>
          <p:spPr>
            <a:xfrm rot="21240000" flipH="1" flipV="1">
              <a:off x="4504129" y="2594332"/>
              <a:ext cx="651214" cy="52152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59" name="文本框 258">
              <a:extLst>
                <a:ext uri="{FF2B5EF4-FFF2-40B4-BE49-F238E27FC236}">
                  <a16:creationId xmlns:a16="http://schemas.microsoft.com/office/drawing/2014/main" id="{C913EE64-738B-4EEB-B563-B5E0DF96FFD0}"/>
                </a:ext>
              </a:extLst>
            </p:cNvPr>
            <p:cNvSpPr txBox="1"/>
            <p:nvPr/>
          </p:nvSpPr>
          <p:spPr>
            <a:xfrm rot="20125803">
              <a:off x="5308815" y="1927385"/>
              <a:ext cx="169247" cy="846599"/>
            </a:xfrm>
            <a:prstGeom prst="rect">
              <a:avLst/>
            </a:prstGeom>
            <a:noFill/>
          </p:spPr>
          <p:txBody>
            <a:bodyPr vert="eaVert" wrap="square" lIns="0" tIns="0" rIns="0" bIns="0" rtlCol="0">
              <a:spAutoFit/>
            </a:bodyPr>
            <a:lstStyle/>
            <a:p>
              <a:pPr defTabSz="1300393" hangingPunct="1">
                <a:defRPr/>
              </a:pPr>
              <a:r>
                <a:rPr lang="zh-CN" altLang="en-US" sz="1564" b="0" kern="1200" dirty="0">
                  <a:solidFill>
                    <a:prstClr val="black"/>
                  </a:solidFill>
                  <a:latin typeface="Microsoft YaHei" panose="020B0503020204020204" pitchFamily="34" charset="-122"/>
                  <a:ea typeface="Microsoft YaHei" panose="020B0503020204020204" pitchFamily="34" charset="-122"/>
                  <a:cs typeface="Helvetica Neue Medium"/>
                </a:rPr>
                <a:t>数据交换</a:t>
              </a:r>
            </a:p>
          </p:txBody>
        </p:sp>
        <p:sp>
          <p:nvSpPr>
            <p:cNvPr id="260" name="文本框 259">
              <a:extLst>
                <a:ext uri="{FF2B5EF4-FFF2-40B4-BE49-F238E27FC236}">
                  <a16:creationId xmlns:a16="http://schemas.microsoft.com/office/drawing/2014/main" id="{B097CFE8-6DAD-4532-A821-AAAE27A83BD9}"/>
                </a:ext>
              </a:extLst>
            </p:cNvPr>
            <p:cNvSpPr txBox="1"/>
            <p:nvPr/>
          </p:nvSpPr>
          <p:spPr>
            <a:xfrm rot="18749252">
              <a:off x="4881138" y="2214737"/>
              <a:ext cx="169247" cy="846599"/>
            </a:xfrm>
            <a:prstGeom prst="rect">
              <a:avLst/>
            </a:prstGeom>
            <a:noFill/>
          </p:spPr>
          <p:txBody>
            <a:bodyPr vert="eaVert" wrap="square" lIns="0" tIns="0" rIns="0" bIns="0" rtlCol="0">
              <a:spAutoFit/>
            </a:bodyPr>
            <a:lstStyle/>
            <a:p>
              <a:pPr defTabSz="1300393" hangingPunct="1">
                <a:defRPr/>
              </a:pPr>
              <a:r>
                <a:rPr lang="zh-CN" altLang="en-US" sz="1564" b="0" dirty="0">
                  <a:solidFill>
                    <a:prstClr val="black"/>
                  </a:solidFill>
                  <a:latin typeface="Microsoft YaHei" panose="020B0503020204020204" pitchFamily="34" charset="-122"/>
                  <a:ea typeface="Microsoft YaHei" panose="020B0503020204020204" pitchFamily="34" charset="-122"/>
                </a:rPr>
                <a:t>计算切换</a:t>
              </a:r>
              <a:endParaRPr lang="zh-CN" altLang="en-US" sz="1564" b="0" kern="1200" dirty="0">
                <a:solidFill>
                  <a:prstClr val="black"/>
                </a:solidFill>
                <a:latin typeface="Microsoft YaHei" panose="020B0503020204020204" pitchFamily="34" charset="-122"/>
                <a:ea typeface="Microsoft YaHei" panose="020B0503020204020204" pitchFamily="34" charset="-122"/>
                <a:cs typeface="Helvetica Neue Medium"/>
              </a:endParaRPr>
            </a:p>
          </p:txBody>
        </p:sp>
        <p:sp>
          <p:nvSpPr>
            <p:cNvPr id="241" name="文本框 240">
              <a:extLst>
                <a:ext uri="{FF2B5EF4-FFF2-40B4-BE49-F238E27FC236}">
                  <a16:creationId xmlns:a16="http://schemas.microsoft.com/office/drawing/2014/main" id="{56FA9BCD-F998-4991-989A-3D0C19CF5E53}"/>
                </a:ext>
              </a:extLst>
            </p:cNvPr>
            <p:cNvSpPr txBox="1"/>
            <p:nvPr/>
          </p:nvSpPr>
          <p:spPr>
            <a:xfrm rot="4790895" flipH="1">
              <a:off x="7521145" y="3107439"/>
              <a:ext cx="169247" cy="846599"/>
            </a:xfrm>
            <a:prstGeom prst="rect">
              <a:avLst/>
            </a:prstGeom>
            <a:noFill/>
          </p:spPr>
          <p:txBody>
            <a:bodyPr vert="vert270" wrap="square" lIns="0" tIns="0" rIns="0" bIns="0" rtlCol="0">
              <a:spAutoFit/>
            </a:bodyPr>
            <a:lstStyle/>
            <a:p>
              <a:pPr defTabSz="1300393" hangingPunct="1">
                <a:defRPr/>
              </a:pPr>
              <a:r>
                <a:rPr lang="zh-CN" altLang="en-US" sz="1564" b="0" kern="1200" dirty="0">
                  <a:solidFill>
                    <a:prstClr val="black"/>
                  </a:solidFill>
                  <a:latin typeface="Microsoft YaHei" panose="020B0503020204020204" pitchFamily="34" charset="-122"/>
                  <a:ea typeface="Microsoft YaHei" panose="020B0503020204020204" pitchFamily="34" charset="-122"/>
                  <a:cs typeface="Helvetica Neue Medium"/>
                </a:rPr>
                <a:t>内存存储</a:t>
              </a:r>
            </a:p>
          </p:txBody>
        </p:sp>
        <p:sp>
          <p:nvSpPr>
            <p:cNvPr id="248" name="文本框 247">
              <a:extLst>
                <a:ext uri="{FF2B5EF4-FFF2-40B4-BE49-F238E27FC236}">
                  <a16:creationId xmlns:a16="http://schemas.microsoft.com/office/drawing/2014/main" id="{5219E5CF-9619-4D75-A36F-BCAD8583EF4E}"/>
                </a:ext>
              </a:extLst>
            </p:cNvPr>
            <p:cNvSpPr txBox="1"/>
            <p:nvPr/>
          </p:nvSpPr>
          <p:spPr>
            <a:xfrm rot="270670" flipH="1">
              <a:off x="6274584" y="1807152"/>
              <a:ext cx="169247" cy="846599"/>
            </a:xfrm>
            <a:prstGeom prst="rect">
              <a:avLst/>
            </a:prstGeom>
            <a:noFill/>
          </p:spPr>
          <p:txBody>
            <a:bodyPr vert="eaVert" wrap="square" lIns="0" tIns="0" rIns="0" bIns="0" rtlCol="0">
              <a:spAutoFit/>
            </a:bodyPr>
            <a:lstStyle/>
            <a:p>
              <a:pPr defTabSz="1300393" hangingPunct="1">
                <a:defRPr/>
              </a:pPr>
              <a:r>
                <a:rPr lang="zh-CN" altLang="en-US" sz="1564" b="0" kern="1200" dirty="0">
                  <a:solidFill>
                    <a:prstClr val="black"/>
                  </a:solidFill>
                  <a:latin typeface="Microsoft YaHei" panose="020B0503020204020204" pitchFamily="34" charset="-122"/>
                  <a:ea typeface="Microsoft YaHei" panose="020B0503020204020204" pitchFamily="34" charset="-122"/>
                  <a:cs typeface="Helvetica Neue Medium"/>
                </a:rPr>
                <a:t>批处理大小</a:t>
              </a:r>
            </a:p>
          </p:txBody>
        </p:sp>
        <p:cxnSp>
          <p:nvCxnSpPr>
            <p:cNvPr id="249" name="直接连接符 248">
              <a:extLst>
                <a:ext uri="{FF2B5EF4-FFF2-40B4-BE49-F238E27FC236}">
                  <a16:creationId xmlns:a16="http://schemas.microsoft.com/office/drawing/2014/main" id="{C46BC100-BBCC-4E16-8549-770B5F90044D}"/>
                </a:ext>
              </a:extLst>
            </p:cNvPr>
            <p:cNvCxnSpPr>
              <a:cxnSpLocks/>
            </p:cNvCxnSpPr>
            <p:nvPr/>
          </p:nvCxnSpPr>
          <p:spPr>
            <a:xfrm rot="19320000" flipV="1">
              <a:off x="6232816" y="2034546"/>
              <a:ext cx="651214" cy="52152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50" name="直接连接符 249">
              <a:extLst>
                <a:ext uri="{FF2B5EF4-FFF2-40B4-BE49-F238E27FC236}">
                  <a16:creationId xmlns:a16="http://schemas.microsoft.com/office/drawing/2014/main" id="{0A5F0991-7F52-40C4-9AE8-0316CD9A5A2A}"/>
                </a:ext>
              </a:extLst>
            </p:cNvPr>
            <p:cNvCxnSpPr>
              <a:cxnSpLocks/>
            </p:cNvCxnSpPr>
            <p:nvPr/>
          </p:nvCxnSpPr>
          <p:spPr>
            <a:xfrm rot="20700000" flipV="1">
              <a:off x="6677592" y="2249398"/>
              <a:ext cx="651214" cy="52152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51" name="直接连接符 250">
              <a:extLst>
                <a:ext uri="{FF2B5EF4-FFF2-40B4-BE49-F238E27FC236}">
                  <a16:creationId xmlns:a16="http://schemas.microsoft.com/office/drawing/2014/main" id="{D3D31791-79C9-471E-8D56-14E5BB7E0777}"/>
                </a:ext>
              </a:extLst>
            </p:cNvPr>
            <p:cNvCxnSpPr>
              <a:cxnSpLocks/>
            </p:cNvCxnSpPr>
            <p:nvPr/>
          </p:nvCxnSpPr>
          <p:spPr>
            <a:xfrm flipV="1">
              <a:off x="6977274" y="2629796"/>
              <a:ext cx="729206" cy="467948"/>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52" name="文本框 251">
              <a:extLst>
                <a:ext uri="{FF2B5EF4-FFF2-40B4-BE49-F238E27FC236}">
                  <a16:creationId xmlns:a16="http://schemas.microsoft.com/office/drawing/2014/main" id="{6DCC84A2-7583-43E9-B789-8CD0FE9424E1}"/>
                </a:ext>
              </a:extLst>
            </p:cNvPr>
            <p:cNvSpPr txBox="1"/>
            <p:nvPr/>
          </p:nvSpPr>
          <p:spPr>
            <a:xfrm rot="1802377" flipH="1">
              <a:off x="6720353" y="1935072"/>
              <a:ext cx="169247" cy="846599"/>
            </a:xfrm>
            <a:prstGeom prst="rect">
              <a:avLst/>
            </a:prstGeom>
            <a:noFill/>
          </p:spPr>
          <p:txBody>
            <a:bodyPr vert="eaVert" wrap="square" lIns="0" tIns="0" rIns="0" bIns="0" rtlCol="0">
              <a:spAutoFit/>
            </a:bodyPr>
            <a:lstStyle/>
            <a:p>
              <a:pPr defTabSz="1300393" hangingPunct="1">
                <a:defRPr/>
              </a:pPr>
              <a:r>
                <a:rPr lang="zh-CN" altLang="en-US" sz="1564" b="0" kern="1200" dirty="0">
                  <a:solidFill>
                    <a:prstClr val="black"/>
                  </a:solidFill>
                  <a:latin typeface="Microsoft YaHei" panose="020B0503020204020204" pitchFamily="34" charset="-122"/>
                  <a:ea typeface="Microsoft YaHei" panose="020B0503020204020204" pitchFamily="34" charset="-122"/>
                  <a:cs typeface="Helvetica Neue Medium"/>
                </a:rPr>
                <a:t>迭代预处理</a:t>
              </a:r>
            </a:p>
          </p:txBody>
        </p:sp>
        <p:sp>
          <p:nvSpPr>
            <p:cNvPr id="253" name="文本框 252">
              <a:extLst>
                <a:ext uri="{FF2B5EF4-FFF2-40B4-BE49-F238E27FC236}">
                  <a16:creationId xmlns:a16="http://schemas.microsoft.com/office/drawing/2014/main" id="{EF5EF76E-94B8-43C6-9F03-24A3C18D22C6}"/>
                </a:ext>
              </a:extLst>
            </p:cNvPr>
            <p:cNvSpPr txBox="1"/>
            <p:nvPr/>
          </p:nvSpPr>
          <p:spPr>
            <a:xfrm rot="13554990" flipH="1">
              <a:off x="7085706" y="2329310"/>
              <a:ext cx="169247" cy="713939"/>
            </a:xfrm>
            <a:prstGeom prst="rect">
              <a:avLst/>
            </a:prstGeom>
            <a:noFill/>
          </p:spPr>
          <p:txBody>
            <a:bodyPr vert="eaVert" wrap="square" lIns="0" tIns="0" rIns="0" bIns="0" rtlCol="0">
              <a:spAutoFit/>
            </a:bodyPr>
            <a:lstStyle/>
            <a:p>
              <a:pPr defTabSz="1300393" hangingPunct="1">
                <a:defRPr/>
              </a:pPr>
              <a:r>
                <a:rPr lang="en-US" altLang="zh-CN" sz="1564" b="0" dirty="0">
                  <a:solidFill>
                    <a:prstClr val="black"/>
                  </a:solidFill>
                  <a:latin typeface="Microsoft YaHei" panose="020B0503020204020204" pitchFamily="34" charset="-122"/>
                  <a:ea typeface="Microsoft YaHei" panose="020B0503020204020204" pitchFamily="34" charset="-122"/>
                </a:rPr>
                <a:t>MMCV</a:t>
              </a:r>
              <a:endParaRPr lang="zh-CN" altLang="en-US" sz="1564" b="0" kern="1200" dirty="0">
                <a:solidFill>
                  <a:prstClr val="black"/>
                </a:solidFill>
                <a:latin typeface="Microsoft YaHei" panose="020B0503020204020204" pitchFamily="34" charset="-122"/>
                <a:ea typeface="Microsoft YaHei" panose="020B0503020204020204" pitchFamily="34" charset="-122"/>
                <a:cs typeface="Helvetica Neue Medium"/>
              </a:endParaRPr>
            </a:p>
          </p:txBody>
        </p:sp>
        <p:cxnSp>
          <p:nvCxnSpPr>
            <p:cNvPr id="242" name="直接连接符 241">
              <a:extLst>
                <a:ext uri="{FF2B5EF4-FFF2-40B4-BE49-F238E27FC236}">
                  <a16:creationId xmlns:a16="http://schemas.microsoft.com/office/drawing/2014/main" id="{55310801-2733-411A-8E8B-BC445E32AF2B}"/>
                </a:ext>
              </a:extLst>
            </p:cNvPr>
            <p:cNvCxnSpPr>
              <a:cxnSpLocks/>
            </p:cNvCxnSpPr>
            <p:nvPr/>
          </p:nvCxnSpPr>
          <p:spPr>
            <a:xfrm rot="1983775" flipV="1">
              <a:off x="7283470" y="3476665"/>
              <a:ext cx="651214" cy="52152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43" name="直接连接符 242">
              <a:extLst>
                <a:ext uri="{FF2B5EF4-FFF2-40B4-BE49-F238E27FC236}">
                  <a16:creationId xmlns:a16="http://schemas.microsoft.com/office/drawing/2014/main" id="{703E84E9-374F-4C8C-84D8-AEA01A506C70}"/>
                </a:ext>
              </a:extLst>
            </p:cNvPr>
            <p:cNvCxnSpPr>
              <a:cxnSpLocks/>
            </p:cNvCxnSpPr>
            <p:nvPr/>
          </p:nvCxnSpPr>
          <p:spPr>
            <a:xfrm rot="3363775" flipV="1">
              <a:off x="7224590" y="3967094"/>
              <a:ext cx="651214" cy="521519"/>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44" name="直接连接符 243">
              <a:extLst>
                <a:ext uri="{FF2B5EF4-FFF2-40B4-BE49-F238E27FC236}">
                  <a16:creationId xmlns:a16="http://schemas.microsoft.com/office/drawing/2014/main" id="{490B0E9D-C192-462E-90D7-75CFAB574481}"/>
                </a:ext>
              </a:extLst>
            </p:cNvPr>
            <p:cNvCxnSpPr>
              <a:cxnSpLocks/>
            </p:cNvCxnSpPr>
            <p:nvPr/>
          </p:nvCxnSpPr>
          <p:spPr>
            <a:xfrm>
              <a:off x="6986001" y="4394021"/>
              <a:ext cx="730663" cy="497532"/>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45" name="文本框 244">
              <a:extLst>
                <a:ext uri="{FF2B5EF4-FFF2-40B4-BE49-F238E27FC236}">
                  <a16:creationId xmlns:a16="http://schemas.microsoft.com/office/drawing/2014/main" id="{A1BE2130-CE16-4FFE-B837-86A51D6E3E85}"/>
                </a:ext>
              </a:extLst>
            </p:cNvPr>
            <p:cNvSpPr txBox="1"/>
            <p:nvPr/>
          </p:nvSpPr>
          <p:spPr>
            <a:xfrm rot="5737972" flipH="1">
              <a:off x="7538185" y="3562268"/>
              <a:ext cx="169247" cy="846599"/>
            </a:xfrm>
            <a:prstGeom prst="rect">
              <a:avLst/>
            </a:prstGeom>
            <a:noFill/>
          </p:spPr>
          <p:txBody>
            <a:bodyPr vert="vert270" wrap="square" lIns="0" tIns="0" rIns="0" bIns="0" rtlCol="0">
              <a:spAutoFit/>
            </a:bodyPr>
            <a:lstStyle/>
            <a:p>
              <a:pPr defTabSz="1300393" hangingPunct="1">
                <a:defRPr/>
              </a:pPr>
              <a:r>
                <a:rPr lang="en-US" altLang="zh-CN" sz="1564" b="0" dirty="0" err="1">
                  <a:solidFill>
                    <a:prstClr val="black"/>
                  </a:solidFill>
                  <a:latin typeface="Microsoft YaHei" panose="020B0503020204020204" pitchFamily="34" charset="-122"/>
                  <a:ea typeface="Microsoft YaHei" panose="020B0503020204020204" pitchFamily="34" charset="-122"/>
                </a:rPr>
                <a:t>ssd</a:t>
              </a:r>
              <a:r>
                <a:rPr lang="zh-CN" altLang="en-US" sz="1564" b="0" dirty="0">
                  <a:solidFill>
                    <a:prstClr val="black"/>
                  </a:solidFill>
                  <a:latin typeface="Microsoft YaHei" panose="020B0503020204020204" pitchFamily="34" charset="-122"/>
                  <a:ea typeface="Microsoft YaHei" panose="020B0503020204020204" pitchFamily="34" charset="-122"/>
                </a:rPr>
                <a:t>磁盘</a:t>
              </a:r>
              <a:endParaRPr lang="zh-CN" altLang="en-US" sz="1564" b="0" kern="1200" dirty="0">
                <a:solidFill>
                  <a:prstClr val="black"/>
                </a:solidFill>
                <a:latin typeface="Microsoft YaHei" panose="020B0503020204020204" pitchFamily="34" charset="-122"/>
                <a:ea typeface="Microsoft YaHei" panose="020B0503020204020204" pitchFamily="34" charset="-122"/>
                <a:cs typeface="Helvetica Neue Medium"/>
              </a:endParaRPr>
            </a:p>
          </p:txBody>
        </p:sp>
        <p:sp>
          <p:nvSpPr>
            <p:cNvPr id="246" name="文本框 245">
              <a:extLst>
                <a:ext uri="{FF2B5EF4-FFF2-40B4-BE49-F238E27FC236}">
                  <a16:creationId xmlns:a16="http://schemas.microsoft.com/office/drawing/2014/main" id="{7D7F5087-A072-4946-A9D0-BE8D0093D701}"/>
                </a:ext>
              </a:extLst>
            </p:cNvPr>
            <p:cNvSpPr txBox="1"/>
            <p:nvPr/>
          </p:nvSpPr>
          <p:spPr>
            <a:xfrm rot="6924803" flipH="1">
              <a:off x="7515956" y="4085877"/>
              <a:ext cx="169247" cy="846599"/>
            </a:xfrm>
            <a:prstGeom prst="rect">
              <a:avLst/>
            </a:prstGeom>
            <a:noFill/>
          </p:spPr>
          <p:txBody>
            <a:bodyPr vert="vert270" wrap="square" lIns="0" tIns="0" rIns="0" bIns="0" rtlCol="0">
              <a:spAutoFit/>
            </a:bodyPr>
            <a:lstStyle/>
            <a:p>
              <a:pPr defTabSz="1300393" hangingPunct="1">
                <a:defRPr/>
              </a:pPr>
              <a:r>
                <a:rPr lang="zh-CN" altLang="en-US" sz="1564" b="0" kern="1200" dirty="0">
                  <a:solidFill>
                    <a:prstClr val="black"/>
                  </a:solidFill>
                  <a:latin typeface="Microsoft YaHei" panose="020B0503020204020204" pitchFamily="34" charset="-122"/>
                  <a:ea typeface="Microsoft YaHei" panose="020B0503020204020204" pitchFamily="34" charset="-122"/>
                  <a:cs typeface="Helvetica Neue Medium"/>
                </a:rPr>
                <a:t>处理训练分离</a:t>
              </a:r>
            </a:p>
          </p:txBody>
        </p:sp>
        <p:sp>
          <p:nvSpPr>
            <p:cNvPr id="247" name="文本框 246">
              <a:extLst>
                <a:ext uri="{FF2B5EF4-FFF2-40B4-BE49-F238E27FC236}">
                  <a16:creationId xmlns:a16="http://schemas.microsoft.com/office/drawing/2014/main" id="{BA42785C-4314-4462-8740-B50026C849DC}"/>
                </a:ext>
              </a:extLst>
            </p:cNvPr>
            <p:cNvSpPr txBox="1"/>
            <p:nvPr/>
          </p:nvSpPr>
          <p:spPr>
            <a:xfrm rot="8205184" flipH="1">
              <a:off x="7103687" y="4423724"/>
              <a:ext cx="169247" cy="846599"/>
            </a:xfrm>
            <a:prstGeom prst="rect">
              <a:avLst/>
            </a:prstGeom>
            <a:noFill/>
          </p:spPr>
          <p:txBody>
            <a:bodyPr vert="vert270" wrap="square" lIns="0" tIns="0" rIns="0" bIns="0" rtlCol="0">
              <a:spAutoFit/>
            </a:bodyPr>
            <a:lstStyle/>
            <a:p>
              <a:pPr defTabSz="1300393" hangingPunct="1">
                <a:defRPr/>
              </a:pPr>
              <a:r>
                <a:rPr lang="zh-CN" altLang="en-US" sz="1564" b="0" dirty="0">
                  <a:solidFill>
                    <a:prstClr val="black"/>
                  </a:solidFill>
                  <a:latin typeface="Microsoft YaHei" panose="020B0503020204020204" pitchFamily="34" charset="-122"/>
                  <a:ea typeface="Microsoft YaHei" panose="020B0503020204020204" pitchFamily="34" charset="-122"/>
                </a:rPr>
                <a:t>数据同域</a:t>
              </a:r>
              <a:endParaRPr lang="zh-CN" altLang="en-US" sz="1564" b="0" kern="1200" dirty="0">
                <a:solidFill>
                  <a:prstClr val="black"/>
                </a:solidFill>
                <a:latin typeface="Microsoft YaHei" panose="020B0503020204020204" pitchFamily="34" charset="-122"/>
                <a:ea typeface="Microsoft YaHei" panose="020B0503020204020204" pitchFamily="34" charset="-122"/>
                <a:cs typeface="Helvetica Neue Medium"/>
              </a:endParaRPr>
            </a:p>
          </p:txBody>
        </p:sp>
        <p:sp>
          <p:nvSpPr>
            <p:cNvPr id="227" name="文本框 226">
              <a:extLst>
                <a:ext uri="{FF2B5EF4-FFF2-40B4-BE49-F238E27FC236}">
                  <a16:creationId xmlns:a16="http://schemas.microsoft.com/office/drawing/2014/main" id="{8CEB6463-BD2D-4158-86BE-EBF70BD5FF6D}"/>
                </a:ext>
              </a:extLst>
            </p:cNvPr>
            <p:cNvSpPr txBox="1"/>
            <p:nvPr/>
          </p:nvSpPr>
          <p:spPr>
            <a:xfrm rot="16929105">
              <a:off x="4465791" y="3107441"/>
              <a:ext cx="169247" cy="846599"/>
            </a:xfrm>
            <a:prstGeom prst="rect">
              <a:avLst/>
            </a:prstGeom>
            <a:noFill/>
          </p:spPr>
          <p:txBody>
            <a:bodyPr vert="vert" wrap="square" lIns="0" tIns="0" rIns="0" bIns="0" rtlCol="0">
              <a:spAutoFit/>
            </a:bodyPr>
            <a:lstStyle/>
            <a:p>
              <a:pPr defTabSz="1300393" hangingPunct="1">
                <a:defRPr/>
              </a:pPr>
              <a:r>
                <a:rPr lang="zh-CN" altLang="en-US" sz="1564" b="0" kern="1200" dirty="0">
                  <a:solidFill>
                    <a:prstClr val="black"/>
                  </a:solidFill>
                  <a:latin typeface="Microsoft YaHei" panose="020B0503020204020204" pitchFamily="34" charset="-122"/>
                  <a:ea typeface="Microsoft YaHei" panose="020B0503020204020204" pitchFamily="34" charset="-122"/>
                  <a:cs typeface="Helvetica Neue Medium"/>
                </a:rPr>
                <a:t>通信协议</a:t>
              </a:r>
            </a:p>
          </p:txBody>
        </p:sp>
        <p:cxnSp>
          <p:nvCxnSpPr>
            <p:cNvPr id="228" name="直接连接符 227">
              <a:extLst>
                <a:ext uri="{FF2B5EF4-FFF2-40B4-BE49-F238E27FC236}">
                  <a16:creationId xmlns:a16="http://schemas.microsoft.com/office/drawing/2014/main" id="{9C9FD9D4-EBC6-40B8-B210-FC695D46C56A}"/>
                </a:ext>
              </a:extLst>
            </p:cNvPr>
            <p:cNvCxnSpPr>
              <a:cxnSpLocks/>
            </p:cNvCxnSpPr>
            <p:nvPr/>
          </p:nvCxnSpPr>
          <p:spPr>
            <a:xfrm rot="19616225" flipH="1" flipV="1">
              <a:off x="4221500" y="3479462"/>
              <a:ext cx="651214" cy="52152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29" name="直接连接符 228">
              <a:extLst>
                <a:ext uri="{FF2B5EF4-FFF2-40B4-BE49-F238E27FC236}">
                  <a16:creationId xmlns:a16="http://schemas.microsoft.com/office/drawing/2014/main" id="{67BFBD6C-AF4F-4DA6-B71E-EDAC271798E8}"/>
                </a:ext>
              </a:extLst>
            </p:cNvPr>
            <p:cNvCxnSpPr>
              <a:cxnSpLocks/>
            </p:cNvCxnSpPr>
            <p:nvPr/>
          </p:nvCxnSpPr>
          <p:spPr>
            <a:xfrm rot="18236225" flipH="1" flipV="1">
              <a:off x="4280381" y="3969891"/>
              <a:ext cx="651214" cy="521519"/>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30" name="直接连接符 229">
              <a:extLst>
                <a:ext uri="{FF2B5EF4-FFF2-40B4-BE49-F238E27FC236}">
                  <a16:creationId xmlns:a16="http://schemas.microsoft.com/office/drawing/2014/main" id="{6BC6B590-15A5-4AEA-BBA8-829A3C731650}"/>
                </a:ext>
              </a:extLst>
            </p:cNvPr>
            <p:cNvCxnSpPr>
              <a:cxnSpLocks/>
            </p:cNvCxnSpPr>
            <p:nvPr/>
          </p:nvCxnSpPr>
          <p:spPr>
            <a:xfrm rot="17336225" flipH="1" flipV="1">
              <a:off x="4465945" y="4431783"/>
              <a:ext cx="729206" cy="467947"/>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31" name="文本框 230">
              <a:extLst>
                <a:ext uri="{FF2B5EF4-FFF2-40B4-BE49-F238E27FC236}">
                  <a16:creationId xmlns:a16="http://schemas.microsoft.com/office/drawing/2014/main" id="{75BFB0E6-B98D-49D4-8849-9037EA274CC6}"/>
                </a:ext>
              </a:extLst>
            </p:cNvPr>
            <p:cNvSpPr txBox="1"/>
            <p:nvPr/>
          </p:nvSpPr>
          <p:spPr>
            <a:xfrm rot="15862028">
              <a:off x="4448751" y="3570655"/>
              <a:ext cx="169247" cy="846599"/>
            </a:xfrm>
            <a:prstGeom prst="rect">
              <a:avLst/>
            </a:prstGeom>
            <a:noFill/>
          </p:spPr>
          <p:txBody>
            <a:bodyPr vert="vert" wrap="square" lIns="0" tIns="0" rIns="0" bIns="0" rtlCol="0">
              <a:spAutoFit/>
            </a:bodyPr>
            <a:lstStyle/>
            <a:p>
              <a:pPr defTabSz="1300393" hangingPunct="1">
                <a:defRPr/>
              </a:pPr>
              <a:r>
                <a:rPr lang="zh-CN" altLang="en-US" sz="1564" b="0" kern="1200" dirty="0">
                  <a:solidFill>
                    <a:prstClr val="black"/>
                  </a:solidFill>
                  <a:latin typeface="Microsoft YaHei" panose="020B0503020204020204" pitchFamily="34" charset="-122"/>
                  <a:ea typeface="Microsoft YaHei" panose="020B0503020204020204" pitchFamily="34" charset="-122"/>
                  <a:cs typeface="Helvetica Neue Medium"/>
                </a:rPr>
                <a:t>参数方式</a:t>
              </a:r>
            </a:p>
          </p:txBody>
        </p:sp>
        <p:sp>
          <p:nvSpPr>
            <p:cNvPr id="232" name="文本框 231">
              <a:extLst>
                <a:ext uri="{FF2B5EF4-FFF2-40B4-BE49-F238E27FC236}">
                  <a16:creationId xmlns:a16="http://schemas.microsoft.com/office/drawing/2014/main" id="{DB9A9974-0941-4583-B1C9-9150B51C8D55}"/>
                </a:ext>
              </a:extLst>
            </p:cNvPr>
            <p:cNvSpPr txBox="1"/>
            <p:nvPr/>
          </p:nvSpPr>
          <p:spPr>
            <a:xfrm rot="14605477">
              <a:off x="4551170" y="4095650"/>
              <a:ext cx="169247" cy="783940"/>
            </a:xfrm>
            <a:prstGeom prst="rect">
              <a:avLst/>
            </a:prstGeom>
            <a:noFill/>
          </p:spPr>
          <p:txBody>
            <a:bodyPr vert="vert" wrap="square" lIns="0" tIns="0" rIns="0" bIns="0" rtlCol="0">
              <a:spAutoFit/>
            </a:bodyPr>
            <a:lstStyle/>
            <a:p>
              <a:pPr defTabSz="1300393" hangingPunct="1">
                <a:defRPr/>
              </a:pPr>
              <a:r>
                <a:rPr lang="zh-CN" altLang="en-US" sz="1564" b="0" kern="1200" dirty="0">
                  <a:solidFill>
                    <a:prstClr val="black"/>
                  </a:solidFill>
                  <a:latin typeface="Microsoft YaHei" panose="020B0503020204020204" pitchFamily="34" charset="-122"/>
                  <a:ea typeface="Microsoft YaHei" panose="020B0503020204020204" pitchFamily="34" charset="-122"/>
                  <a:cs typeface="Helvetica Neue Medium"/>
                </a:rPr>
                <a:t>分布式方式</a:t>
              </a:r>
            </a:p>
          </p:txBody>
        </p:sp>
        <p:sp>
          <p:nvSpPr>
            <p:cNvPr id="234" name="文本框 233">
              <a:extLst>
                <a:ext uri="{FF2B5EF4-FFF2-40B4-BE49-F238E27FC236}">
                  <a16:creationId xmlns:a16="http://schemas.microsoft.com/office/drawing/2014/main" id="{E1C641D9-AC53-425C-86F0-B89F83A25C36}"/>
                </a:ext>
              </a:extLst>
            </p:cNvPr>
            <p:cNvSpPr txBox="1"/>
            <p:nvPr/>
          </p:nvSpPr>
          <p:spPr>
            <a:xfrm rot="9025460" flipV="1">
              <a:off x="6718786" y="4830615"/>
              <a:ext cx="169247" cy="739472"/>
            </a:xfrm>
            <a:prstGeom prst="rect">
              <a:avLst/>
            </a:prstGeom>
            <a:noFill/>
          </p:spPr>
          <p:txBody>
            <a:bodyPr vert="eaVert" wrap="square" lIns="0" tIns="0" rIns="0" bIns="0" rtlCol="0">
              <a:spAutoFit/>
            </a:bodyPr>
            <a:lstStyle/>
            <a:p>
              <a:pPr defTabSz="1300393" hangingPunct="1">
                <a:defRPr/>
              </a:pPr>
              <a:r>
                <a:rPr lang="zh-CN" altLang="en-US" sz="1564" b="0" kern="1200" dirty="0">
                  <a:solidFill>
                    <a:prstClr val="black"/>
                  </a:solidFill>
                  <a:latin typeface="Microsoft YaHei" panose="020B0503020204020204" pitchFamily="34" charset="-122"/>
                  <a:ea typeface="Microsoft YaHei" panose="020B0503020204020204" pitchFamily="34" charset="-122"/>
                  <a:cs typeface="Helvetica Neue Medium"/>
                </a:rPr>
                <a:t>分布式存储</a:t>
              </a:r>
            </a:p>
          </p:txBody>
        </p:sp>
        <p:cxnSp>
          <p:nvCxnSpPr>
            <p:cNvPr id="235" name="直接连接符 234">
              <a:extLst>
                <a:ext uri="{FF2B5EF4-FFF2-40B4-BE49-F238E27FC236}">
                  <a16:creationId xmlns:a16="http://schemas.microsoft.com/office/drawing/2014/main" id="{2F1CE213-5738-4D63-93EB-EF6D7805B29F}"/>
                </a:ext>
              </a:extLst>
            </p:cNvPr>
            <p:cNvCxnSpPr>
              <a:cxnSpLocks/>
            </p:cNvCxnSpPr>
            <p:nvPr/>
          </p:nvCxnSpPr>
          <p:spPr>
            <a:xfrm rot="6338340" flipV="1">
              <a:off x="6235713" y="4958892"/>
              <a:ext cx="651214" cy="521519"/>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36" name="直接连接符 235">
              <a:extLst>
                <a:ext uri="{FF2B5EF4-FFF2-40B4-BE49-F238E27FC236}">
                  <a16:creationId xmlns:a16="http://schemas.microsoft.com/office/drawing/2014/main" id="{97AAC59C-43E6-4930-B6F0-155BCD87AE95}"/>
                </a:ext>
              </a:extLst>
            </p:cNvPr>
            <p:cNvCxnSpPr>
              <a:cxnSpLocks/>
            </p:cNvCxnSpPr>
            <p:nvPr/>
          </p:nvCxnSpPr>
          <p:spPr>
            <a:xfrm rot="7718340" flipV="1">
              <a:off x="5750157" y="5049566"/>
              <a:ext cx="651214" cy="521519"/>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37" name="直接连接符 236">
              <a:extLst>
                <a:ext uri="{FF2B5EF4-FFF2-40B4-BE49-F238E27FC236}">
                  <a16:creationId xmlns:a16="http://schemas.microsoft.com/office/drawing/2014/main" id="{AB2BA0CC-FA0C-45CF-A000-61EEA9CB7F62}"/>
                </a:ext>
              </a:extLst>
            </p:cNvPr>
            <p:cNvCxnSpPr>
              <a:cxnSpLocks/>
            </p:cNvCxnSpPr>
            <p:nvPr/>
          </p:nvCxnSpPr>
          <p:spPr>
            <a:xfrm rot="8618340" flipV="1">
              <a:off x="5228778" y="4992382"/>
              <a:ext cx="729206" cy="467948"/>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38" name="文本框 237">
              <a:extLst>
                <a:ext uri="{FF2B5EF4-FFF2-40B4-BE49-F238E27FC236}">
                  <a16:creationId xmlns:a16="http://schemas.microsoft.com/office/drawing/2014/main" id="{5F74925E-1CCE-4BBA-B36D-7EDC51F56EA9}"/>
                </a:ext>
              </a:extLst>
            </p:cNvPr>
            <p:cNvSpPr txBox="1"/>
            <p:nvPr/>
          </p:nvSpPr>
          <p:spPr>
            <a:xfrm rot="10092537" flipV="1">
              <a:off x="6238719" y="4885430"/>
              <a:ext cx="169247" cy="846599"/>
            </a:xfrm>
            <a:prstGeom prst="rect">
              <a:avLst/>
            </a:prstGeom>
            <a:noFill/>
          </p:spPr>
          <p:txBody>
            <a:bodyPr vert="eaVert" wrap="square" lIns="0" tIns="0" rIns="0" bIns="0" rtlCol="0">
              <a:spAutoFit/>
            </a:bodyPr>
            <a:lstStyle/>
            <a:p>
              <a:pPr defTabSz="1300393" hangingPunct="1">
                <a:defRPr/>
              </a:pPr>
              <a:r>
                <a:rPr lang="zh-CN" altLang="en-US" sz="1564" b="0" dirty="0">
                  <a:solidFill>
                    <a:prstClr val="black"/>
                  </a:solidFill>
                  <a:latin typeface="Microsoft YaHei" panose="020B0503020204020204" pitchFamily="34" charset="-122"/>
                  <a:ea typeface="Microsoft YaHei" panose="020B0503020204020204" pitchFamily="34" charset="-122"/>
                </a:rPr>
                <a:t>容器带宽</a:t>
              </a:r>
              <a:endParaRPr lang="zh-CN" altLang="en-US" sz="1564" b="0" kern="1200" dirty="0">
                <a:solidFill>
                  <a:prstClr val="black"/>
                </a:solidFill>
                <a:latin typeface="Microsoft YaHei" panose="020B0503020204020204" pitchFamily="34" charset="-122"/>
                <a:ea typeface="Microsoft YaHei" panose="020B0503020204020204" pitchFamily="34" charset="-122"/>
                <a:cs typeface="Helvetica Neue Medium"/>
              </a:endParaRPr>
            </a:p>
          </p:txBody>
        </p:sp>
        <p:sp>
          <p:nvSpPr>
            <p:cNvPr id="239" name="文本框 238">
              <a:extLst>
                <a:ext uri="{FF2B5EF4-FFF2-40B4-BE49-F238E27FC236}">
                  <a16:creationId xmlns:a16="http://schemas.microsoft.com/office/drawing/2014/main" id="{A687ED80-E63A-48EA-90BC-9F3A1B16DC71}"/>
                </a:ext>
              </a:extLst>
            </p:cNvPr>
            <p:cNvSpPr txBox="1"/>
            <p:nvPr/>
          </p:nvSpPr>
          <p:spPr>
            <a:xfrm rot="11409088" flipV="1">
              <a:off x="5756119" y="4867771"/>
              <a:ext cx="169247" cy="846599"/>
            </a:xfrm>
            <a:prstGeom prst="rect">
              <a:avLst/>
            </a:prstGeom>
            <a:noFill/>
          </p:spPr>
          <p:txBody>
            <a:bodyPr vert="eaVert" wrap="square" lIns="0" tIns="0" rIns="0" bIns="0" rtlCol="0">
              <a:spAutoFit/>
            </a:bodyPr>
            <a:lstStyle/>
            <a:p>
              <a:pPr defTabSz="1300393" hangingPunct="1">
                <a:defRPr/>
              </a:pPr>
              <a:r>
                <a:rPr lang="zh-CN" altLang="en-US" sz="1564" b="0" dirty="0">
                  <a:solidFill>
                    <a:prstClr val="black"/>
                  </a:solidFill>
                  <a:latin typeface="Microsoft YaHei" panose="020B0503020204020204" pitchFamily="34" charset="-122"/>
                  <a:ea typeface="Microsoft YaHei" panose="020B0503020204020204" pitchFamily="34" charset="-122"/>
                </a:rPr>
                <a:t>频繁索引</a:t>
              </a:r>
              <a:endParaRPr lang="zh-CN" altLang="en-US" sz="1564" b="0" kern="1200" dirty="0">
                <a:solidFill>
                  <a:prstClr val="black"/>
                </a:solidFill>
                <a:latin typeface="Microsoft YaHei" panose="020B0503020204020204" pitchFamily="34" charset="-122"/>
                <a:ea typeface="Microsoft YaHei" panose="020B0503020204020204" pitchFamily="34" charset="-122"/>
                <a:cs typeface="Helvetica Neue Medium"/>
              </a:endParaRPr>
            </a:p>
          </p:txBody>
        </p:sp>
        <p:sp>
          <p:nvSpPr>
            <p:cNvPr id="240" name="文本框 239">
              <a:extLst>
                <a:ext uri="{FF2B5EF4-FFF2-40B4-BE49-F238E27FC236}">
                  <a16:creationId xmlns:a16="http://schemas.microsoft.com/office/drawing/2014/main" id="{3352DABC-1A2A-4FB5-96E0-A571BD0DDF21}"/>
                </a:ext>
              </a:extLst>
            </p:cNvPr>
            <p:cNvSpPr txBox="1"/>
            <p:nvPr/>
          </p:nvSpPr>
          <p:spPr>
            <a:xfrm rot="12559749" flipV="1">
              <a:off x="5302381" y="4728141"/>
              <a:ext cx="169247" cy="846599"/>
            </a:xfrm>
            <a:prstGeom prst="rect">
              <a:avLst/>
            </a:prstGeom>
            <a:noFill/>
          </p:spPr>
          <p:txBody>
            <a:bodyPr vert="eaVert" wrap="square" lIns="0" tIns="0" rIns="0" bIns="0" rtlCol="0">
              <a:spAutoFit/>
            </a:bodyPr>
            <a:lstStyle/>
            <a:p>
              <a:pPr defTabSz="1300393" hangingPunct="1">
                <a:defRPr/>
              </a:pPr>
              <a:r>
                <a:rPr lang="zh-CN" altLang="en-US" sz="1564" b="0" dirty="0">
                  <a:solidFill>
                    <a:prstClr val="black"/>
                  </a:solidFill>
                  <a:latin typeface="Microsoft YaHei" panose="020B0503020204020204" pitchFamily="34" charset="-122"/>
                  <a:ea typeface="Microsoft YaHei" panose="020B0503020204020204" pitchFamily="34" charset="-122"/>
                </a:rPr>
                <a:t>大小文件</a:t>
              </a:r>
              <a:endParaRPr lang="zh-CN" altLang="en-US" sz="1564" b="0" kern="1200" dirty="0">
                <a:solidFill>
                  <a:prstClr val="black"/>
                </a:solidFill>
                <a:latin typeface="Microsoft YaHei" panose="020B0503020204020204" pitchFamily="34" charset="-122"/>
                <a:ea typeface="Microsoft YaHei" panose="020B0503020204020204" pitchFamily="34" charset="-122"/>
                <a:cs typeface="Helvetica Neue Medium"/>
              </a:endParaRPr>
            </a:p>
          </p:txBody>
        </p:sp>
        <p:sp>
          <p:nvSpPr>
            <p:cNvPr id="285" name="椭圆 284">
              <a:extLst>
                <a:ext uri="{FF2B5EF4-FFF2-40B4-BE49-F238E27FC236}">
                  <a16:creationId xmlns:a16="http://schemas.microsoft.com/office/drawing/2014/main" id="{D5EFCDFC-9481-4AE1-986D-2FEBD3F23713}"/>
                </a:ext>
              </a:extLst>
            </p:cNvPr>
            <p:cNvSpPr/>
            <p:nvPr/>
          </p:nvSpPr>
          <p:spPr>
            <a:xfrm>
              <a:off x="3633154" y="4983554"/>
              <a:ext cx="295895" cy="29589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defTabSz="1300393" hangingPunct="1">
                <a:defRPr/>
              </a:pPr>
              <a:r>
                <a:rPr lang="en-US" altLang="zh-CN" sz="1991" b="0" kern="1200" dirty="0">
                  <a:solidFill>
                    <a:prstClr val="white"/>
                  </a:solidFill>
                  <a:latin typeface="Helvetica Neue Medium"/>
                  <a:ea typeface="OPPOSans R" panose="00020600040101010101" pitchFamily="18" charset="-122"/>
                  <a:cs typeface="Helvetica Neue Medium"/>
                </a:rPr>
                <a:t>02</a:t>
              </a:r>
              <a:endParaRPr lang="zh-CN" altLang="en-US" sz="1991" b="0" kern="1200" dirty="0">
                <a:solidFill>
                  <a:prstClr val="white"/>
                </a:solidFill>
                <a:latin typeface="Helvetica Neue Medium"/>
                <a:ea typeface="OPPOSans R" panose="00020600040101010101" pitchFamily="18" charset="-122"/>
                <a:cs typeface="Helvetica Neue Medium"/>
              </a:endParaRPr>
            </a:p>
          </p:txBody>
        </p:sp>
        <p:sp>
          <p:nvSpPr>
            <p:cNvPr id="292" name="弧形 291">
              <a:extLst>
                <a:ext uri="{FF2B5EF4-FFF2-40B4-BE49-F238E27FC236}">
                  <a16:creationId xmlns:a16="http://schemas.microsoft.com/office/drawing/2014/main" id="{F111A39A-9005-4CAF-8365-E0BA08195CD3}"/>
                </a:ext>
              </a:extLst>
            </p:cNvPr>
            <p:cNvSpPr/>
            <p:nvPr/>
          </p:nvSpPr>
          <p:spPr>
            <a:xfrm rot="17938951">
              <a:off x="3200386" y="2374232"/>
              <a:ext cx="1453595" cy="363732"/>
            </a:xfrm>
            <a:prstGeom prst="arc">
              <a:avLst>
                <a:gd name="adj1" fmla="val 11865264"/>
                <a:gd name="adj2" fmla="val 20933410"/>
              </a:avLst>
            </a:prstGeom>
            <a:ln w="12700" cap="rnd"/>
          </p:spPr>
          <p:style>
            <a:lnRef idx="1">
              <a:schemeClr val="accent1"/>
            </a:lnRef>
            <a:fillRef idx="0">
              <a:schemeClr val="accent1"/>
            </a:fillRef>
            <a:effectRef idx="0">
              <a:schemeClr val="accent1"/>
            </a:effectRef>
            <a:fontRef idx="minor">
              <a:schemeClr val="tx1"/>
            </a:fontRef>
          </p:style>
          <p:txBody>
            <a:bodyPr rtlCol="0" anchor="ctr"/>
            <a:lstStyle/>
            <a:p>
              <a:pPr defTabSz="1300393" hangingPunct="1">
                <a:defRPr/>
              </a:pPr>
              <a:endParaRPr lang="zh-CN" altLang="en-US" sz="2560" b="0" kern="1200" dirty="0">
                <a:solidFill>
                  <a:prstClr val="black"/>
                </a:solidFill>
                <a:latin typeface="OPPOSans R" panose="00020600040101010101" pitchFamily="18" charset="-122"/>
                <a:ea typeface="OPPOSans R" panose="00020600040101010101" pitchFamily="18" charset="-122"/>
                <a:cs typeface="Helvetica Neue Medium"/>
              </a:endParaRPr>
            </a:p>
          </p:txBody>
        </p:sp>
        <p:sp>
          <p:nvSpPr>
            <p:cNvPr id="293" name="椭圆 292">
              <a:extLst>
                <a:ext uri="{FF2B5EF4-FFF2-40B4-BE49-F238E27FC236}">
                  <a16:creationId xmlns:a16="http://schemas.microsoft.com/office/drawing/2014/main" id="{D5AD0EE9-B373-4AE6-83BC-E6D7980A5B10}"/>
                </a:ext>
              </a:extLst>
            </p:cNvPr>
            <p:cNvSpPr/>
            <p:nvPr/>
          </p:nvSpPr>
          <p:spPr>
            <a:xfrm>
              <a:off x="3645945" y="2230215"/>
              <a:ext cx="295895" cy="29589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defTabSz="1300393" hangingPunct="1">
                <a:defRPr/>
              </a:pPr>
              <a:r>
                <a:rPr lang="en-US" altLang="zh-CN" sz="1991" b="0" kern="1200" dirty="0">
                  <a:solidFill>
                    <a:prstClr val="white"/>
                  </a:solidFill>
                  <a:latin typeface="Helvetica Neue Medium"/>
                  <a:ea typeface="OPPOSans R" panose="00020600040101010101" pitchFamily="18" charset="-122"/>
                  <a:cs typeface="Helvetica Neue Medium"/>
                </a:rPr>
                <a:t>01</a:t>
              </a:r>
              <a:endParaRPr lang="zh-CN" altLang="en-US" sz="1991" b="0" kern="1200" dirty="0">
                <a:solidFill>
                  <a:prstClr val="white"/>
                </a:solidFill>
                <a:latin typeface="Helvetica Neue Medium"/>
                <a:ea typeface="OPPOSans R" panose="00020600040101010101" pitchFamily="18" charset="-122"/>
                <a:cs typeface="Helvetica Neue Medium"/>
              </a:endParaRPr>
            </a:p>
          </p:txBody>
        </p:sp>
        <p:sp>
          <p:nvSpPr>
            <p:cNvPr id="299" name="弧形 298">
              <a:extLst>
                <a:ext uri="{FF2B5EF4-FFF2-40B4-BE49-F238E27FC236}">
                  <a16:creationId xmlns:a16="http://schemas.microsoft.com/office/drawing/2014/main" id="{98AD4DDA-C51E-4BC6-9E36-DA7A63CB1CE5}"/>
                </a:ext>
              </a:extLst>
            </p:cNvPr>
            <p:cNvSpPr/>
            <p:nvPr/>
          </p:nvSpPr>
          <p:spPr>
            <a:xfrm rot="3412285" flipH="1">
              <a:off x="7309460" y="2371571"/>
              <a:ext cx="1453595" cy="363732"/>
            </a:xfrm>
            <a:prstGeom prst="arc">
              <a:avLst>
                <a:gd name="adj1" fmla="val 11865264"/>
                <a:gd name="adj2" fmla="val 20933410"/>
              </a:avLst>
            </a:prstGeom>
            <a:ln w="12700" cap="rnd">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defTabSz="1300393" hangingPunct="1">
                <a:defRPr/>
              </a:pPr>
              <a:endParaRPr lang="zh-CN" altLang="en-US" sz="2560" b="0" kern="1200" dirty="0">
                <a:solidFill>
                  <a:prstClr val="black"/>
                </a:solidFill>
                <a:latin typeface="OPPOSans R" panose="00020600040101010101" pitchFamily="18" charset="-122"/>
                <a:ea typeface="OPPOSans R" panose="00020600040101010101" pitchFamily="18" charset="-122"/>
                <a:cs typeface="Helvetica Neue Medium"/>
              </a:endParaRPr>
            </a:p>
          </p:txBody>
        </p:sp>
        <p:sp>
          <p:nvSpPr>
            <p:cNvPr id="300" name="椭圆 299">
              <a:extLst>
                <a:ext uri="{FF2B5EF4-FFF2-40B4-BE49-F238E27FC236}">
                  <a16:creationId xmlns:a16="http://schemas.microsoft.com/office/drawing/2014/main" id="{2F082A11-83FD-4ED7-B15D-1FA7E185004E}"/>
                </a:ext>
              </a:extLst>
            </p:cNvPr>
            <p:cNvSpPr/>
            <p:nvPr/>
          </p:nvSpPr>
          <p:spPr>
            <a:xfrm flipH="1">
              <a:off x="8014892" y="2227555"/>
              <a:ext cx="295895" cy="29589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defTabSz="1300393" hangingPunct="1">
                <a:defRPr/>
              </a:pPr>
              <a:r>
                <a:rPr lang="en-US" altLang="zh-CN" sz="1991" b="0" kern="1200" dirty="0">
                  <a:solidFill>
                    <a:prstClr val="white"/>
                  </a:solidFill>
                  <a:latin typeface="Helvetica Neue Medium"/>
                  <a:ea typeface="OPPOSans R" panose="00020600040101010101" pitchFamily="18" charset="-122"/>
                  <a:cs typeface="Helvetica Neue Medium"/>
                </a:rPr>
                <a:t>03</a:t>
              </a:r>
              <a:endParaRPr lang="zh-CN" altLang="en-US" sz="1991" b="0" kern="1200" dirty="0">
                <a:solidFill>
                  <a:prstClr val="white"/>
                </a:solidFill>
                <a:latin typeface="Helvetica Neue Medium"/>
                <a:ea typeface="OPPOSans R" panose="00020600040101010101" pitchFamily="18" charset="-122"/>
                <a:cs typeface="Helvetica Neue Medium"/>
              </a:endParaRPr>
            </a:p>
          </p:txBody>
        </p:sp>
        <p:sp>
          <p:nvSpPr>
            <p:cNvPr id="303" name="弧形 302">
              <a:extLst>
                <a:ext uri="{FF2B5EF4-FFF2-40B4-BE49-F238E27FC236}">
                  <a16:creationId xmlns:a16="http://schemas.microsoft.com/office/drawing/2014/main" id="{51EA07C5-2901-45A4-8B86-D1F2B8577566}"/>
                </a:ext>
              </a:extLst>
            </p:cNvPr>
            <p:cNvSpPr/>
            <p:nvPr/>
          </p:nvSpPr>
          <p:spPr>
            <a:xfrm rot="7681806" flipH="1">
              <a:off x="6975099" y="4871605"/>
              <a:ext cx="1453595" cy="363733"/>
            </a:xfrm>
            <a:prstGeom prst="arc">
              <a:avLst>
                <a:gd name="adj1" fmla="val 11865264"/>
                <a:gd name="adj2" fmla="val 20968695"/>
              </a:avLst>
            </a:prstGeom>
            <a:ln w="12700" cap="rnd"/>
          </p:spPr>
          <p:style>
            <a:lnRef idx="1">
              <a:schemeClr val="accent1"/>
            </a:lnRef>
            <a:fillRef idx="0">
              <a:schemeClr val="accent1"/>
            </a:fillRef>
            <a:effectRef idx="0">
              <a:schemeClr val="accent1"/>
            </a:effectRef>
            <a:fontRef idx="minor">
              <a:schemeClr val="tx1"/>
            </a:fontRef>
          </p:style>
          <p:txBody>
            <a:bodyPr rtlCol="0" anchor="ctr"/>
            <a:lstStyle/>
            <a:p>
              <a:pPr defTabSz="1300393" hangingPunct="1">
                <a:defRPr/>
              </a:pPr>
              <a:endParaRPr lang="zh-CN" altLang="en-US" sz="1991" b="0" kern="1200" dirty="0">
                <a:solidFill>
                  <a:prstClr val="black"/>
                </a:solidFill>
                <a:latin typeface="Helvetica Neue Medium"/>
                <a:ea typeface="OPPOSans R" panose="00020600040101010101" pitchFamily="18" charset="-122"/>
                <a:cs typeface="Helvetica Neue Medium"/>
              </a:endParaRPr>
            </a:p>
          </p:txBody>
        </p:sp>
        <p:sp>
          <p:nvSpPr>
            <p:cNvPr id="304" name="椭圆 303">
              <a:extLst>
                <a:ext uri="{FF2B5EF4-FFF2-40B4-BE49-F238E27FC236}">
                  <a16:creationId xmlns:a16="http://schemas.microsoft.com/office/drawing/2014/main" id="{358C9323-F62B-4C4E-ADCD-3BC180C934F2}"/>
                </a:ext>
              </a:extLst>
            </p:cNvPr>
            <p:cNvSpPr/>
            <p:nvPr/>
          </p:nvSpPr>
          <p:spPr>
            <a:xfrm flipH="1">
              <a:off x="7729953" y="4967581"/>
              <a:ext cx="295896" cy="29589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defTabSz="1300393" hangingPunct="1">
                <a:defRPr/>
              </a:pPr>
              <a:r>
                <a:rPr lang="en-US" altLang="zh-CN" sz="1991" b="0" kern="1200" dirty="0">
                  <a:solidFill>
                    <a:prstClr val="white"/>
                  </a:solidFill>
                  <a:latin typeface="Helvetica Neue Medium"/>
                  <a:ea typeface="OPPOSans R" panose="00020600040101010101" pitchFamily="18" charset="-122"/>
                  <a:cs typeface="Helvetica Neue Medium"/>
                </a:rPr>
                <a:t>04</a:t>
              </a:r>
              <a:endParaRPr lang="zh-CN" altLang="en-US" sz="1991" b="0" kern="1200" dirty="0">
                <a:solidFill>
                  <a:prstClr val="white"/>
                </a:solidFill>
                <a:latin typeface="Helvetica Neue Medium"/>
                <a:ea typeface="OPPOSans R" panose="00020600040101010101" pitchFamily="18" charset="-122"/>
                <a:cs typeface="Helvetica Neue Medium"/>
              </a:endParaRPr>
            </a:p>
          </p:txBody>
        </p:sp>
        <p:sp>
          <p:nvSpPr>
            <p:cNvPr id="318" name="Rectangle 41">
              <a:extLst>
                <a:ext uri="{FF2B5EF4-FFF2-40B4-BE49-F238E27FC236}">
                  <a16:creationId xmlns:a16="http://schemas.microsoft.com/office/drawing/2014/main" id="{E20F91E5-D0EB-40AE-9365-52690ACF7D6C}"/>
                </a:ext>
              </a:extLst>
            </p:cNvPr>
            <p:cNvSpPr/>
            <p:nvPr/>
          </p:nvSpPr>
          <p:spPr>
            <a:xfrm>
              <a:off x="8683480" y="5228690"/>
              <a:ext cx="2261533" cy="252958"/>
            </a:xfrm>
            <a:prstGeom prst="rect">
              <a:avLst/>
            </a:prstGeom>
          </p:spPr>
          <p:txBody>
            <a:bodyPr wrap="square" lIns="0" tIns="0" rIns="0" bIns="0">
              <a:noAutofit/>
            </a:bodyPr>
            <a:lstStyle/>
            <a:p>
              <a:pPr algn="r" defTabSz="584170">
                <a:defRPr/>
              </a:pPr>
              <a:r>
                <a:rPr lang="zh-CN" altLang="en-US" sz="3413" b="0" dirty="0">
                  <a:solidFill>
                    <a:srgbClr val="00A2FF"/>
                  </a:solidFill>
                  <a:latin typeface="Microsoft YaHei" panose="020B0503020204020204" pitchFamily="34" charset="-122"/>
                  <a:ea typeface="Microsoft YaHei" panose="020B0503020204020204" pitchFamily="34" charset="-122"/>
                  <a:cs typeface="OPPOSans B" panose="00020600040101010101" pitchFamily="18" charset="-122"/>
                </a:rPr>
                <a:t>单</a:t>
              </a:r>
              <a:r>
                <a:rPr lang="en-US" altLang="zh-CN" sz="3413" b="0" dirty="0">
                  <a:solidFill>
                    <a:srgbClr val="00A2FF"/>
                  </a:solidFill>
                  <a:latin typeface="Microsoft YaHei" panose="020B0503020204020204" pitchFamily="34" charset="-122"/>
                  <a:ea typeface="Microsoft YaHei" panose="020B0503020204020204" pitchFamily="34" charset="-122"/>
                  <a:cs typeface="OPPOSans B" panose="00020600040101010101" pitchFamily="18" charset="-122"/>
                </a:rPr>
                <a:t>worker</a:t>
              </a:r>
              <a:endParaRPr lang="zh-CN" altLang="en-US" sz="3413" b="0" dirty="0">
                <a:solidFill>
                  <a:srgbClr val="00A2FF"/>
                </a:solidFill>
                <a:latin typeface="Microsoft YaHei" panose="020B0503020204020204" pitchFamily="34" charset="-122"/>
                <a:ea typeface="Microsoft YaHei" panose="020B0503020204020204" pitchFamily="34" charset="-122"/>
                <a:cs typeface="OPPOSans B" panose="00020600040101010101" pitchFamily="18" charset="-122"/>
              </a:endParaRPr>
            </a:p>
          </p:txBody>
        </p:sp>
        <p:sp>
          <p:nvSpPr>
            <p:cNvPr id="320" name="文本框 319">
              <a:extLst>
                <a:ext uri="{FF2B5EF4-FFF2-40B4-BE49-F238E27FC236}">
                  <a16:creationId xmlns:a16="http://schemas.microsoft.com/office/drawing/2014/main" id="{734FDA9F-B8AE-4C52-ACEC-44B257EF9C16}"/>
                </a:ext>
              </a:extLst>
            </p:cNvPr>
            <p:cNvSpPr txBox="1"/>
            <p:nvPr/>
          </p:nvSpPr>
          <p:spPr>
            <a:xfrm>
              <a:off x="8731025" y="3989625"/>
              <a:ext cx="2242651" cy="1092803"/>
            </a:xfrm>
            <a:prstGeom prst="rect">
              <a:avLst/>
            </a:prstGeom>
            <a:noFill/>
          </p:spPr>
          <p:txBody>
            <a:bodyPr wrap="square" lIns="0" tIns="0" rIns="0" bIns="0" rtlCol="0">
              <a:spAutoFit/>
            </a:bodyPr>
            <a:lstStyle/>
            <a:p>
              <a:pPr algn="r" defTabSz="584170">
                <a:lnSpc>
                  <a:spcPct val="130000"/>
                </a:lnSpc>
              </a:pPr>
              <a:r>
                <a:rPr lang="zh-CN" altLang="en-US" sz="1991" b="0" dirty="0">
                  <a:solidFill>
                    <a:srgbClr val="FFFFFF">
                      <a:lumMod val="50000"/>
                    </a:srgbClr>
                  </a:solidFill>
                  <a:latin typeface="Microsoft YaHei" panose="020B0503020204020204" pitchFamily="34" charset="-122"/>
                  <a:ea typeface="Microsoft YaHei" panose="020B0503020204020204" pitchFamily="34" charset="-122"/>
                  <a:cs typeface="OPPOSans B" panose="00020600040101010101" pitchFamily="18" charset="-122"/>
                </a:rPr>
                <a:t>共享</a:t>
              </a:r>
              <a:r>
                <a:rPr lang="en-US" altLang="zh-CN" sz="1991" b="0" dirty="0">
                  <a:solidFill>
                    <a:srgbClr val="FFFFFF">
                      <a:lumMod val="50000"/>
                    </a:srgbClr>
                  </a:solidFill>
                  <a:latin typeface="Microsoft YaHei" panose="020B0503020204020204" pitchFamily="34" charset="-122"/>
                  <a:ea typeface="Microsoft YaHei" panose="020B0503020204020204" pitchFamily="34" charset="-122"/>
                  <a:cs typeface="OPPOSans B" panose="00020600040101010101" pitchFamily="18" charset="-122"/>
                </a:rPr>
                <a:t>GPU</a:t>
              </a:r>
            </a:p>
            <a:p>
              <a:pPr algn="r" defTabSz="584170">
                <a:lnSpc>
                  <a:spcPct val="130000"/>
                </a:lnSpc>
              </a:pPr>
              <a:r>
                <a:rPr lang="en-US" altLang="zh-CN" sz="1991" b="0" dirty="0">
                  <a:solidFill>
                    <a:srgbClr val="FFFFFF">
                      <a:lumMod val="50000"/>
                    </a:srgbClr>
                  </a:solidFill>
                  <a:latin typeface="Microsoft YaHei" panose="020B0503020204020204" pitchFamily="34" charset="-122"/>
                  <a:ea typeface="Microsoft YaHei" panose="020B0503020204020204" pitchFamily="34" charset="-122"/>
                  <a:cs typeface="OPPOSans B" panose="00020600040101010101" pitchFamily="18" charset="-122"/>
                </a:rPr>
                <a:t>GPU</a:t>
              </a:r>
              <a:r>
                <a:rPr lang="zh-CN" altLang="en-US" sz="1991" b="0" dirty="0">
                  <a:solidFill>
                    <a:srgbClr val="FFFFFF">
                      <a:lumMod val="50000"/>
                    </a:srgbClr>
                  </a:solidFill>
                  <a:latin typeface="Microsoft YaHei" panose="020B0503020204020204" pitchFamily="34" charset="-122"/>
                  <a:ea typeface="Microsoft YaHei" panose="020B0503020204020204" pitchFamily="34" charset="-122"/>
                  <a:cs typeface="OPPOSans B" panose="00020600040101010101" pitchFamily="18" charset="-122"/>
                </a:rPr>
                <a:t>计算利用率</a:t>
              </a:r>
              <a:endParaRPr lang="en-US" altLang="zh-CN" sz="1991" b="0" dirty="0">
                <a:solidFill>
                  <a:srgbClr val="FFFFFF">
                    <a:lumMod val="50000"/>
                  </a:srgbClr>
                </a:solidFill>
                <a:latin typeface="Microsoft YaHei" panose="020B0503020204020204" pitchFamily="34" charset="-122"/>
                <a:ea typeface="Microsoft YaHei" panose="020B0503020204020204" pitchFamily="34" charset="-122"/>
                <a:cs typeface="OPPOSans B" panose="00020600040101010101" pitchFamily="18" charset="-122"/>
              </a:endParaRPr>
            </a:p>
            <a:p>
              <a:pPr algn="r" defTabSz="584170">
                <a:lnSpc>
                  <a:spcPct val="130000"/>
                </a:lnSpc>
              </a:pPr>
              <a:r>
                <a:rPr lang="en-US" altLang="zh-CN" sz="1991" b="0" dirty="0">
                  <a:solidFill>
                    <a:srgbClr val="FFFFFF">
                      <a:lumMod val="50000"/>
                    </a:srgbClr>
                  </a:solidFill>
                  <a:latin typeface="Microsoft YaHei" panose="020B0503020204020204" pitchFamily="34" charset="-122"/>
                  <a:ea typeface="Microsoft YaHei" panose="020B0503020204020204" pitchFamily="34" charset="-122"/>
                  <a:cs typeface="OPPOSans B" panose="00020600040101010101" pitchFamily="18" charset="-122"/>
                </a:rPr>
                <a:t>GPU</a:t>
              </a:r>
              <a:r>
                <a:rPr lang="zh-CN" altLang="en-US" sz="1991" b="0" dirty="0">
                  <a:solidFill>
                    <a:srgbClr val="FFFFFF">
                      <a:lumMod val="50000"/>
                    </a:srgbClr>
                  </a:solidFill>
                  <a:latin typeface="Microsoft YaHei" panose="020B0503020204020204" pitchFamily="34" charset="-122"/>
                  <a:ea typeface="Microsoft YaHei" panose="020B0503020204020204" pitchFamily="34" charset="-122"/>
                  <a:cs typeface="OPPOSans B" panose="00020600040101010101" pitchFamily="18" charset="-122"/>
                </a:rPr>
                <a:t>时间利用率</a:t>
              </a:r>
              <a:endParaRPr lang="en-US" altLang="zh-CN" sz="1991" b="0" dirty="0">
                <a:solidFill>
                  <a:srgbClr val="FFFFFF">
                    <a:lumMod val="50000"/>
                  </a:srgbClr>
                </a:solidFill>
                <a:latin typeface="Microsoft YaHei" panose="020B0503020204020204" pitchFamily="34" charset="-122"/>
                <a:ea typeface="Microsoft YaHei" panose="020B0503020204020204" pitchFamily="34" charset="-122"/>
                <a:cs typeface="OPPOSans B" panose="00020600040101010101" pitchFamily="18" charset="-122"/>
              </a:endParaRPr>
            </a:p>
            <a:p>
              <a:pPr algn="r" defTabSz="584170">
                <a:lnSpc>
                  <a:spcPct val="130000"/>
                </a:lnSpc>
              </a:pPr>
              <a:r>
                <a:rPr lang="zh-CN" altLang="en-US" sz="1991" b="0" dirty="0">
                  <a:solidFill>
                    <a:srgbClr val="FFFFFF">
                      <a:lumMod val="50000"/>
                    </a:srgbClr>
                  </a:solidFill>
                  <a:latin typeface="Microsoft YaHei" panose="020B0503020204020204" pitchFamily="34" charset="-122"/>
                  <a:ea typeface="Microsoft YaHei" panose="020B0503020204020204" pitchFamily="34" charset="-122"/>
                  <a:cs typeface="OPPOSans B" panose="00020600040101010101" pitchFamily="18" charset="-122"/>
                </a:rPr>
                <a:t>资源动态规划</a:t>
              </a:r>
              <a:endParaRPr lang="en-US" altLang="zh-CN" sz="1991" b="0" dirty="0">
                <a:solidFill>
                  <a:srgbClr val="FFFFFF">
                    <a:lumMod val="50000"/>
                  </a:srgbClr>
                </a:solidFill>
                <a:latin typeface="Microsoft YaHei" panose="020B0503020204020204" pitchFamily="34" charset="-122"/>
                <a:ea typeface="Microsoft YaHei" panose="020B0503020204020204" pitchFamily="34" charset="-122"/>
                <a:cs typeface="OPPOSans B" panose="00020600040101010101" pitchFamily="18" charset="-122"/>
              </a:endParaRPr>
            </a:p>
          </p:txBody>
        </p:sp>
        <p:sp>
          <p:nvSpPr>
            <p:cNvPr id="262" name="文本框 261">
              <a:extLst>
                <a:ext uri="{FF2B5EF4-FFF2-40B4-BE49-F238E27FC236}">
                  <a16:creationId xmlns:a16="http://schemas.microsoft.com/office/drawing/2014/main" id="{007563C8-CE39-45CC-8D26-EC640C0A4C4D}"/>
                </a:ext>
              </a:extLst>
            </p:cNvPr>
            <p:cNvSpPr txBox="1"/>
            <p:nvPr/>
          </p:nvSpPr>
          <p:spPr>
            <a:xfrm rot="13020000" flipH="1" flipV="1">
              <a:off x="5115359" y="2841636"/>
              <a:ext cx="1741842" cy="2047040"/>
            </a:xfrm>
            <a:prstGeom prst="rect">
              <a:avLst/>
            </a:prstGeom>
            <a:noFill/>
          </p:spPr>
          <p:txBody>
            <a:bodyPr wrap="square" rtlCol="0">
              <a:prstTxWarp prst="textArchUp">
                <a:avLst/>
              </a:prstTxWarp>
              <a:spAutoFit/>
            </a:bodyPr>
            <a:lstStyle/>
            <a:p>
              <a:pPr defTabSz="1300393" hangingPunct="1">
                <a:defRPr/>
              </a:pPr>
              <a:r>
                <a:rPr lang="zh-CN" altLang="en-US" sz="1707" b="0" kern="1200" spc="71" dirty="0">
                  <a:gradFill>
                    <a:gsLst>
                      <a:gs pos="43000">
                        <a:srgbClr val="00A2FF"/>
                      </a:gs>
                      <a:gs pos="100000">
                        <a:srgbClr val="16E7CF"/>
                      </a:gs>
                    </a:gsLst>
                    <a:lin ang="2700000" scaled="0"/>
                  </a:gradFill>
                  <a:latin typeface="Microsoft YaHei" panose="020B0503020204020204" pitchFamily="34" charset="-122"/>
                  <a:ea typeface="Microsoft YaHei" panose="020B0503020204020204" pitchFamily="34" charset="-122"/>
                  <a:cs typeface="Helvetica Neue Medium"/>
                </a:rPr>
                <a:t>                数据层面</a:t>
              </a:r>
            </a:p>
          </p:txBody>
        </p:sp>
        <p:sp>
          <p:nvSpPr>
            <p:cNvPr id="264" name="文本框 263">
              <a:extLst>
                <a:ext uri="{FF2B5EF4-FFF2-40B4-BE49-F238E27FC236}">
                  <a16:creationId xmlns:a16="http://schemas.microsoft.com/office/drawing/2014/main" id="{98C3D72F-EDCD-41B4-A420-7C0055EBE242}"/>
                </a:ext>
              </a:extLst>
            </p:cNvPr>
            <p:cNvSpPr txBox="1"/>
            <p:nvPr/>
          </p:nvSpPr>
          <p:spPr>
            <a:xfrm rot="8573248" flipH="1" flipV="1">
              <a:off x="5295247" y="2841636"/>
              <a:ext cx="1741842" cy="2047040"/>
            </a:xfrm>
            <a:prstGeom prst="rect">
              <a:avLst/>
            </a:prstGeom>
            <a:noFill/>
          </p:spPr>
          <p:txBody>
            <a:bodyPr wrap="square" rtlCol="0">
              <a:prstTxWarp prst="textArchUp">
                <a:avLst/>
              </a:prstTxWarp>
              <a:spAutoFit/>
            </a:bodyPr>
            <a:lstStyle/>
            <a:p>
              <a:pPr defTabSz="1300393" hangingPunct="1">
                <a:defRPr/>
              </a:pPr>
              <a:r>
                <a:rPr lang="zh-CN" altLang="en-US" sz="1707" b="0" kern="1200" spc="71" dirty="0">
                  <a:gradFill>
                    <a:gsLst>
                      <a:gs pos="43000">
                        <a:srgbClr val="00A2FF"/>
                      </a:gs>
                      <a:gs pos="100000">
                        <a:srgbClr val="16E7CF"/>
                      </a:gs>
                    </a:gsLst>
                    <a:lin ang="2700000" scaled="0"/>
                  </a:gradFill>
                  <a:latin typeface="Microsoft YaHei" panose="020B0503020204020204" pitchFamily="34" charset="-122"/>
                  <a:ea typeface="Microsoft YaHei" panose="020B0503020204020204" pitchFamily="34" charset="-122"/>
                  <a:cs typeface="Helvetica Neue Medium"/>
                </a:rPr>
                <a:t>代码层面                 </a:t>
              </a:r>
            </a:p>
          </p:txBody>
        </p:sp>
        <p:sp>
          <p:nvSpPr>
            <p:cNvPr id="265" name="文本框 264">
              <a:extLst>
                <a:ext uri="{FF2B5EF4-FFF2-40B4-BE49-F238E27FC236}">
                  <a16:creationId xmlns:a16="http://schemas.microsoft.com/office/drawing/2014/main" id="{C90B4A72-79C9-4D2D-86BB-6203BFDCB6EF}"/>
                </a:ext>
              </a:extLst>
            </p:cNvPr>
            <p:cNvSpPr txBox="1"/>
            <p:nvPr/>
          </p:nvSpPr>
          <p:spPr>
            <a:xfrm rot="10800000" flipH="1" flipV="1">
              <a:off x="5218273" y="2723358"/>
              <a:ext cx="1741842" cy="1976884"/>
            </a:xfrm>
            <a:prstGeom prst="rect">
              <a:avLst/>
            </a:prstGeom>
            <a:noFill/>
          </p:spPr>
          <p:txBody>
            <a:bodyPr wrap="square" rtlCol="0">
              <a:prstTxWarp prst="textArchDown">
                <a:avLst/>
              </a:prstTxWarp>
              <a:spAutoFit/>
            </a:bodyPr>
            <a:lstStyle/>
            <a:p>
              <a:pPr defTabSz="1300393" hangingPunct="1">
                <a:defRPr/>
              </a:pPr>
              <a:r>
                <a:rPr lang="zh-CN" altLang="en-US" sz="1707" b="0" kern="1200" spc="71" dirty="0">
                  <a:gradFill>
                    <a:gsLst>
                      <a:gs pos="43000">
                        <a:srgbClr val="00A2FF"/>
                      </a:gs>
                      <a:gs pos="100000">
                        <a:srgbClr val="16E7CF"/>
                      </a:gs>
                    </a:gsLst>
                    <a:lin ang="2700000" scaled="0"/>
                  </a:gradFill>
                  <a:latin typeface="Microsoft YaHei" panose="020B0503020204020204" pitchFamily="34" charset="-122"/>
                  <a:ea typeface="Microsoft YaHei" panose="020B0503020204020204" pitchFamily="34" charset="-122"/>
                  <a:cs typeface="Helvetica Neue Medium"/>
                </a:rPr>
                <a:t>物理层面</a:t>
              </a:r>
            </a:p>
          </p:txBody>
        </p:sp>
        <p:cxnSp>
          <p:nvCxnSpPr>
            <p:cNvPr id="108" name="直接连接符 248">
              <a:extLst>
                <a:ext uri="{FF2B5EF4-FFF2-40B4-BE49-F238E27FC236}">
                  <a16:creationId xmlns:a16="http://schemas.microsoft.com/office/drawing/2014/main" id="{2232BF1F-490E-C54F-839A-51446A7B8CF8}"/>
                </a:ext>
              </a:extLst>
            </p:cNvPr>
            <p:cNvCxnSpPr>
              <a:cxnSpLocks/>
            </p:cNvCxnSpPr>
            <p:nvPr/>
          </p:nvCxnSpPr>
          <p:spPr>
            <a:xfrm flipH="1" flipV="1">
              <a:off x="6057410" y="1830980"/>
              <a:ext cx="22323" cy="83274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0" name="直接连接符 229">
              <a:extLst>
                <a:ext uri="{FF2B5EF4-FFF2-40B4-BE49-F238E27FC236}">
                  <a16:creationId xmlns:a16="http://schemas.microsoft.com/office/drawing/2014/main" id="{467E1A94-2D08-1642-B624-ED9A35ED321A}"/>
                </a:ext>
              </a:extLst>
            </p:cNvPr>
            <p:cNvCxnSpPr>
              <a:cxnSpLocks/>
            </p:cNvCxnSpPr>
            <p:nvPr/>
          </p:nvCxnSpPr>
          <p:spPr>
            <a:xfrm flipH="1">
              <a:off x="4896504" y="4674395"/>
              <a:ext cx="531794" cy="66543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2" name="直接连接符 243">
              <a:extLst>
                <a:ext uri="{FF2B5EF4-FFF2-40B4-BE49-F238E27FC236}">
                  <a16:creationId xmlns:a16="http://schemas.microsoft.com/office/drawing/2014/main" id="{817EF8E1-6B49-AA4A-ACFA-F68C5B1B1035}"/>
                </a:ext>
              </a:extLst>
            </p:cNvPr>
            <p:cNvCxnSpPr>
              <a:cxnSpLocks/>
            </p:cNvCxnSpPr>
            <p:nvPr/>
          </p:nvCxnSpPr>
          <p:spPr>
            <a:xfrm>
              <a:off x="6734030" y="4664306"/>
              <a:ext cx="599482" cy="674026"/>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4" name="直接连接符 227">
              <a:extLst>
                <a:ext uri="{FF2B5EF4-FFF2-40B4-BE49-F238E27FC236}">
                  <a16:creationId xmlns:a16="http://schemas.microsoft.com/office/drawing/2014/main" id="{A3B749B4-2DBA-6149-BA77-E0910D28FEDD}"/>
                </a:ext>
              </a:extLst>
            </p:cNvPr>
            <p:cNvCxnSpPr>
              <a:cxnSpLocks/>
            </p:cNvCxnSpPr>
            <p:nvPr/>
          </p:nvCxnSpPr>
          <p:spPr>
            <a:xfrm flipH="1" flipV="1">
              <a:off x="4270675" y="3175812"/>
              <a:ext cx="737349" cy="24867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16" name="直接连接符 241">
              <a:extLst>
                <a:ext uri="{FF2B5EF4-FFF2-40B4-BE49-F238E27FC236}">
                  <a16:creationId xmlns:a16="http://schemas.microsoft.com/office/drawing/2014/main" id="{04CE51C4-4562-4547-9D94-15D46C2EEAAC}"/>
                </a:ext>
              </a:extLst>
            </p:cNvPr>
            <p:cNvCxnSpPr>
              <a:cxnSpLocks/>
            </p:cNvCxnSpPr>
            <p:nvPr/>
          </p:nvCxnSpPr>
          <p:spPr>
            <a:xfrm flipV="1">
              <a:off x="7138358" y="3204842"/>
              <a:ext cx="789500" cy="223852"/>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21" name="文本框 120">
              <a:extLst>
                <a:ext uri="{FF2B5EF4-FFF2-40B4-BE49-F238E27FC236}">
                  <a16:creationId xmlns:a16="http://schemas.microsoft.com/office/drawing/2014/main" id="{89D44E36-F42F-4F44-A58A-E6CAB99333F9}"/>
                </a:ext>
              </a:extLst>
            </p:cNvPr>
            <p:cNvSpPr txBox="1"/>
            <p:nvPr/>
          </p:nvSpPr>
          <p:spPr>
            <a:xfrm rot="13278640" flipV="1">
              <a:off x="4891767" y="4430852"/>
              <a:ext cx="169247" cy="846600"/>
            </a:xfrm>
            <a:prstGeom prst="rect">
              <a:avLst/>
            </a:prstGeom>
            <a:noFill/>
          </p:spPr>
          <p:txBody>
            <a:bodyPr vert="eaVert" wrap="square" lIns="0" tIns="0" rIns="0" bIns="0" rtlCol="0">
              <a:spAutoFit/>
            </a:bodyPr>
            <a:lstStyle/>
            <a:p>
              <a:pPr defTabSz="1300393" hangingPunct="1">
                <a:defRPr/>
              </a:pPr>
              <a:r>
                <a:rPr lang="zh-CN" altLang="en-US" sz="1564" b="0" dirty="0">
                  <a:solidFill>
                    <a:prstClr val="black"/>
                  </a:solidFill>
                  <a:latin typeface="Microsoft YaHei" panose="020B0503020204020204" pitchFamily="34" charset="-122"/>
                  <a:ea typeface="Microsoft YaHei" panose="020B0503020204020204" pitchFamily="34" charset="-122"/>
                </a:rPr>
                <a:t>数据倾斜</a:t>
              </a:r>
              <a:endParaRPr lang="zh-CN" altLang="en-US" sz="1564" b="0" kern="1200" dirty="0">
                <a:solidFill>
                  <a:prstClr val="black"/>
                </a:solidFill>
                <a:latin typeface="Microsoft YaHei" panose="020B0503020204020204" pitchFamily="34" charset="-122"/>
                <a:ea typeface="Microsoft YaHei" panose="020B0503020204020204" pitchFamily="34" charset="-122"/>
                <a:cs typeface="Helvetica Neue Medium"/>
              </a:endParaRPr>
            </a:p>
          </p:txBody>
        </p:sp>
        <p:sp>
          <p:nvSpPr>
            <p:cNvPr id="122" name="文本框 121">
              <a:extLst>
                <a:ext uri="{FF2B5EF4-FFF2-40B4-BE49-F238E27FC236}">
                  <a16:creationId xmlns:a16="http://schemas.microsoft.com/office/drawing/2014/main" id="{8B0F4662-2931-C74A-8451-894522C61A08}"/>
                </a:ext>
              </a:extLst>
            </p:cNvPr>
            <p:cNvSpPr txBox="1"/>
            <p:nvPr/>
          </p:nvSpPr>
          <p:spPr>
            <a:xfrm rot="17507796">
              <a:off x="4647372" y="2653491"/>
              <a:ext cx="169247" cy="846598"/>
            </a:xfrm>
            <a:prstGeom prst="rect">
              <a:avLst/>
            </a:prstGeom>
            <a:noFill/>
          </p:spPr>
          <p:txBody>
            <a:bodyPr vert="vert" wrap="square" lIns="0" tIns="0" rIns="0" bIns="0" rtlCol="0">
              <a:spAutoFit/>
            </a:bodyPr>
            <a:lstStyle/>
            <a:p>
              <a:pPr defTabSz="1300393" hangingPunct="1">
                <a:defRPr/>
              </a:pPr>
              <a:r>
                <a:rPr lang="zh-CN" altLang="en-US" sz="1564" b="0" kern="1200" dirty="0">
                  <a:solidFill>
                    <a:prstClr val="black"/>
                  </a:solidFill>
                  <a:latin typeface="Microsoft YaHei" panose="020B0503020204020204" pitchFamily="34" charset="-122"/>
                  <a:ea typeface="Microsoft YaHei" panose="020B0503020204020204" pitchFamily="34" charset="-122"/>
                  <a:cs typeface="Helvetica Neue Medium"/>
                </a:rPr>
                <a:t>多进程</a:t>
              </a:r>
            </a:p>
          </p:txBody>
        </p:sp>
        <p:sp>
          <p:nvSpPr>
            <p:cNvPr id="123" name="文本框 122">
              <a:extLst>
                <a:ext uri="{FF2B5EF4-FFF2-40B4-BE49-F238E27FC236}">
                  <a16:creationId xmlns:a16="http://schemas.microsoft.com/office/drawing/2014/main" id="{B3ED0BCC-CEC6-DB40-8492-B0651FD10F73}"/>
                </a:ext>
              </a:extLst>
            </p:cNvPr>
            <p:cNvSpPr txBox="1"/>
            <p:nvPr/>
          </p:nvSpPr>
          <p:spPr>
            <a:xfrm rot="3987146" flipH="1">
              <a:off x="7468886" y="2639274"/>
              <a:ext cx="169247" cy="846598"/>
            </a:xfrm>
            <a:prstGeom prst="rect">
              <a:avLst/>
            </a:prstGeom>
            <a:noFill/>
          </p:spPr>
          <p:txBody>
            <a:bodyPr vert="vert270" wrap="square" lIns="0" tIns="0" rIns="0" bIns="0" rtlCol="0">
              <a:spAutoFit/>
            </a:bodyPr>
            <a:lstStyle/>
            <a:p>
              <a:pPr defTabSz="1300393" hangingPunct="1">
                <a:defRPr/>
              </a:pPr>
              <a:r>
                <a:rPr lang="en-US" altLang="zh-CN" sz="1564" b="0" kern="1200" dirty="0">
                  <a:solidFill>
                    <a:prstClr val="black"/>
                  </a:solidFill>
                  <a:latin typeface="Microsoft YaHei" panose="020B0503020204020204" pitchFamily="34" charset="-122"/>
                  <a:ea typeface="Microsoft YaHei" panose="020B0503020204020204" pitchFamily="34" charset="-122"/>
                  <a:cs typeface="Helvetica Neue Medium"/>
                </a:rPr>
                <a:t>GPU</a:t>
              </a:r>
              <a:r>
                <a:rPr lang="zh-CN" altLang="en-US" sz="1564" b="0" kern="1200" dirty="0">
                  <a:solidFill>
                    <a:prstClr val="black"/>
                  </a:solidFill>
                  <a:latin typeface="Microsoft YaHei" panose="020B0503020204020204" pitchFamily="34" charset="-122"/>
                  <a:ea typeface="Microsoft YaHei" panose="020B0503020204020204" pitchFamily="34" charset="-122"/>
                  <a:cs typeface="Helvetica Neue Medium"/>
                </a:rPr>
                <a:t>预处理</a:t>
              </a:r>
            </a:p>
          </p:txBody>
        </p:sp>
        <p:pic>
          <p:nvPicPr>
            <p:cNvPr id="1026" name="Picture 2" descr="Kubeflow">
              <a:extLst>
                <a:ext uri="{FF2B5EF4-FFF2-40B4-BE49-F238E27FC236}">
                  <a16:creationId xmlns:a16="http://schemas.microsoft.com/office/drawing/2014/main" id="{0D52C581-170B-EA47-88CD-0367F525D84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79115"/>
            <a:stretch/>
          </p:blipFill>
          <p:spPr bwMode="auto">
            <a:xfrm>
              <a:off x="5594271" y="3301135"/>
              <a:ext cx="988724" cy="1019394"/>
            </a:xfrm>
            <a:prstGeom prst="rect">
              <a:avLst/>
            </a:prstGeom>
            <a:noFill/>
            <a:extLst>
              <a:ext uri="{909E8E84-426E-40DD-AFC4-6F175D3DCCD1}">
                <a14:hiddenFill xmlns:a14="http://schemas.microsoft.com/office/drawing/2010/main">
                  <a:solidFill>
                    <a:srgbClr val="FFFFFF"/>
                  </a:solidFill>
                </a14:hiddenFill>
              </a:ext>
            </a:extLst>
          </p:spPr>
        </p:pic>
      </p:grpSp>
      <p:sp>
        <p:nvSpPr>
          <p:cNvPr id="98" name="矩形 97">
            <a:extLst>
              <a:ext uri="{FF2B5EF4-FFF2-40B4-BE49-F238E27FC236}">
                <a16:creationId xmlns:a16="http://schemas.microsoft.com/office/drawing/2014/main" id="{45D47EEB-4A07-614D-82E8-C20C33AEE6AD}"/>
              </a:ext>
            </a:extLst>
          </p:cNvPr>
          <p:cNvSpPr/>
          <p:nvPr/>
        </p:nvSpPr>
        <p:spPr>
          <a:xfrm>
            <a:off x="746129" y="379755"/>
            <a:ext cx="204800" cy="768000"/>
          </a:xfrm>
          <a:prstGeom prst="rect">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endParaRPr lang="zh-CN" altLang="en-US" sz="1920" b="0" kern="1200">
              <a:solidFill>
                <a:srgbClr val="FFFFFF"/>
              </a:solidFill>
              <a:latin typeface="Helvetica Neue Medium"/>
              <a:cs typeface="Helvetica Neue Medium"/>
            </a:endParaRPr>
          </a:p>
        </p:txBody>
      </p:sp>
      <p:pic>
        <p:nvPicPr>
          <p:cNvPr id="99" name="Picture 2" descr="https://gss2.bdstatic.com/-fo3dSag_xI4khGkpoWK1HF6hhy/baike/c0%3Dbaike80%2C5%2C5%2C80%2C26/sign=3a7eacadc7ef7609280691cd4fb4c8a9/5366d0160924ab18a1a1490739fae6cd7b890b4e.jpg">
            <a:extLst>
              <a:ext uri="{FF2B5EF4-FFF2-40B4-BE49-F238E27FC236}">
                <a16:creationId xmlns:a16="http://schemas.microsoft.com/office/drawing/2014/main" id="{335A20B3-7F48-CE44-BFF4-A1E35014B54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1814" b="32982"/>
          <a:stretch/>
        </p:blipFill>
        <p:spPr bwMode="auto">
          <a:xfrm>
            <a:off x="14435247" y="8660495"/>
            <a:ext cx="1671020" cy="669851"/>
          </a:xfrm>
          <a:prstGeom prst="rect">
            <a:avLst/>
          </a:prstGeom>
          <a:noFill/>
          <a:extLst>
            <a:ext uri="{909E8E84-426E-40DD-AFC4-6F175D3DCCD1}">
              <a14:hiddenFill xmlns:a14="http://schemas.microsoft.com/office/drawing/2010/main">
                <a:solidFill>
                  <a:srgbClr val="FFFFFF"/>
                </a:solidFill>
              </a14:hiddenFill>
            </a:ext>
          </a:extLst>
        </p:spPr>
      </p:pic>
      <p:sp>
        <p:nvSpPr>
          <p:cNvPr id="88" name="标题 3">
            <a:extLst>
              <a:ext uri="{FF2B5EF4-FFF2-40B4-BE49-F238E27FC236}">
                <a16:creationId xmlns:a16="http://schemas.microsoft.com/office/drawing/2014/main" id="{3F78E6C4-6271-5D48-96A8-DC0AF77B5F0F}"/>
              </a:ext>
            </a:extLst>
          </p:cNvPr>
          <p:cNvSpPr txBox="1">
            <a:spLocks/>
          </p:cNvSpPr>
          <p:nvPr/>
        </p:nvSpPr>
        <p:spPr>
          <a:xfrm>
            <a:off x="1024264" y="512026"/>
            <a:ext cx="7376802" cy="604012"/>
          </a:xfrm>
          <a:prstGeom prst="rect">
            <a:avLst/>
          </a:prstGeom>
          <a:noFill/>
        </p:spPr>
        <p:txBody>
          <a:bodyPr vert="horz" wrap="square" lIns="130048" tIns="65024" rIns="130048" bIns="65024"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1300460"/>
            <a:r>
              <a:rPr kumimoji="1" lang="zh-CN" altLang="en-US" sz="3413" b="0" dirty="0">
                <a:solidFill>
                  <a:srgbClr val="000000"/>
                </a:solidFill>
                <a:latin typeface="Microsoft YaHei" panose="020B0503020204020204" pitchFamily="34" charset="-122"/>
                <a:ea typeface="Microsoft YaHei" panose="020B0503020204020204" pitchFamily="34" charset="-122"/>
                <a:cs typeface="TTTGB Medium" charset="-122"/>
              </a:rPr>
              <a:t>挑战：分布式性能解决方案总结</a:t>
            </a:r>
          </a:p>
        </p:txBody>
      </p:sp>
    </p:spTree>
    <p:extLst>
      <p:ext uri="{BB962C8B-B14F-4D97-AF65-F5344CB8AC3E}">
        <p14:creationId xmlns:p14="http://schemas.microsoft.com/office/powerpoint/2010/main" val="3794928669"/>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 name="文本框 283">
            <a:extLst>
              <a:ext uri="{FF2B5EF4-FFF2-40B4-BE49-F238E27FC236}">
                <a16:creationId xmlns:a16="http://schemas.microsoft.com/office/drawing/2014/main" id="{90851585-AA70-438C-97A3-8377908D0F9A}"/>
              </a:ext>
            </a:extLst>
          </p:cNvPr>
          <p:cNvSpPr txBox="1"/>
          <p:nvPr/>
        </p:nvSpPr>
        <p:spPr>
          <a:xfrm>
            <a:off x="15119920" y="1481748"/>
            <a:ext cx="1153591" cy="787908"/>
          </a:xfrm>
          <a:prstGeom prst="rect">
            <a:avLst/>
          </a:prstGeom>
          <a:noFill/>
        </p:spPr>
        <p:txBody>
          <a:bodyPr wrap="square" lIns="0" tIns="0" rIns="0" bIns="0" rtlCol="0">
            <a:spAutoFit/>
          </a:bodyPr>
          <a:lstStyle/>
          <a:p>
            <a:pPr marL="0" marR="0" lvl="0" indent="0" algn="l" defTabSz="1300460" rtl="0" eaLnBrk="1" fontAlgn="auto" latinLnBrk="0" hangingPunct="1">
              <a:lnSpc>
                <a:spcPct val="100000"/>
              </a:lnSpc>
              <a:spcBef>
                <a:spcPts val="0"/>
              </a:spcBef>
              <a:spcAft>
                <a:spcPts val="0"/>
              </a:spcAft>
              <a:buClrTx/>
              <a:buSzTx/>
              <a:buFontTx/>
              <a:buNone/>
              <a:tabLst/>
              <a:defRPr/>
            </a:pPr>
            <a:r>
              <a:rPr kumimoji="0" lang="en-US" altLang="zh-CN" sz="5120" b="0" i="0" u="none" strike="noStrike" kern="1200" cap="none" spc="0" normalizeH="0" baseline="0" noProof="0" dirty="0">
                <a:ln>
                  <a:noFill/>
                </a:ln>
                <a:solidFill>
                  <a:srgbClr val="2E46DE">
                    <a:lumMod val="40000"/>
                    <a:lumOff val="60000"/>
                    <a:alpha val="70000"/>
                  </a:srgbClr>
                </a:solidFill>
                <a:effectLst/>
                <a:uLnTx/>
                <a:uFillTx/>
                <a:latin typeface="OPPOSans B"/>
                <a:ea typeface="OPPOSans B"/>
                <a:cs typeface="Helvetica Neue"/>
                <a:sym typeface="Helvetica Neue"/>
              </a:rPr>
              <a:t>03</a:t>
            </a:r>
            <a:endParaRPr kumimoji="0" lang="zh-CN" altLang="en-US" sz="5120" b="0" i="0" u="none" strike="noStrike" kern="1200" cap="none" spc="0" normalizeH="0" baseline="0" noProof="0" dirty="0">
              <a:ln>
                <a:noFill/>
              </a:ln>
              <a:solidFill>
                <a:srgbClr val="2E46DE">
                  <a:lumMod val="40000"/>
                  <a:lumOff val="60000"/>
                  <a:alpha val="70000"/>
                </a:srgbClr>
              </a:solidFill>
              <a:effectLst/>
              <a:uLnTx/>
              <a:uFillTx/>
              <a:latin typeface="OPPOSans B"/>
              <a:ea typeface="OPPOSans B"/>
              <a:cs typeface="Helvetica Neue"/>
              <a:sym typeface="Helvetica Neue"/>
            </a:endParaRPr>
          </a:p>
        </p:txBody>
      </p:sp>
      <p:sp>
        <p:nvSpPr>
          <p:cNvPr id="283" name="文本框 282">
            <a:extLst>
              <a:ext uri="{FF2B5EF4-FFF2-40B4-BE49-F238E27FC236}">
                <a16:creationId xmlns:a16="http://schemas.microsoft.com/office/drawing/2014/main" id="{9BFD6F62-932E-49A1-AFA3-731FE7ACD234}"/>
              </a:ext>
            </a:extLst>
          </p:cNvPr>
          <p:cNvSpPr txBox="1"/>
          <p:nvPr/>
        </p:nvSpPr>
        <p:spPr>
          <a:xfrm>
            <a:off x="9731895" y="1481748"/>
            <a:ext cx="1153591" cy="787908"/>
          </a:xfrm>
          <a:prstGeom prst="rect">
            <a:avLst/>
          </a:prstGeom>
          <a:noFill/>
        </p:spPr>
        <p:txBody>
          <a:bodyPr wrap="square" lIns="0" tIns="0" rIns="0" bIns="0" rtlCol="0">
            <a:spAutoFit/>
          </a:bodyPr>
          <a:lstStyle/>
          <a:p>
            <a:pPr marL="0" marR="0" lvl="0" indent="0" algn="l" defTabSz="1300460" rtl="0" eaLnBrk="1" fontAlgn="auto" latinLnBrk="0" hangingPunct="1">
              <a:lnSpc>
                <a:spcPct val="100000"/>
              </a:lnSpc>
              <a:spcBef>
                <a:spcPts val="0"/>
              </a:spcBef>
              <a:spcAft>
                <a:spcPts val="0"/>
              </a:spcAft>
              <a:buClrTx/>
              <a:buSzTx/>
              <a:buFontTx/>
              <a:buNone/>
              <a:tabLst/>
              <a:defRPr/>
            </a:pPr>
            <a:r>
              <a:rPr kumimoji="0" lang="en-US" altLang="zh-CN" sz="5120" b="0" i="0" u="none" strike="noStrike" kern="1200" cap="none" spc="0" normalizeH="0" baseline="0" noProof="0" dirty="0">
                <a:ln>
                  <a:noFill/>
                </a:ln>
                <a:solidFill>
                  <a:srgbClr val="2E46DE">
                    <a:lumMod val="40000"/>
                    <a:lumOff val="60000"/>
                    <a:alpha val="70000"/>
                  </a:srgbClr>
                </a:solidFill>
                <a:effectLst/>
                <a:uLnTx/>
                <a:uFillTx/>
                <a:latin typeface="OPPOSans B"/>
                <a:ea typeface="OPPOSans B"/>
                <a:cs typeface="Helvetica Neue"/>
                <a:sym typeface="Helvetica Neue"/>
              </a:rPr>
              <a:t>02</a:t>
            </a:r>
            <a:endParaRPr kumimoji="0" lang="zh-CN" altLang="en-US" sz="5120" b="0" i="0" u="none" strike="noStrike" kern="1200" cap="none" spc="0" normalizeH="0" baseline="0" noProof="0" dirty="0">
              <a:ln>
                <a:noFill/>
              </a:ln>
              <a:solidFill>
                <a:srgbClr val="2E46DE">
                  <a:lumMod val="40000"/>
                  <a:lumOff val="60000"/>
                  <a:alpha val="70000"/>
                </a:srgbClr>
              </a:solidFill>
              <a:effectLst/>
              <a:uLnTx/>
              <a:uFillTx/>
              <a:latin typeface="OPPOSans B"/>
              <a:ea typeface="OPPOSans B"/>
              <a:cs typeface="Helvetica Neue"/>
              <a:sym typeface="Helvetica Neue"/>
            </a:endParaRPr>
          </a:p>
        </p:txBody>
      </p:sp>
      <p:sp>
        <p:nvSpPr>
          <p:cNvPr id="188" name="文本框 187">
            <a:extLst>
              <a:ext uri="{FF2B5EF4-FFF2-40B4-BE49-F238E27FC236}">
                <a16:creationId xmlns:a16="http://schemas.microsoft.com/office/drawing/2014/main" id="{128DC92F-6023-45E6-B128-AE69EF6F69C9}"/>
              </a:ext>
            </a:extLst>
          </p:cNvPr>
          <p:cNvSpPr txBox="1"/>
          <p:nvPr/>
        </p:nvSpPr>
        <p:spPr>
          <a:xfrm>
            <a:off x="4373212" y="1481748"/>
            <a:ext cx="1347393" cy="787908"/>
          </a:xfrm>
          <a:prstGeom prst="rect">
            <a:avLst/>
          </a:prstGeom>
          <a:noFill/>
        </p:spPr>
        <p:txBody>
          <a:bodyPr wrap="square" lIns="0" tIns="0" rIns="0" bIns="0" rtlCol="0">
            <a:spAutoFit/>
          </a:bodyPr>
          <a:lstStyle/>
          <a:p>
            <a:pPr marL="0" marR="0" lvl="0" indent="0" algn="l" defTabSz="1300460" rtl="0" eaLnBrk="1" fontAlgn="auto" latinLnBrk="0" hangingPunct="1">
              <a:lnSpc>
                <a:spcPct val="100000"/>
              </a:lnSpc>
              <a:spcBef>
                <a:spcPts val="0"/>
              </a:spcBef>
              <a:spcAft>
                <a:spcPts val="0"/>
              </a:spcAft>
              <a:buClrTx/>
              <a:buSzTx/>
              <a:buFontTx/>
              <a:buNone/>
              <a:tabLst/>
              <a:defRPr/>
            </a:pPr>
            <a:r>
              <a:rPr kumimoji="0" lang="en-US" altLang="zh-CN" sz="5120" b="0" i="0" u="none" strike="noStrike" kern="1200" cap="none" spc="0" normalizeH="0" baseline="0" noProof="0" dirty="0">
                <a:ln>
                  <a:noFill/>
                </a:ln>
                <a:solidFill>
                  <a:srgbClr val="2E46DE">
                    <a:lumMod val="40000"/>
                    <a:lumOff val="60000"/>
                    <a:alpha val="70000"/>
                  </a:srgbClr>
                </a:solidFill>
                <a:effectLst/>
                <a:uLnTx/>
                <a:uFillTx/>
                <a:latin typeface="OPPOSans B"/>
                <a:ea typeface="OPPOSans B"/>
                <a:cs typeface="Helvetica Neue"/>
                <a:sym typeface="Helvetica Neue"/>
              </a:rPr>
              <a:t>01</a:t>
            </a:r>
            <a:endParaRPr kumimoji="0" lang="zh-CN" altLang="en-US" sz="5120" b="0" i="0" u="none" strike="noStrike" kern="1200" cap="none" spc="0" normalizeH="0" baseline="0" noProof="0" dirty="0">
              <a:ln>
                <a:noFill/>
              </a:ln>
              <a:solidFill>
                <a:srgbClr val="2E46DE">
                  <a:lumMod val="40000"/>
                  <a:lumOff val="60000"/>
                  <a:alpha val="70000"/>
                </a:srgbClr>
              </a:solidFill>
              <a:effectLst/>
              <a:uLnTx/>
              <a:uFillTx/>
              <a:latin typeface="OPPOSans B"/>
              <a:ea typeface="OPPOSans B"/>
              <a:cs typeface="Helvetica Neue"/>
              <a:sym typeface="Helvetica Neue"/>
            </a:endParaRPr>
          </a:p>
        </p:txBody>
      </p:sp>
      <p:grpSp>
        <p:nvGrpSpPr>
          <p:cNvPr id="29" name="组合 28">
            <a:extLst>
              <a:ext uri="{FF2B5EF4-FFF2-40B4-BE49-F238E27FC236}">
                <a16:creationId xmlns:a16="http://schemas.microsoft.com/office/drawing/2014/main" id="{CCFAEDAE-22C5-4879-BE8B-7F0238275F26}"/>
              </a:ext>
            </a:extLst>
          </p:cNvPr>
          <p:cNvGrpSpPr/>
          <p:nvPr/>
        </p:nvGrpSpPr>
        <p:grpSpPr>
          <a:xfrm>
            <a:off x="746129" y="1271190"/>
            <a:ext cx="4831588" cy="7893759"/>
            <a:chOff x="597739" y="1626639"/>
            <a:chExt cx="3397210" cy="5550299"/>
          </a:xfrm>
        </p:grpSpPr>
        <p:sp>
          <p:nvSpPr>
            <p:cNvPr id="54" name="任意多边形: 形状 53">
              <a:extLst>
                <a:ext uri="{FF2B5EF4-FFF2-40B4-BE49-F238E27FC236}">
                  <a16:creationId xmlns:a16="http://schemas.microsoft.com/office/drawing/2014/main" id="{CB46D626-4EB9-4A1A-8BA3-AFB84E4E3EC5}"/>
                </a:ext>
              </a:extLst>
            </p:cNvPr>
            <p:cNvSpPr/>
            <p:nvPr/>
          </p:nvSpPr>
          <p:spPr>
            <a:xfrm>
              <a:off x="597739" y="2296422"/>
              <a:ext cx="3397209" cy="4880516"/>
            </a:xfrm>
            <a:custGeom>
              <a:avLst/>
              <a:gdLst>
                <a:gd name="connsiteX0" fmla="*/ 2136695 w 3433252"/>
                <a:gd name="connsiteY0" fmla="*/ 0 h 5254563"/>
                <a:gd name="connsiteX1" fmla="*/ 3433252 w 3433252"/>
                <a:gd name="connsiteY1" fmla="*/ 0 h 5254563"/>
                <a:gd name="connsiteX2" fmla="*/ 3433252 w 3433252"/>
                <a:gd name="connsiteY2" fmla="*/ 504825 h 5254563"/>
                <a:gd name="connsiteX3" fmla="*/ 3433252 w 3433252"/>
                <a:gd name="connsiteY3" fmla="*/ 638175 h 5254563"/>
                <a:gd name="connsiteX4" fmla="*/ 3433252 w 3433252"/>
                <a:gd name="connsiteY4" fmla="*/ 1143000 h 5254563"/>
                <a:gd name="connsiteX5" fmla="*/ 3433252 w 3433252"/>
                <a:gd name="connsiteY5" fmla="*/ 1333344 h 5254563"/>
                <a:gd name="connsiteX6" fmla="*/ 3433252 w 3433252"/>
                <a:gd name="connsiteY6" fmla="*/ 1838169 h 5254563"/>
                <a:gd name="connsiteX7" fmla="*/ 3433252 w 3433252"/>
                <a:gd name="connsiteY7" fmla="*/ 1971519 h 5254563"/>
                <a:gd name="connsiteX8" fmla="*/ 3433252 w 3433252"/>
                <a:gd name="connsiteY8" fmla="*/ 2476344 h 5254563"/>
                <a:gd name="connsiteX9" fmla="*/ 3432176 w 3433252"/>
                <a:gd name="connsiteY9" fmla="*/ 2476344 h 5254563"/>
                <a:gd name="connsiteX10" fmla="*/ 3432176 w 3433252"/>
                <a:gd name="connsiteY10" fmla="*/ 4111563 h 5254563"/>
                <a:gd name="connsiteX11" fmla="*/ 3432176 w 3433252"/>
                <a:gd name="connsiteY11" fmla="*/ 4616388 h 5254563"/>
                <a:gd name="connsiteX12" fmla="*/ 3432176 w 3433252"/>
                <a:gd name="connsiteY12" fmla="*/ 4749738 h 5254563"/>
                <a:gd name="connsiteX13" fmla="*/ 3432176 w 3433252"/>
                <a:gd name="connsiteY13" fmla="*/ 5254563 h 5254563"/>
                <a:gd name="connsiteX14" fmla="*/ 0 w 3433252"/>
                <a:gd name="connsiteY14" fmla="*/ 5254563 h 5254563"/>
                <a:gd name="connsiteX15" fmla="*/ 0 w 3433252"/>
                <a:gd name="connsiteY15" fmla="*/ 4749738 h 5254563"/>
                <a:gd name="connsiteX16" fmla="*/ 0 w 3433252"/>
                <a:gd name="connsiteY16" fmla="*/ 4616388 h 5254563"/>
                <a:gd name="connsiteX17" fmla="*/ 0 w 3433252"/>
                <a:gd name="connsiteY17" fmla="*/ 4111563 h 5254563"/>
                <a:gd name="connsiteX18" fmla="*/ 0 w 3433252"/>
                <a:gd name="connsiteY18" fmla="*/ 1435072 h 5254563"/>
                <a:gd name="connsiteX19" fmla="*/ 0 w 3433252"/>
                <a:gd name="connsiteY19" fmla="*/ 930247 h 5254563"/>
                <a:gd name="connsiteX20" fmla="*/ 0 w 3433252"/>
                <a:gd name="connsiteY20" fmla="*/ 796897 h 5254563"/>
                <a:gd name="connsiteX21" fmla="*/ 0 w 3433252"/>
                <a:gd name="connsiteY21" fmla="*/ 292072 h 5254563"/>
                <a:gd name="connsiteX22" fmla="*/ 1844623 w 3433252"/>
                <a:gd name="connsiteY22" fmla="*/ 292072 h 5254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433252" h="5254563">
                  <a:moveTo>
                    <a:pt x="2136695" y="0"/>
                  </a:moveTo>
                  <a:lnTo>
                    <a:pt x="3433252" y="0"/>
                  </a:lnTo>
                  <a:lnTo>
                    <a:pt x="3433252" y="504825"/>
                  </a:lnTo>
                  <a:lnTo>
                    <a:pt x="3433252" y="638175"/>
                  </a:lnTo>
                  <a:lnTo>
                    <a:pt x="3433252" y="1143000"/>
                  </a:lnTo>
                  <a:lnTo>
                    <a:pt x="3433252" y="1333344"/>
                  </a:lnTo>
                  <a:lnTo>
                    <a:pt x="3433252" y="1838169"/>
                  </a:lnTo>
                  <a:lnTo>
                    <a:pt x="3433252" y="1971519"/>
                  </a:lnTo>
                  <a:lnTo>
                    <a:pt x="3433252" y="2476344"/>
                  </a:lnTo>
                  <a:lnTo>
                    <a:pt x="3432176" y="2476344"/>
                  </a:lnTo>
                  <a:lnTo>
                    <a:pt x="3432176" y="4111563"/>
                  </a:lnTo>
                  <a:lnTo>
                    <a:pt x="3432176" y="4616388"/>
                  </a:lnTo>
                  <a:lnTo>
                    <a:pt x="3432176" y="4749738"/>
                  </a:lnTo>
                  <a:lnTo>
                    <a:pt x="3432176" y="5254563"/>
                  </a:lnTo>
                  <a:lnTo>
                    <a:pt x="0" y="5254563"/>
                  </a:lnTo>
                  <a:lnTo>
                    <a:pt x="0" y="4749738"/>
                  </a:lnTo>
                  <a:lnTo>
                    <a:pt x="0" y="4616388"/>
                  </a:lnTo>
                  <a:lnTo>
                    <a:pt x="0" y="4111563"/>
                  </a:lnTo>
                  <a:lnTo>
                    <a:pt x="0" y="1435072"/>
                  </a:lnTo>
                  <a:lnTo>
                    <a:pt x="0" y="930247"/>
                  </a:lnTo>
                  <a:lnTo>
                    <a:pt x="0" y="796897"/>
                  </a:lnTo>
                  <a:lnTo>
                    <a:pt x="0" y="292072"/>
                  </a:lnTo>
                  <a:lnTo>
                    <a:pt x="1844623" y="292072"/>
                  </a:lnTo>
                  <a:close/>
                </a:path>
              </a:pathLst>
            </a:custGeom>
            <a:gradFill>
              <a:gsLst>
                <a:gs pos="65000">
                  <a:schemeClr val="bg1"/>
                </a:gs>
                <a:gs pos="100000">
                  <a:srgbClr val="F2F7FC"/>
                </a:gs>
              </a:gsLst>
              <a:lin ang="5400000" scaled="0"/>
            </a:gradFill>
            <a:ln w="6350" cap="flat">
              <a:noFill/>
              <a:prstDash val="solid"/>
              <a:miter lim="800000"/>
              <a:headEnd/>
              <a:tailEnd/>
            </a:ln>
            <a:effectLst>
              <a:outerShdw blurRad="241300" dist="50800" dir="5400000" algn="ctr" rotWithShape="0">
                <a:schemeClr val="accent1">
                  <a:alpha val="24000"/>
                </a:schemeClr>
              </a:outerShdw>
            </a:effectLst>
          </p:spPr>
          <p:txBody>
            <a:bodyPr rot="0" spcFirstLastPara="0" vertOverflow="overflow" horzOverflow="overflow" vert="horz" wrap="square" lIns="130048" tIns="65024" rIns="130048" bIns="65024" numCol="1" spcCol="0" rtlCol="0" fromWordArt="0" anchor="t" anchorCtr="0" forceAA="0" compatLnSpc="1">
              <a:prstTxWarp prst="textNoShape">
                <a:avLst/>
              </a:prstTxWarp>
              <a:noAutofit/>
            </a:bodyP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Helvetica Neue"/>
                <a:sym typeface="Helvetica Neue"/>
              </a:endParaRPr>
            </a:p>
          </p:txBody>
        </p:sp>
        <p:sp>
          <p:nvSpPr>
            <p:cNvPr id="60" name="矩形 125">
              <a:extLst>
                <a:ext uri="{FF2B5EF4-FFF2-40B4-BE49-F238E27FC236}">
                  <a16:creationId xmlns:a16="http://schemas.microsoft.com/office/drawing/2014/main" id="{DE8109A5-E772-4162-B7B1-F4E0E2DCF070}"/>
                </a:ext>
              </a:extLst>
            </p:cNvPr>
            <p:cNvSpPr/>
            <p:nvPr/>
          </p:nvSpPr>
          <p:spPr>
            <a:xfrm>
              <a:off x="2674663" y="2291690"/>
              <a:ext cx="1320286" cy="35622"/>
            </a:xfrm>
            <a:custGeom>
              <a:avLst/>
              <a:gdLst>
                <a:gd name="connsiteX0" fmla="*/ 0 w 1298575"/>
                <a:gd name="connsiteY0" fmla="*/ 0 h 65973"/>
                <a:gd name="connsiteX1" fmla="*/ 1298575 w 1298575"/>
                <a:gd name="connsiteY1" fmla="*/ 0 h 65973"/>
                <a:gd name="connsiteX2" fmla="*/ 1298575 w 1298575"/>
                <a:gd name="connsiteY2" fmla="*/ 65973 h 65973"/>
                <a:gd name="connsiteX3" fmla="*/ 0 w 1298575"/>
                <a:gd name="connsiteY3" fmla="*/ 65973 h 65973"/>
                <a:gd name="connsiteX4" fmla="*/ 0 w 1298575"/>
                <a:gd name="connsiteY4" fmla="*/ 0 h 65973"/>
                <a:gd name="connsiteX0" fmla="*/ 52387 w 1350962"/>
                <a:gd name="connsiteY0" fmla="*/ 0 h 65973"/>
                <a:gd name="connsiteX1" fmla="*/ 1350962 w 1350962"/>
                <a:gd name="connsiteY1" fmla="*/ 0 h 65973"/>
                <a:gd name="connsiteX2" fmla="*/ 1350962 w 1350962"/>
                <a:gd name="connsiteY2" fmla="*/ 65973 h 65973"/>
                <a:gd name="connsiteX3" fmla="*/ 0 w 1350962"/>
                <a:gd name="connsiteY3" fmla="*/ 65973 h 65973"/>
                <a:gd name="connsiteX4" fmla="*/ 52387 w 1350962"/>
                <a:gd name="connsiteY4" fmla="*/ 0 h 65973"/>
                <a:gd name="connsiteX0" fmla="*/ 57150 w 1355725"/>
                <a:gd name="connsiteY0" fmla="*/ 0 h 65973"/>
                <a:gd name="connsiteX1" fmla="*/ 1355725 w 1355725"/>
                <a:gd name="connsiteY1" fmla="*/ 0 h 65973"/>
                <a:gd name="connsiteX2" fmla="*/ 1355725 w 1355725"/>
                <a:gd name="connsiteY2" fmla="*/ 65973 h 65973"/>
                <a:gd name="connsiteX3" fmla="*/ 0 w 1355725"/>
                <a:gd name="connsiteY3" fmla="*/ 65973 h 65973"/>
                <a:gd name="connsiteX4" fmla="*/ 57150 w 1355725"/>
                <a:gd name="connsiteY4" fmla="*/ 0 h 65973"/>
                <a:gd name="connsiteX0" fmla="*/ 35719 w 1334294"/>
                <a:gd name="connsiteY0" fmla="*/ 0 h 65973"/>
                <a:gd name="connsiteX1" fmla="*/ 1334294 w 1334294"/>
                <a:gd name="connsiteY1" fmla="*/ 0 h 65973"/>
                <a:gd name="connsiteX2" fmla="*/ 1334294 w 1334294"/>
                <a:gd name="connsiteY2" fmla="*/ 65973 h 65973"/>
                <a:gd name="connsiteX3" fmla="*/ 0 w 1334294"/>
                <a:gd name="connsiteY3" fmla="*/ 65973 h 65973"/>
                <a:gd name="connsiteX4" fmla="*/ 35719 w 1334294"/>
                <a:gd name="connsiteY4" fmla="*/ 0 h 65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4294" h="65973">
                  <a:moveTo>
                    <a:pt x="35719" y="0"/>
                  </a:moveTo>
                  <a:lnTo>
                    <a:pt x="1334294" y="0"/>
                  </a:lnTo>
                  <a:lnTo>
                    <a:pt x="1334294" y="65973"/>
                  </a:lnTo>
                  <a:lnTo>
                    <a:pt x="0" y="65973"/>
                  </a:lnTo>
                  <a:lnTo>
                    <a:pt x="35719"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dirty="0">
                <a:ln>
                  <a:noFill/>
                </a:ln>
                <a:solidFill>
                  <a:prstClr val="white"/>
                </a:solidFill>
                <a:effectLst/>
                <a:uLnTx/>
                <a:uFillTx/>
                <a:latin typeface="OPPOSans R"/>
                <a:ea typeface="OPPOSans R"/>
                <a:cs typeface="+mn-cs"/>
                <a:sym typeface="Helvetica Neue"/>
              </a:endParaRPr>
            </a:p>
          </p:txBody>
        </p:sp>
        <p:sp>
          <p:nvSpPr>
            <p:cNvPr id="77" name="PA-圆角矩形 38">
              <a:extLst>
                <a:ext uri="{FF2B5EF4-FFF2-40B4-BE49-F238E27FC236}">
                  <a16:creationId xmlns:a16="http://schemas.microsoft.com/office/drawing/2014/main" id="{C44D14F5-4310-404E-A595-0F6E18D237CA}"/>
                </a:ext>
              </a:extLst>
            </p:cNvPr>
            <p:cNvSpPr/>
            <p:nvPr>
              <p:custDataLst>
                <p:tags r:id="rId3"/>
              </p:custDataLst>
            </p:nvPr>
          </p:nvSpPr>
          <p:spPr>
            <a:xfrm>
              <a:off x="602452" y="1626639"/>
              <a:ext cx="2371130" cy="980373"/>
            </a:xfrm>
            <a:prstGeom prst="snip1Rect">
              <a:avLst>
                <a:gd name="adj" fmla="val 34449"/>
              </a:avLst>
            </a:prstGeom>
            <a:gradFill>
              <a:gsLst>
                <a:gs pos="0">
                  <a:srgbClr val="FFFFFF">
                    <a:alpha val="40000"/>
                  </a:srgbClr>
                </a:gs>
                <a:gs pos="51000">
                  <a:srgbClr val="E7E6E6">
                    <a:alpha val="75000"/>
                  </a:srgbClr>
                </a:gs>
                <a:gs pos="99000">
                  <a:srgbClr val="FFFFFF">
                    <a:alpha val="30000"/>
                  </a:srgbClr>
                </a:gs>
              </a:gsLst>
              <a:lin ang="0" scaled="0"/>
            </a:gradFill>
            <a:ln w="19050" cap="flat" cmpd="sng" algn="ctr">
              <a:gradFill>
                <a:gsLst>
                  <a:gs pos="0">
                    <a:srgbClr val="FFFFFF">
                      <a:alpha val="70000"/>
                    </a:srgbClr>
                  </a:gs>
                  <a:gs pos="40000">
                    <a:srgbClr val="E7E6E6">
                      <a:alpha val="60000"/>
                    </a:srgbClr>
                  </a:gs>
                  <a:gs pos="100000">
                    <a:srgbClr val="FFFFFF">
                      <a:alpha val="80000"/>
                    </a:srgbClr>
                  </a:gs>
                </a:gsLst>
                <a:lin ang="5400000" scaled="1"/>
              </a:gradFill>
              <a:prstDash val="solid"/>
              <a:miter lim="800000"/>
            </a:ln>
            <a:effectLst>
              <a:outerShdw blurRad="177800" sx="102000" sy="102000" algn="ctr" rotWithShape="0">
                <a:schemeClr val="bg1">
                  <a:lumMod val="65000"/>
                  <a:alpha val="30000"/>
                </a:schemeClr>
              </a:outerShdw>
            </a:effectLst>
            <a:scene3d>
              <a:camera prst="orthographicFront"/>
              <a:lightRig rig="threePt" dir="t"/>
            </a:scene3d>
            <a:sp3d extrusionH="50800"/>
          </p:spPr>
          <p:txBody>
            <a:bodyPr rtlCol="0" anchor="ctr"/>
            <a:lstStyle/>
            <a:p>
              <a:pPr marL="0" marR="0" lvl="0" indent="0" algn="ctr"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0" cap="none" spc="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Helvetica Neue"/>
                <a:sym typeface="Helvetica Neue"/>
              </a:endParaRPr>
            </a:p>
          </p:txBody>
        </p:sp>
        <p:sp>
          <p:nvSpPr>
            <p:cNvPr id="76" name="文本框 75">
              <a:extLst>
                <a:ext uri="{FF2B5EF4-FFF2-40B4-BE49-F238E27FC236}">
                  <a16:creationId xmlns:a16="http://schemas.microsoft.com/office/drawing/2014/main" id="{C92902DE-D43F-4228-BAB4-74798E43A6A8}"/>
                </a:ext>
              </a:extLst>
            </p:cNvPr>
            <p:cNvSpPr txBox="1"/>
            <p:nvPr/>
          </p:nvSpPr>
          <p:spPr>
            <a:xfrm>
              <a:off x="1776996" y="1987059"/>
              <a:ext cx="1201298" cy="276999"/>
            </a:xfrm>
            <a:prstGeom prst="rect">
              <a:avLst/>
            </a:prstGeom>
            <a:noFill/>
          </p:spPr>
          <p:txBody>
            <a:bodyPr wrap="square" lIns="0" tIns="0" rIns="0" bIns="0" rtlCol="0">
              <a:spAutoFit/>
            </a:bodyPr>
            <a:lstStyle/>
            <a:p>
              <a:pPr marL="0" marR="0" lvl="0" indent="0" algn="l" defTabSz="1300460" rtl="0" eaLnBrk="1" fontAlgn="auto" latinLnBrk="0" hangingPunct="1">
                <a:lnSpc>
                  <a:spcPct val="100000"/>
                </a:lnSpc>
                <a:spcBef>
                  <a:spcPts val="0"/>
                </a:spcBef>
                <a:spcAft>
                  <a:spcPts val="0"/>
                </a:spcAft>
                <a:buClrTx/>
                <a:buSzTx/>
                <a:buFontTx/>
                <a:buNone/>
                <a:tabLst/>
                <a:defRPr/>
              </a:pPr>
              <a:r>
                <a:rPr kumimoji="0" lang="zh-CN" altLang="en-US" sz="2560" b="0" i="0" u="none" strike="noStrike" kern="1200" cap="none" spc="0" normalizeH="0" baseline="0" noProof="0" dirty="0">
                  <a:ln>
                    <a:noFill/>
                  </a:ln>
                  <a:gradFill>
                    <a:gsLst>
                      <a:gs pos="43000">
                        <a:srgbClr val="2E46DE"/>
                      </a:gs>
                      <a:gs pos="100000">
                        <a:srgbClr val="00B0F0"/>
                      </a:gs>
                    </a:gsLst>
                    <a:lin ang="2700000" scaled="0"/>
                  </a:gradFill>
                  <a:effectLst/>
                  <a:uLnTx/>
                  <a:uFillTx/>
                  <a:latin typeface="OPPOSans B"/>
                  <a:ea typeface="OPPOSans B"/>
                  <a:cs typeface="OPPOSans B" panose="00020600040101010101" pitchFamily="18" charset="-122"/>
                  <a:sym typeface="Helvetica Neue"/>
                </a:rPr>
                <a:t>物理层面</a:t>
              </a:r>
              <a:endParaRPr kumimoji="0" lang="en-US" altLang="zh-CN" sz="2560" b="0" i="0" u="none" strike="noStrike" kern="1200" cap="none" spc="0" normalizeH="0" baseline="0" noProof="0" dirty="0">
                <a:ln>
                  <a:noFill/>
                </a:ln>
                <a:gradFill>
                  <a:gsLst>
                    <a:gs pos="43000">
                      <a:srgbClr val="2E46DE"/>
                    </a:gs>
                    <a:gs pos="100000">
                      <a:srgbClr val="00B0F0"/>
                    </a:gs>
                  </a:gsLst>
                  <a:lin ang="2700000" scaled="0"/>
                </a:gradFill>
                <a:effectLst/>
                <a:uLnTx/>
                <a:uFillTx/>
                <a:latin typeface="OPPOSans B"/>
                <a:ea typeface="OPPOSans B"/>
                <a:cs typeface="OPPOSans B" panose="00020600040101010101" pitchFamily="18" charset="-122"/>
                <a:sym typeface="Helvetica Neue"/>
              </a:endParaRPr>
            </a:p>
          </p:txBody>
        </p:sp>
        <p:sp>
          <p:nvSpPr>
            <p:cNvPr id="12" name="任意多边形: 形状 11">
              <a:extLst>
                <a:ext uri="{FF2B5EF4-FFF2-40B4-BE49-F238E27FC236}">
                  <a16:creationId xmlns:a16="http://schemas.microsoft.com/office/drawing/2014/main" id="{BF6CDCC5-D738-4244-9AA1-E245454032E0}"/>
                </a:ext>
              </a:extLst>
            </p:cNvPr>
            <p:cNvSpPr/>
            <p:nvPr/>
          </p:nvSpPr>
          <p:spPr>
            <a:xfrm>
              <a:off x="1303698" y="1975790"/>
              <a:ext cx="186677" cy="186677"/>
            </a:xfrm>
            <a:custGeom>
              <a:avLst/>
              <a:gdLst>
                <a:gd name="connsiteX0" fmla="*/ 179148 w 186677"/>
                <a:gd name="connsiteY0" fmla="*/ 47146 h 186677"/>
                <a:gd name="connsiteX1" fmla="*/ 139531 w 186677"/>
                <a:gd name="connsiteY1" fmla="*/ 7529 h 186677"/>
                <a:gd name="connsiteX2" fmla="*/ 126329 w 186677"/>
                <a:gd name="connsiteY2" fmla="*/ 13710 h 186677"/>
                <a:gd name="connsiteX3" fmla="*/ 121351 w 186677"/>
                <a:gd name="connsiteY3" fmla="*/ 0 h 186677"/>
                <a:gd name="connsiteX4" fmla="*/ 65337 w 186677"/>
                <a:gd name="connsiteY4" fmla="*/ 0 h 186677"/>
                <a:gd name="connsiteX5" fmla="*/ 60359 w 186677"/>
                <a:gd name="connsiteY5" fmla="*/ 13700 h 186677"/>
                <a:gd name="connsiteX6" fmla="*/ 47157 w 186677"/>
                <a:gd name="connsiteY6" fmla="*/ 7519 h 186677"/>
                <a:gd name="connsiteX7" fmla="*/ 7550 w 186677"/>
                <a:gd name="connsiteY7" fmla="*/ 47126 h 186677"/>
                <a:gd name="connsiteX8" fmla="*/ 13721 w 186677"/>
                <a:gd name="connsiteY8" fmla="*/ 60338 h 186677"/>
                <a:gd name="connsiteX9" fmla="*/ 0 w 186677"/>
                <a:gd name="connsiteY9" fmla="*/ 65327 h 186677"/>
                <a:gd name="connsiteX10" fmla="*/ 0 w 186677"/>
                <a:gd name="connsiteY10" fmla="*/ 121351 h 186677"/>
                <a:gd name="connsiteX11" fmla="*/ 13700 w 186677"/>
                <a:gd name="connsiteY11" fmla="*/ 126318 h 186677"/>
                <a:gd name="connsiteX12" fmla="*/ 7529 w 186677"/>
                <a:gd name="connsiteY12" fmla="*/ 139521 h 186677"/>
                <a:gd name="connsiteX13" fmla="*/ 47146 w 186677"/>
                <a:gd name="connsiteY13" fmla="*/ 179138 h 186677"/>
                <a:gd name="connsiteX14" fmla="*/ 60349 w 186677"/>
                <a:gd name="connsiteY14" fmla="*/ 172957 h 186677"/>
                <a:gd name="connsiteX15" fmla="*/ 65327 w 186677"/>
                <a:gd name="connsiteY15" fmla="*/ 186677 h 186677"/>
                <a:gd name="connsiteX16" fmla="*/ 121340 w 186677"/>
                <a:gd name="connsiteY16" fmla="*/ 186677 h 186677"/>
                <a:gd name="connsiteX17" fmla="*/ 126318 w 186677"/>
                <a:gd name="connsiteY17" fmla="*/ 172977 h 186677"/>
                <a:gd name="connsiteX18" fmla="*/ 139521 w 186677"/>
                <a:gd name="connsiteY18" fmla="*/ 179159 h 186677"/>
                <a:gd name="connsiteX19" fmla="*/ 179127 w 186677"/>
                <a:gd name="connsiteY19" fmla="*/ 139541 h 186677"/>
                <a:gd name="connsiteX20" fmla="*/ 172957 w 186677"/>
                <a:gd name="connsiteY20" fmla="*/ 126339 h 186677"/>
                <a:gd name="connsiteX21" fmla="*/ 186677 w 186677"/>
                <a:gd name="connsiteY21" fmla="*/ 121351 h 186677"/>
                <a:gd name="connsiteX22" fmla="*/ 186677 w 186677"/>
                <a:gd name="connsiteY22" fmla="*/ 65327 h 186677"/>
                <a:gd name="connsiteX23" fmla="*/ 172977 w 186677"/>
                <a:gd name="connsiteY23" fmla="*/ 60359 h 186677"/>
                <a:gd name="connsiteX24" fmla="*/ 165936 w 186677"/>
                <a:gd name="connsiteY24" fmla="*/ 106811 h 186677"/>
                <a:gd name="connsiteX25" fmla="*/ 157400 w 186677"/>
                <a:gd name="connsiteY25" fmla="*/ 109912 h 186677"/>
                <a:gd name="connsiteX26" fmla="*/ 152816 w 186677"/>
                <a:gd name="connsiteY26" fmla="*/ 111944 h 186677"/>
                <a:gd name="connsiteX27" fmla="*/ 148388 w 186677"/>
                <a:gd name="connsiteY27" fmla="*/ 122678 h 186677"/>
                <a:gd name="connsiteX28" fmla="*/ 154206 w 186677"/>
                <a:gd name="connsiteY28" fmla="*/ 135134 h 186677"/>
                <a:gd name="connsiteX29" fmla="*/ 135154 w 186677"/>
                <a:gd name="connsiteY29" fmla="*/ 154196 h 186677"/>
                <a:gd name="connsiteX30" fmla="*/ 122730 w 186677"/>
                <a:gd name="connsiteY30" fmla="*/ 148388 h 186677"/>
                <a:gd name="connsiteX31" fmla="*/ 111509 w 186677"/>
                <a:gd name="connsiteY31" fmla="*/ 152993 h 186677"/>
                <a:gd name="connsiteX32" fmla="*/ 106811 w 186677"/>
                <a:gd name="connsiteY32" fmla="*/ 165936 h 186677"/>
                <a:gd name="connsiteX33" fmla="*/ 79856 w 186677"/>
                <a:gd name="connsiteY33" fmla="*/ 165936 h 186677"/>
                <a:gd name="connsiteX34" fmla="*/ 76756 w 186677"/>
                <a:gd name="connsiteY34" fmla="*/ 157400 h 186677"/>
                <a:gd name="connsiteX35" fmla="*/ 74640 w 186677"/>
                <a:gd name="connsiteY35" fmla="*/ 152806 h 186677"/>
                <a:gd name="connsiteX36" fmla="*/ 63947 w 186677"/>
                <a:gd name="connsiteY36" fmla="*/ 148398 h 186677"/>
                <a:gd name="connsiteX37" fmla="*/ 51523 w 186677"/>
                <a:gd name="connsiteY37" fmla="*/ 154206 h 186677"/>
                <a:gd name="connsiteX38" fmla="*/ 32472 w 186677"/>
                <a:gd name="connsiteY38" fmla="*/ 135144 h 186677"/>
                <a:gd name="connsiteX39" fmla="*/ 38300 w 186677"/>
                <a:gd name="connsiteY39" fmla="*/ 122689 h 186677"/>
                <a:gd name="connsiteX40" fmla="*/ 36402 w 186677"/>
                <a:gd name="connsiteY40" fmla="*/ 118374 h 186677"/>
                <a:gd name="connsiteX41" fmla="*/ 35396 w 186677"/>
                <a:gd name="connsiteY41" fmla="*/ 115896 h 186677"/>
                <a:gd name="connsiteX42" fmla="*/ 33685 w 186677"/>
                <a:gd name="connsiteY42" fmla="*/ 111529 h 186677"/>
                <a:gd name="connsiteX43" fmla="*/ 20742 w 186677"/>
                <a:gd name="connsiteY43" fmla="*/ 106811 h 186677"/>
                <a:gd name="connsiteX44" fmla="*/ 20742 w 186677"/>
                <a:gd name="connsiteY44" fmla="*/ 79867 h 186677"/>
                <a:gd name="connsiteX45" fmla="*/ 29277 w 186677"/>
                <a:gd name="connsiteY45" fmla="*/ 76766 h 186677"/>
                <a:gd name="connsiteX46" fmla="*/ 33861 w 186677"/>
                <a:gd name="connsiteY46" fmla="*/ 74733 h 186677"/>
                <a:gd name="connsiteX47" fmla="*/ 38290 w 186677"/>
                <a:gd name="connsiteY47" fmla="*/ 63999 h 186677"/>
                <a:gd name="connsiteX48" fmla="*/ 32472 w 186677"/>
                <a:gd name="connsiteY48" fmla="*/ 51533 h 186677"/>
                <a:gd name="connsiteX49" fmla="*/ 51523 w 186677"/>
                <a:gd name="connsiteY49" fmla="*/ 32482 h 186677"/>
                <a:gd name="connsiteX50" fmla="*/ 63968 w 186677"/>
                <a:gd name="connsiteY50" fmla="*/ 38290 h 186677"/>
                <a:gd name="connsiteX51" fmla="*/ 75169 w 186677"/>
                <a:gd name="connsiteY51" fmla="*/ 33675 h 186677"/>
                <a:gd name="connsiteX52" fmla="*/ 79867 w 186677"/>
                <a:gd name="connsiteY52" fmla="*/ 20742 h 186677"/>
                <a:gd name="connsiteX53" fmla="*/ 106821 w 186677"/>
                <a:gd name="connsiteY53" fmla="*/ 20742 h 186677"/>
                <a:gd name="connsiteX54" fmla="*/ 109922 w 186677"/>
                <a:gd name="connsiteY54" fmla="*/ 29277 h 186677"/>
                <a:gd name="connsiteX55" fmla="*/ 112038 w 186677"/>
                <a:gd name="connsiteY55" fmla="*/ 33872 h 186677"/>
                <a:gd name="connsiteX56" fmla="*/ 122730 w 186677"/>
                <a:gd name="connsiteY56" fmla="*/ 38279 h 186677"/>
                <a:gd name="connsiteX57" fmla="*/ 135154 w 186677"/>
                <a:gd name="connsiteY57" fmla="*/ 32472 h 186677"/>
                <a:gd name="connsiteX58" fmla="*/ 154206 w 186677"/>
                <a:gd name="connsiteY58" fmla="*/ 51533 h 186677"/>
                <a:gd name="connsiteX59" fmla="*/ 148377 w 186677"/>
                <a:gd name="connsiteY59" fmla="*/ 63989 h 186677"/>
                <a:gd name="connsiteX60" fmla="*/ 150275 w 186677"/>
                <a:gd name="connsiteY60" fmla="*/ 68303 h 186677"/>
                <a:gd name="connsiteX61" fmla="*/ 151281 w 186677"/>
                <a:gd name="connsiteY61" fmla="*/ 70782 h 186677"/>
                <a:gd name="connsiteX62" fmla="*/ 152993 w 186677"/>
                <a:gd name="connsiteY62" fmla="*/ 75148 h 186677"/>
                <a:gd name="connsiteX63" fmla="*/ 165936 w 186677"/>
                <a:gd name="connsiteY63" fmla="*/ 79867 h 186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86677" h="186677">
                  <a:moveTo>
                    <a:pt x="179148" y="47146"/>
                  </a:moveTo>
                  <a:lnTo>
                    <a:pt x="139531" y="7529"/>
                  </a:lnTo>
                  <a:lnTo>
                    <a:pt x="126329" y="13710"/>
                  </a:lnTo>
                  <a:lnTo>
                    <a:pt x="121351" y="0"/>
                  </a:lnTo>
                  <a:lnTo>
                    <a:pt x="65337" y="0"/>
                  </a:lnTo>
                  <a:lnTo>
                    <a:pt x="60359" y="13700"/>
                  </a:lnTo>
                  <a:lnTo>
                    <a:pt x="47157" y="7519"/>
                  </a:lnTo>
                  <a:lnTo>
                    <a:pt x="7550" y="47126"/>
                  </a:lnTo>
                  <a:lnTo>
                    <a:pt x="13721" y="60338"/>
                  </a:lnTo>
                  <a:lnTo>
                    <a:pt x="0" y="65327"/>
                  </a:lnTo>
                  <a:lnTo>
                    <a:pt x="0" y="121351"/>
                  </a:lnTo>
                  <a:lnTo>
                    <a:pt x="13700" y="126318"/>
                  </a:lnTo>
                  <a:lnTo>
                    <a:pt x="7529" y="139521"/>
                  </a:lnTo>
                  <a:lnTo>
                    <a:pt x="47146" y="179138"/>
                  </a:lnTo>
                  <a:lnTo>
                    <a:pt x="60349" y="172957"/>
                  </a:lnTo>
                  <a:lnTo>
                    <a:pt x="65327" y="186677"/>
                  </a:lnTo>
                  <a:lnTo>
                    <a:pt x="121340" y="186677"/>
                  </a:lnTo>
                  <a:lnTo>
                    <a:pt x="126318" y="172977"/>
                  </a:lnTo>
                  <a:lnTo>
                    <a:pt x="139521" y="179159"/>
                  </a:lnTo>
                  <a:lnTo>
                    <a:pt x="179127" y="139541"/>
                  </a:lnTo>
                  <a:lnTo>
                    <a:pt x="172957" y="126339"/>
                  </a:lnTo>
                  <a:lnTo>
                    <a:pt x="186677" y="121351"/>
                  </a:lnTo>
                  <a:lnTo>
                    <a:pt x="186677" y="65327"/>
                  </a:lnTo>
                  <a:lnTo>
                    <a:pt x="172977" y="60359"/>
                  </a:lnTo>
                  <a:close/>
                  <a:moveTo>
                    <a:pt x="165936" y="106811"/>
                  </a:moveTo>
                  <a:lnTo>
                    <a:pt x="157400" y="109912"/>
                  </a:lnTo>
                  <a:lnTo>
                    <a:pt x="152816" y="111944"/>
                  </a:lnTo>
                  <a:lnTo>
                    <a:pt x="148388" y="122678"/>
                  </a:lnTo>
                  <a:lnTo>
                    <a:pt x="154206" y="135134"/>
                  </a:lnTo>
                  <a:lnTo>
                    <a:pt x="135154" y="154196"/>
                  </a:lnTo>
                  <a:lnTo>
                    <a:pt x="122730" y="148388"/>
                  </a:lnTo>
                  <a:lnTo>
                    <a:pt x="111509" y="152993"/>
                  </a:lnTo>
                  <a:lnTo>
                    <a:pt x="106811" y="165936"/>
                  </a:lnTo>
                  <a:lnTo>
                    <a:pt x="79856" y="165936"/>
                  </a:lnTo>
                  <a:lnTo>
                    <a:pt x="76756" y="157400"/>
                  </a:lnTo>
                  <a:lnTo>
                    <a:pt x="74640" y="152806"/>
                  </a:lnTo>
                  <a:lnTo>
                    <a:pt x="63947" y="148398"/>
                  </a:lnTo>
                  <a:lnTo>
                    <a:pt x="51523" y="154206"/>
                  </a:lnTo>
                  <a:lnTo>
                    <a:pt x="32472" y="135144"/>
                  </a:lnTo>
                  <a:lnTo>
                    <a:pt x="38300" y="122689"/>
                  </a:lnTo>
                  <a:lnTo>
                    <a:pt x="36402" y="118374"/>
                  </a:lnTo>
                  <a:cubicBezTo>
                    <a:pt x="36081" y="117648"/>
                    <a:pt x="35790" y="116891"/>
                    <a:pt x="35396" y="115896"/>
                  </a:cubicBezTo>
                  <a:lnTo>
                    <a:pt x="33685" y="111529"/>
                  </a:lnTo>
                  <a:lnTo>
                    <a:pt x="20742" y="106811"/>
                  </a:lnTo>
                  <a:lnTo>
                    <a:pt x="20742" y="79867"/>
                  </a:lnTo>
                  <a:lnTo>
                    <a:pt x="29277" y="76766"/>
                  </a:lnTo>
                  <a:lnTo>
                    <a:pt x="33861" y="74733"/>
                  </a:lnTo>
                  <a:lnTo>
                    <a:pt x="38290" y="63999"/>
                  </a:lnTo>
                  <a:lnTo>
                    <a:pt x="32472" y="51533"/>
                  </a:lnTo>
                  <a:lnTo>
                    <a:pt x="51523" y="32482"/>
                  </a:lnTo>
                  <a:lnTo>
                    <a:pt x="63968" y="38290"/>
                  </a:lnTo>
                  <a:lnTo>
                    <a:pt x="75169" y="33675"/>
                  </a:lnTo>
                  <a:lnTo>
                    <a:pt x="79867" y="20742"/>
                  </a:lnTo>
                  <a:lnTo>
                    <a:pt x="106821" y="20742"/>
                  </a:lnTo>
                  <a:lnTo>
                    <a:pt x="109922" y="29277"/>
                  </a:lnTo>
                  <a:lnTo>
                    <a:pt x="112038" y="33872"/>
                  </a:lnTo>
                  <a:lnTo>
                    <a:pt x="122730" y="38279"/>
                  </a:lnTo>
                  <a:lnTo>
                    <a:pt x="135154" y="32472"/>
                  </a:lnTo>
                  <a:lnTo>
                    <a:pt x="154206" y="51533"/>
                  </a:lnTo>
                  <a:lnTo>
                    <a:pt x="148377" y="63989"/>
                  </a:lnTo>
                  <a:lnTo>
                    <a:pt x="150275" y="68303"/>
                  </a:lnTo>
                  <a:cubicBezTo>
                    <a:pt x="150597" y="69029"/>
                    <a:pt x="150887" y="69786"/>
                    <a:pt x="151281" y="70782"/>
                  </a:cubicBezTo>
                  <a:lnTo>
                    <a:pt x="152993" y="75148"/>
                  </a:lnTo>
                  <a:lnTo>
                    <a:pt x="165936" y="79867"/>
                  </a:lnTo>
                  <a:close/>
                </a:path>
              </a:pathLst>
            </a:custGeom>
            <a:solidFill>
              <a:schemeClr val="accent1"/>
            </a:solidFill>
            <a:ln w="10269"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13" name="任意多边形: 形状 12">
              <a:extLst>
                <a:ext uri="{FF2B5EF4-FFF2-40B4-BE49-F238E27FC236}">
                  <a16:creationId xmlns:a16="http://schemas.microsoft.com/office/drawing/2014/main" id="{25365063-FF8F-47CA-9AEB-726715F14C02}"/>
                </a:ext>
              </a:extLst>
            </p:cNvPr>
            <p:cNvSpPr/>
            <p:nvPr/>
          </p:nvSpPr>
          <p:spPr>
            <a:xfrm>
              <a:off x="1345182" y="2017274"/>
              <a:ext cx="103709" cy="103709"/>
            </a:xfrm>
            <a:custGeom>
              <a:avLst/>
              <a:gdLst>
                <a:gd name="connsiteX0" fmla="*/ 51855 w 103709"/>
                <a:gd name="connsiteY0" fmla="*/ 0 h 103709"/>
                <a:gd name="connsiteX1" fmla="*/ 0 w 103709"/>
                <a:gd name="connsiteY1" fmla="*/ 51855 h 103709"/>
                <a:gd name="connsiteX2" fmla="*/ 51855 w 103709"/>
                <a:gd name="connsiteY2" fmla="*/ 103710 h 103709"/>
                <a:gd name="connsiteX3" fmla="*/ 103710 w 103709"/>
                <a:gd name="connsiteY3" fmla="*/ 51855 h 103709"/>
                <a:gd name="connsiteX4" fmla="*/ 51855 w 103709"/>
                <a:gd name="connsiteY4" fmla="*/ 0 h 103709"/>
                <a:gd name="connsiteX5" fmla="*/ 51855 w 103709"/>
                <a:gd name="connsiteY5" fmla="*/ 82968 h 103709"/>
                <a:gd name="connsiteX6" fmla="*/ 20742 w 103709"/>
                <a:gd name="connsiteY6" fmla="*/ 51855 h 103709"/>
                <a:gd name="connsiteX7" fmla="*/ 51855 w 103709"/>
                <a:gd name="connsiteY7" fmla="*/ 20742 h 103709"/>
                <a:gd name="connsiteX8" fmla="*/ 82968 w 103709"/>
                <a:gd name="connsiteY8" fmla="*/ 51855 h 103709"/>
                <a:gd name="connsiteX9" fmla="*/ 51855 w 103709"/>
                <a:gd name="connsiteY9" fmla="*/ 82968 h 103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3709" h="103709">
                  <a:moveTo>
                    <a:pt x="51855" y="0"/>
                  </a:moveTo>
                  <a:cubicBezTo>
                    <a:pt x="23262" y="0"/>
                    <a:pt x="0" y="23262"/>
                    <a:pt x="0" y="51855"/>
                  </a:cubicBezTo>
                  <a:cubicBezTo>
                    <a:pt x="0" y="80448"/>
                    <a:pt x="23262" y="103710"/>
                    <a:pt x="51855" y="103710"/>
                  </a:cubicBezTo>
                  <a:cubicBezTo>
                    <a:pt x="80448" y="103710"/>
                    <a:pt x="103710" y="80448"/>
                    <a:pt x="103710" y="51855"/>
                  </a:cubicBezTo>
                  <a:cubicBezTo>
                    <a:pt x="103710" y="23262"/>
                    <a:pt x="80448" y="0"/>
                    <a:pt x="51855" y="0"/>
                  </a:cubicBezTo>
                  <a:close/>
                  <a:moveTo>
                    <a:pt x="51855" y="82968"/>
                  </a:moveTo>
                  <a:cubicBezTo>
                    <a:pt x="34701" y="82968"/>
                    <a:pt x="20742" y="69008"/>
                    <a:pt x="20742" y="51855"/>
                  </a:cubicBezTo>
                  <a:cubicBezTo>
                    <a:pt x="20742" y="34701"/>
                    <a:pt x="34701" y="20742"/>
                    <a:pt x="51855" y="20742"/>
                  </a:cubicBezTo>
                  <a:cubicBezTo>
                    <a:pt x="69008" y="20742"/>
                    <a:pt x="82968" y="34701"/>
                    <a:pt x="82968" y="51855"/>
                  </a:cubicBezTo>
                  <a:cubicBezTo>
                    <a:pt x="82968" y="69008"/>
                    <a:pt x="69008" y="82968"/>
                    <a:pt x="51855" y="82968"/>
                  </a:cubicBezTo>
                  <a:close/>
                </a:path>
              </a:pathLst>
            </a:custGeom>
            <a:solidFill>
              <a:schemeClr val="accent1"/>
            </a:solidFill>
            <a:ln w="10269"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14" name="任意多边形: 形状 13">
              <a:extLst>
                <a:ext uri="{FF2B5EF4-FFF2-40B4-BE49-F238E27FC236}">
                  <a16:creationId xmlns:a16="http://schemas.microsoft.com/office/drawing/2014/main" id="{A26744B9-8A89-483B-AF87-1C8EAFE2EEDE}"/>
                </a:ext>
              </a:extLst>
            </p:cNvPr>
            <p:cNvSpPr/>
            <p:nvPr/>
          </p:nvSpPr>
          <p:spPr>
            <a:xfrm>
              <a:off x="909601" y="1830596"/>
              <a:ext cx="643007" cy="643000"/>
            </a:xfrm>
            <a:custGeom>
              <a:avLst/>
              <a:gdLst>
                <a:gd name="connsiteX0" fmla="*/ 640926 w 643007"/>
                <a:gd name="connsiteY0" fmla="*/ 139230 h 643000"/>
                <a:gd name="connsiteX1" fmla="*/ 591456 w 643007"/>
                <a:gd name="connsiteY1" fmla="*/ 103710 h 643000"/>
                <a:gd name="connsiteX2" fmla="*/ 388963 w 643007"/>
                <a:gd name="connsiteY2" fmla="*/ 103710 h 643000"/>
                <a:gd name="connsiteX3" fmla="*/ 393848 w 643007"/>
                <a:gd name="connsiteY3" fmla="*/ 54862 h 643000"/>
                <a:gd name="connsiteX4" fmla="*/ 394097 w 643007"/>
                <a:gd name="connsiteY4" fmla="*/ 49884 h 643000"/>
                <a:gd name="connsiteX5" fmla="*/ 344212 w 643007"/>
                <a:gd name="connsiteY5" fmla="*/ 0 h 643000"/>
                <a:gd name="connsiteX6" fmla="*/ 112110 w 643007"/>
                <a:gd name="connsiteY6" fmla="*/ 0 h 643000"/>
                <a:gd name="connsiteX7" fmla="*/ 62226 w 643007"/>
                <a:gd name="connsiteY7" fmla="*/ 49884 h 643000"/>
                <a:gd name="connsiteX8" fmla="*/ 62475 w 643007"/>
                <a:gd name="connsiteY8" fmla="*/ 54852 h 643000"/>
                <a:gd name="connsiteX9" fmla="*/ 65285 w 643007"/>
                <a:gd name="connsiteY9" fmla="*/ 82968 h 643000"/>
                <a:gd name="connsiteX10" fmla="*/ 31113 w 643007"/>
                <a:gd name="connsiteY10" fmla="*/ 82968 h 643000"/>
                <a:gd name="connsiteX11" fmla="*/ 0 w 643007"/>
                <a:gd name="connsiteY11" fmla="*/ 114081 h 643000"/>
                <a:gd name="connsiteX12" fmla="*/ 0 w 643007"/>
                <a:gd name="connsiteY12" fmla="*/ 520332 h 643000"/>
                <a:gd name="connsiteX13" fmla="*/ 9116 w 643007"/>
                <a:gd name="connsiteY13" fmla="*/ 542329 h 643000"/>
                <a:gd name="connsiteX14" fmla="*/ 100671 w 643007"/>
                <a:gd name="connsiteY14" fmla="*/ 633884 h 643000"/>
                <a:gd name="connsiteX15" fmla="*/ 122678 w 643007"/>
                <a:gd name="connsiteY15" fmla="*/ 643000 h 643000"/>
                <a:gd name="connsiteX16" fmla="*/ 404468 w 643007"/>
                <a:gd name="connsiteY16" fmla="*/ 643000 h 643000"/>
                <a:gd name="connsiteX17" fmla="*/ 435581 w 643007"/>
                <a:gd name="connsiteY17" fmla="*/ 611887 h 643000"/>
                <a:gd name="connsiteX18" fmla="*/ 435581 w 643007"/>
                <a:gd name="connsiteY18" fmla="*/ 373355 h 643000"/>
                <a:gd name="connsiteX19" fmla="*/ 456323 w 643007"/>
                <a:gd name="connsiteY19" fmla="*/ 373355 h 643000"/>
                <a:gd name="connsiteX20" fmla="*/ 456323 w 643007"/>
                <a:gd name="connsiteY20" fmla="*/ 388548 h 643000"/>
                <a:gd name="connsiteX21" fmla="*/ 482613 w 643007"/>
                <a:gd name="connsiteY21" fmla="*/ 414839 h 643000"/>
                <a:gd name="connsiteX22" fmla="*/ 497195 w 643007"/>
                <a:gd name="connsiteY22" fmla="*/ 410421 h 643000"/>
                <a:gd name="connsiteX23" fmla="*/ 552804 w 643007"/>
                <a:gd name="connsiteY23" fmla="*/ 373355 h 643000"/>
                <a:gd name="connsiteX24" fmla="*/ 576128 w 643007"/>
                <a:gd name="connsiteY24" fmla="*/ 373355 h 643000"/>
                <a:gd name="connsiteX25" fmla="*/ 625774 w 643007"/>
                <a:gd name="connsiteY25" fmla="*/ 328438 h 643000"/>
                <a:gd name="connsiteX26" fmla="*/ 642762 w 643007"/>
                <a:gd name="connsiteY26" fmla="*/ 158562 h 643000"/>
                <a:gd name="connsiteX27" fmla="*/ 640926 w 643007"/>
                <a:gd name="connsiteY27" fmla="*/ 139230 h 643000"/>
                <a:gd name="connsiteX28" fmla="*/ 112110 w 643007"/>
                <a:gd name="connsiteY28" fmla="*/ 20742 h 643000"/>
                <a:gd name="connsiteX29" fmla="*/ 344212 w 643007"/>
                <a:gd name="connsiteY29" fmla="*/ 20742 h 643000"/>
                <a:gd name="connsiteX30" fmla="*/ 373355 w 643007"/>
                <a:gd name="connsiteY30" fmla="*/ 49884 h 643000"/>
                <a:gd name="connsiteX31" fmla="*/ 373210 w 643007"/>
                <a:gd name="connsiteY31" fmla="*/ 52788 h 643000"/>
                <a:gd name="connsiteX32" fmla="*/ 356222 w 643007"/>
                <a:gd name="connsiteY32" fmla="*/ 222665 h 643000"/>
                <a:gd name="connsiteX33" fmla="*/ 327225 w 643007"/>
                <a:gd name="connsiteY33" fmla="*/ 248903 h 643000"/>
                <a:gd name="connsiteX34" fmla="*/ 269645 w 643007"/>
                <a:gd name="connsiteY34" fmla="*/ 248903 h 643000"/>
                <a:gd name="connsiteX35" fmla="*/ 269645 w 643007"/>
                <a:gd name="connsiteY35" fmla="*/ 284839 h 643000"/>
                <a:gd name="connsiteX36" fmla="*/ 261017 w 643007"/>
                <a:gd name="connsiteY36" fmla="*/ 289454 h 643000"/>
                <a:gd name="connsiteX37" fmla="*/ 200191 w 643007"/>
                <a:gd name="connsiteY37" fmla="*/ 248903 h 643000"/>
                <a:gd name="connsiteX38" fmla="*/ 129098 w 643007"/>
                <a:gd name="connsiteY38" fmla="*/ 248903 h 643000"/>
                <a:gd name="connsiteX39" fmla="*/ 100101 w 643007"/>
                <a:gd name="connsiteY39" fmla="*/ 222665 h 643000"/>
                <a:gd name="connsiteX40" fmla="*/ 83113 w 643007"/>
                <a:gd name="connsiteY40" fmla="*/ 52778 h 643000"/>
                <a:gd name="connsiteX41" fmla="*/ 82968 w 643007"/>
                <a:gd name="connsiteY41" fmla="*/ 49884 h 643000"/>
                <a:gd name="connsiteX42" fmla="*/ 112110 w 643007"/>
                <a:gd name="connsiteY42" fmla="*/ 20742 h 643000"/>
                <a:gd name="connsiteX43" fmla="*/ 35406 w 643007"/>
                <a:gd name="connsiteY43" fmla="*/ 539290 h 643000"/>
                <a:gd name="connsiteX44" fmla="*/ 93339 w 643007"/>
                <a:gd name="connsiteY44" fmla="*/ 539290 h 643000"/>
                <a:gd name="connsiteX45" fmla="*/ 103710 w 643007"/>
                <a:gd name="connsiteY45" fmla="*/ 549661 h 643000"/>
                <a:gd name="connsiteX46" fmla="*/ 103710 w 643007"/>
                <a:gd name="connsiteY46" fmla="*/ 607594 h 643000"/>
                <a:gd name="connsiteX47" fmla="*/ 414839 w 643007"/>
                <a:gd name="connsiteY47" fmla="*/ 611887 h 643000"/>
                <a:gd name="connsiteX48" fmla="*/ 404468 w 643007"/>
                <a:gd name="connsiteY48" fmla="*/ 622258 h 643000"/>
                <a:gd name="connsiteX49" fmla="*/ 124452 w 643007"/>
                <a:gd name="connsiteY49" fmla="*/ 622258 h 643000"/>
                <a:gd name="connsiteX50" fmla="*/ 124452 w 643007"/>
                <a:gd name="connsiteY50" fmla="*/ 549661 h 643000"/>
                <a:gd name="connsiteX51" fmla="*/ 93339 w 643007"/>
                <a:gd name="connsiteY51" fmla="*/ 518548 h 643000"/>
                <a:gd name="connsiteX52" fmla="*/ 20742 w 643007"/>
                <a:gd name="connsiteY52" fmla="*/ 518548 h 643000"/>
                <a:gd name="connsiteX53" fmla="*/ 20742 w 643007"/>
                <a:gd name="connsiteY53" fmla="*/ 114081 h 643000"/>
                <a:gd name="connsiteX54" fmla="*/ 31113 w 643007"/>
                <a:gd name="connsiteY54" fmla="*/ 103710 h 643000"/>
                <a:gd name="connsiteX55" fmla="*/ 67359 w 643007"/>
                <a:gd name="connsiteY55" fmla="*/ 103710 h 643000"/>
                <a:gd name="connsiteX56" fmla="*/ 79462 w 643007"/>
                <a:gd name="connsiteY56" fmla="*/ 224729 h 643000"/>
                <a:gd name="connsiteX57" fmla="*/ 129098 w 643007"/>
                <a:gd name="connsiteY57" fmla="*/ 269645 h 643000"/>
                <a:gd name="connsiteX58" fmla="*/ 193916 w 643007"/>
                <a:gd name="connsiteY58" fmla="*/ 269645 h 643000"/>
                <a:gd name="connsiteX59" fmla="*/ 249515 w 643007"/>
                <a:gd name="connsiteY59" fmla="*/ 306711 h 643000"/>
                <a:gd name="connsiteX60" fmla="*/ 264097 w 643007"/>
                <a:gd name="connsiteY60" fmla="*/ 311129 h 643000"/>
                <a:gd name="connsiteX61" fmla="*/ 290387 w 643007"/>
                <a:gd name="connsiteY61" fmla="*/ 284839 h 643000"/>
                <a:gd name="connsiteX62" fmla="*/ 290387 w 643007"/>
                <a:gd name="connsiteY62" fmla="*/ 269645 h 643000"/>
                <a:gd name="connsiteX63" fmla="*/ 327225 w 643007"/>
                <a:gd name="connsiteY63" fmla="*/ 269645 h 643000"/>
                <a:gd name="connsiteX64" fmla="*/ 342958 w 643007"/>
                <a:gd name="connsiteY64" fmla="*/ 266949 h 643000"/>
                <a:gd name="connsiteX65" fmla="*/ 349108 w 643007"/>
                <a:gd name="connsiteY65" fmla="*/ 328438 h 643000"/>
                <a:gd name="connsiteX66" fmla="*/ 398743 w 643007"/>
                <a:gd name="connsiteY66" fmla="*/ 373355 h 643000"/>
                <a:gd name="connsiteX67" fmla="*/ 414839 w 643007"/>
                <a:gd name="connsiteY67" fmla="*/ 373355 h 643000"/>
                <a:gd name="connsiteX68" fmla="*/ 622113 w 643007"/>
                <a:gd name="connsiteY68" fmla="*/ 156498 h 643000"/>
                <a:gd name="connsiteX69" fmla="*/ 605125 w 643007"/>
                <a:gd name="connsiteY69" fmla="*/ 326374 h 643000"/>
                <a:gd name="connsiteX70" fmla="*/ 576128 w 643007"/>
                <a:gd name="connsiteY70" fmla="*/ 352613 h 643000"/>
                <a:gd name="connsiteX71" fmla="*/ 546529 w 643007"/>
                <a:gd name="connsiteY71" fmla="*/ 352613 h 643000"/>
                <a:gd name="connsiteX72" fmla="*/ 485704 w 643007"/>
                <a:gd name="connsiteY72" fmla="*/ 393163 h 643000"/>
                <a:gd name="connsiteX73" fmla="*/ 477065 w 643007"/>
                <a:gd name="connsiteY73" fmla="*/ 388548 h 643000"/>
                <a:gd name="connsiteX74" fmla="*/ 477065 w 643007"/>
                <a:gd name="connsiteY74" fmla="*/ 352613 h 643000"/>
                <a:gd name="connsiteX75" fmla="*/ 398743 w 643007"/>
                <a:gd name="connsiteY75" fmla="*/ 352613 h 643000"/>
                <a:gd name="connsiteX76" fmla="*/ 369746 w 643007"/>
                <a:gd name="connsiteY76" fmla="*/ 326374 h 643000"/>
                <a:gd name="connsiteX77" fmla="*/ 362590 w 643007"/>
                <a:gd name="connsiteY77" fmla="*/ 254784 h 643000"/>
                <a:gd name="connsiteX78" fmla="*/ 376871 w 643007"/>
                <a:gd name="connsiteY78" fmla="*/ 224729 h 643000"/>
                <a:gd name="connsiteX79" fmla="*/ 386889 w 643007"/>
                <a:gd name="connsiteY79" fmla="*/ 124452 h 643000"/>
                <a:gd name="connsiteX80" fmla="*/ 591456 w 643007"/>
                <a:gd name="connsiteY80" fmla="*/ 124452 h 643000"/>
                <a:gd name="connsiteX81" fmla="*/ 621014 w 643007"/>
                <a:gd name="connsiteY81" fmla="*/ 145048 h 643000"/>
                <a:gd name="connsiteX82" fmla="*/ 622113 w 643007"/>
                <a:gd name="connsiteY82" fmla="*/ 156498 h 643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43007" h="643000">
                  <a:moveTo>
                    <a:pt x="640926" y="139230"/>
                  </a:moveTo>
                  <a:cubicBezTo>
                    <a:pt x="634797" y="118312"/>
                    <a:pt x="614459" y="103710"/>
                    <a:pt x="591456" y="103710"/>
                  </a:cubicBezTo>
                  <a:lnTo>
                    <a:pt x="388963" y="103710"/>
                  </a:lnTo>
                  <a:lnTo>
                    <a:pt x="393848" y="54862"/>
                  </a:lnTo>
                  <a:cubicBezTo>
                    <a:pt x="394014" y="53213"/>
                    <a:pt x="394097" y="51544"/>
                    <a:pt x="394097" y="49884"/>
                  </a:cubicBezTo>
                  <a:cubicBezTo>
                    <a:pt x="394097" y="22370"/>
                    <a:pt x="371716" y="0"/>
                    <a:pt x="344212" y="0"/>
                  </a:cubicBezTo>
                  <a:lnTo>
                    <a:pt x="112110" y="0"/>
                  </a:lnTo>
                  <a:cubicBezTo>
                    <a:pt x="84606" y="0"/>
                    <a:pt x="62226" y="22370"/>
                    <a:pt x="62226" y="49884"/>
                  </a:cubicBezTo>
                  <a:cubicBezTo>
                    <a:pt x="62226" y="51544"/>
                    <a:pt x="62309" y="53213"/>
                    <a:pt x="62475" y="54852"/>
                  </a:cubicBezTo>
                  <a:lnTo>
                    <a:pt x="65285" y="82968"/>
                  </a:lnTo>
                  <a:lnTo>
                    <a:pt x="31113" y="82968"/>
                  </a:lnTo>
                  <a:cubicBezTo>
                    <a:pt x="13959" y="82968"/>
                    <a:pt x="0" y="96927"/>
                    <a:pt x="0" y="114081"/>
                  </a:cubicBezTo>
                  <a:lnTo>
                    <a:pt x="0" y="520332"/>
                  </a:lnTo>
                  <a:cubicBezTo>
                    <a:pt x="0" y="528639"/>
                    <a:pt x="3236" y="536459"/>
                    <a:pt x="9116" y="542329"/>
                  </a:cubicBezTo>
                  <a:lnTo>
                    <a:pt x="100671" y="633884"/>
                  </a:lnTo>
                  <a:cubicBezTo>
                    <a:pt x="106541" y="639764"/>
                    <a:pt x="114361" y="643000"/>
                    <a:pt x="122678" y="643000"/>
                  </a:cubicBezTo>
                  <a:lnTo>
                    <a:pt x="404468" y="643000"/>
                  </a:lnTo>
                  <a:cubicBezTo>
                    <a:pt x="421621" y="643000"/>
                    <a:pt x="435581" y="629041"/>
                    <a:pt x="435581" y="611887"/>
                  </a:cubicBezTo>
                  <a:lnTo>
                    <a:pt x="435581" y="373355"/>
                  </a:lnTo>
                  <a:lnTo>
                    <a:pt x="456323" y="373355"/>
                  </a:lnTo>
                  <a:lnTo>
                    <a:pt x="456323" y="388548"/>
                  </a:lnTo>
                  <a:cubicBezTo>
                    <a:pt x="456323" y="403037"/>
                    <a:pt x="468114" y="414839"/>
                    <a:pt x="482613" y="414839"/>
                  </a:cubicBezTo>
                  <a:cubicBezTo>
                    <a:pt x="487819" y="414839"/>
                    <a:pt x="492860" y="413314"/>
                    <a:pt x="497195" y="410421"/>
                  </a:cubicBezTo>
                  <a:lnTo>
                    <a:pt x="552804" y="373355"/>
                  </a:lnTo>
                  <a:lnTo>
                    <a:pt x="576128" y="373355"/>
                  </a:lnTo>
                  <a:cubicBezTo>
                    <a:pt x="601869" y="373355"/>
                    <a:pt x="623212" y="354044"/>
                    <a:pt x="625774" y="328438"/>
                  </a:cubicBezTo>
                  <a:lnTo>
                    <a:pt x="642762" y="158562"/>
                  </a:lnTo>
                  <a:cubicBezTo>
                    <a:pt x="643405" y="152101"/>
                    <a:pt x="642782" y="145598"/>
                    <a:pt x="640926" y="139230"/>
                  </a:cubicBezTo>
                  <a:close/>
                  <a:moveTo>
                    <a:pt x="112110" y="20742"/>
                  </a:moveTo>
                  <a:lnTo>
                    <a:pt x="344212" y="20742"/>
                  </a:lnTo>
                  <a:cubicBezTo>
                    <a:pt x="360277" y="20742"/>
                    <a:pt x="373355" y="33820"/>
                    <a:pt x="373355" y="49884"/>
                  </a:cubicBezTo>
                  <a:cubicBezTo>
                    <a:pt x="373355" y="50859"/>
                    <a:pt x="373303" y="51824"/>
                    <a:pt x="373210" y="52788"/>
                  </a:cubicBezTo>
                  <a:lnTo>
                    <a:pt x="356222" y="222665"/>
                  </a:lnTo>
                  <a:cubicBezTo>
                    <a:pt x="354729" y="237620"/>
                    <a:pt x="342263" y="248903"/>
                    <a:pt x="327225" y="248903"/>
                  </a:cubicBezTo>
                  <a:lnTo>
                    <a:pt x="269645" y="248903"/>
                  </a:lnTo>
                  <a:lnTo>
                    <a:pt x="269645" y="284839"/>
                  </a:lnTo>
                  <a:cubicBezTo>
                    <a:pt x="269645" y="288987"/>
                    <a:pt x="264470" y="291756"/>
                    <a:pt x="261017" y="289454"/>
                  </a:cubicBezTo>
                  <a:lnTo>
                    <a:pt x="200191" y="248903"/>
                  </a:lnTo>
                  <a:lnTo>
                    <a:pt x="129098" y="248903"/>
                  </a:lnTo>
                  <a:cubicBezTo>
                    <a:pt x="114060" y="248903"/>
                    <a:pt x="101594" y="237620"/>
                    <a:pt x="100101" y="222665"/>
                  </a:cubicBezTo>
                  <a:lnTo>
                    <a:pt x="83113" y="52778"/>
                  </a:lnTo>
                  <a:cubicBezTo>
                    <a:pt x="83020" y="51813"/>
                    <a:pt x="82968" y="50849"/>
                    <a:pt x="82968" y="49884"/>
                  </a:cubicBezTo>
                  <a:cubicBezTo>
                    <a:pt x="82968" y="33820"/>
                    <a:pt x="96046" y="20742"/>
                    <a:pt x="112110" y="20742"/>
                  </a:cubicBezTo>
                  <a:close/>
                  <a:moveTo>
                    <a:pt x="35406" y="539290"/>
                  </a:moveTo>
                  <a:lnTo>
                    <a:pt x="93339" y="539290"/>
                  </a:lnTo>
                  <a:cubicBezTo>
                    <a:pt x="99053" y="539290"/>
                    <a:pt x="103710" y="543937"/>
                    <a:pt x="103710" y="549661"/>
                  </a:cubicBezTo>
                  <a:lnTo>
                    <a:pt x="103710" y="607594"/>
                  </a:lnTo>
                  <a:close/>
                  <a:moveTo>
                    <a:pt x="414839" y="611887"/>
                  </a:moveTo>
                  <a:cubicBezTo>
                    <a:pt x="414839" y="617612"/>
                    <a:pt x="410182" y="622258"/>
                    <a:pt x="404468" y="622258"/>
                  </a:cubicBezTo>
                  <a:lnTo>
                    <a:pt x="124452" y="622258"/>
                  </a:lnTo>
                  <a:lnTo>
                    <a:pt x="124452" y="549661"/>
                  </a:lnTo>
                  <a:cubicBezTo>
                    <a:pt x="124452" y="532508"/>
                    <a:pt x="110492" y="518548"/>
                    <a:pt x="93339" y="518548"/>
                  </a:cubicBezTo>
                  <a:lnTo>
                    <a:pt x="20742" y="518548"/>
                  </a:lnTo>
                  <a:lnTo>
                    <a:pt x="20742" y="114081"/>
                  </a:lnTo>
                  <a:cubicBezTo>
                    <a:pt x="20742" y="108356"/>
                    <a:pt x="25399" y="103710"/>
                    <a:pt x="31113" y="103710"/>
                  </a:cubicBezTo>
                  <a:lnTo>
                    <a:pt x="67359" y="103710"/>
                  </a:lnTo>
                  <a:lnTo>
                    <a:pt x="79462" y="224729"/>
                  </a:lnTo>
                  <a:cubicBezTo>
                    <a:pt x="82024" y="250334"/>
                    <a:pt x="103357" y="269645"/>
                    <a:pt x="129098" y="269645"/>
                  </a:cubicBezTo>
                  <a:lnTo>
                    <a:pt x="193916" y="269645"/>
                  </a:lnTo>
                  <a:lnTo>
                    <a:pt x="249515" y="306711"/>
                  </a:lnTo>
                  <a:cubicBezTo>
                    <a:pt x="253850" y="309605"/>
                    <a:pt x="258890" y="311129"/>
                    <a:pt x="264097" y="311129"/>
                  </a:cubicBezTo>
                  <a:cubicBezTo>
                    <a:pt x="278595" y="311129"/>
                    <a:pt x="290387" y="299327"/>
                    <a:pt x="290387" y="284839"/>
                  </a:cubicBezTo>
                  <a:lnTo>
                    <a:pt x="290387" y="269645"/>
                  </a:lnTo>
                  <a:lnTo>
                    <a:pt x="327225" y="269645"/>
                  </a:lnTo>
                  <a:cubicBezTo>
                    <a:pt x="332742" y="269645"/>
                    <a:pt x="337980" y="268598"/>
                    <a:pt x="342958" y="266949"/>
                  </a:cubicBezTo>
                  <a:lnTo>
                    <a:pt x="349108" y="328438"/>
                  </a:lnTo>
                  <a:cubicBezTo>
                    <a:pt x="351669" y="354044"/>
                    <a:pt x="373002" y="373355"/>
                    <a:pt x="398743" y="373355"/>
                  </a:cubicBezTo>
                  <a:lnTo>
                    <a:pt x="414839" y="373355"/>
                  </a:lnTo>
                  <a:close/>
                  <a:moveTo>
                    <a:pt x="622113" y="156498"/>
                  </a:moveTo>
                  <a:lnTo>
                    <a:pt x="605125" y="326374"/>
                  </a:lnTo>
                  <a:cubicBezTo>
                    <a:pt x="603632" y="341329"/>
                    <a:pt x="591156" y="352613"/>
                    <a:pt x="576128" y="352613"/>
                  </a:cubicBezTo>
                  <a:lnTo>
                    <a:pt x="546529" y="352613"/>
                  </a:lnTo>
                  <a:lnTo>
                    <a:pt x="485704" y="393163"/>
                  </a:lnTo>
                  <a:cubicBezTo>
                    <a:pt x="482219" y="395455"/>
                    <a:pt x="477065" y="392697"/>
                    <a:pt x="477065" y="388548"/>
                  </a:cubicBezTo>
                  <a:lnTo>
                    <a:pt x="477065" y="352613"/>
                  </a:lnTo>
                  <a:lnTo>
                    <a:pt x="398743" y="352613"/>
                  </a:lnTo>
                  <a:cubicBezTo>
                    <a:pt x="383705" y="352613"/>
                    <a:pt x="371239" y="341329"/>
                    <a:pt x="369746" y="326374"/>
                  </a:cubicBezTo>
                  <a:lnTo>
                    <a:pt x="362590" y="254784"/>
                  </a:lnTo>
                  <a:cubicBezTo>
                    <a:pt x="370368" y="246922"/>
                    <a:pt x="375688" y="236562"/>
                    <a:pt x="376871" y="224729"/>
                  </a:cubicBezTo>
                  <a:lnTo>
                    <a:pt x="386889" y="124452"/>
                  </a:lnTo>
                  <a:lnTo>
                    <a:pt x="591456" y="124452"/>
                  </a:lnTo>
                  <a:cubicBezTo>
                    <a:pt x="605302" y="124452"/>
                    <a:pt x="617467" y="132925"/>
                    <a:pt x="621014" y="145048"/>
                  </a:cubicBezTo>
                  <a:cubicBezTo>
                    <a:pt x="622123" y="148855"/>
                    <a:pt x="622497" y="152702"/>
                    <a:pt x="622113" y="156498"/>
                  </a:cubicBezTo>
                  <a:close/>
                </a:path>
              </a:pathLst>
            </a:custGeom>
            <a:solidFill>
              <a:srgbClr val="000000"/>
            </a:solidFill>
            <a:ln w="10269"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15" name="任意多边形: 形状 14">
              <a:extLst>
                <a:ext uri="{FF2B5EF4-FFF2-40B4-BE49-F238E27FC236}">
                  <a16:creationId xmlns:a16="http://schemas.microsoft.com/office/drawing/2014/main" id="{4B5EA70A-7F8B-4642-8914-DD4836652C5E}"/>
                </a:ext>
              </a:extLst>
            </p:cNvPr>
            <p:cNvSpPr/>
            <p:nvPr/>
          </p:nvSpPr>
          <p:spPr>
            <a:xfrm>
              <a:off x="1023682" y="1872080"/>
              <a:ext cx="228161" cy="186677"/>
            </a:xfrm>
            <a:custGeom>
              <a:avLst/>
              <a:gdLst>
                <a:gd name="connsiteX0" fmla="*/ 228161 w 228161"/>
                <a:gd name="connsiteY0" fmla="*/ 0 h 186677"/>
                <a:gd name="connsiteX1" fmla="*/ 165936 w 228161"/>
                <a:gd name="connsiteY1" fmla="*/ 0 h 186677"/>
                <a:gd name="connsiteX2" fmla="*/ 165936 w 228161"/>
                <a:gd name="connsiteY2" fmla="*/ 165936 h 186677"/>
                <a:gd name="connsiteX3" fmla="*/ 145194 w 228161"/>
                <a:gd name="connsiteY3" fmla="*/ 165936 h 186677"/>
                <a:gd name="connsiteX4" fmla="*/ 145194 w 228161"/>
                <a:gd name="connsiteY4" fmla="*/ 41484 h 186677"/>
                <a:gd name="connsiteX5" fmla="*/ 82968 w 228161"/>
                <a:gd name="connsiteY5" fmla="*/ 41484 h 186677"/>
                <a:gd name="connsiteX6" fmla="*/ 82968 w 228161"/>
                <a:gd name="connsiteY6" fmla="*/ 165936 h 186677"/>
                <a:gd name="connsiteX7" fmla="*/ 62226 w 228161"/>
                <a:gd name="connsiteY7" fmla="*/ 165936 h 186677"/>
                <a:gd name="connsiteX8" fmla="*/ 62226 w 228161"/>
                <a:gd name="connsiteY8" fmla="*/ 82968 h 186677"/>
                <a:gd name="connsiteX9" fmla="*/ 0 w 228161"/>
                <a:gd name="connsiteY9" fmla="*/ 82968 h 186677"/>
                <a:gd name="connsiteX10" fmla="*/ 0 w 228161"/>
                <a:gd name="connsiteY10" fmla="*/ 186677 h 186677"/>
                <a:gd name="connsiteX11" fmla="*/ 228161 w 228161"/>
                <a:gd name="connsiteY11" fmla="*/ 186677 h 186677"/>
                <a:gd name="connsiteX12" fmla="*/ 41484 w 228161"/>
                <a:gd name="connsiteY12" fmla="*/ 165936 h 186677"/>
                <a:gd name="connsiteX13" fmla="*/ 20742 w 228161"/>
                <a:gd name="connsiteY13" fmla="*/ 165936 h 186677"/>
                <a:gd name="connsiteX14" fmla="*/ 20742 w 228161"/>
                <a:gd name="connsiteY14" fmla="*/ 103710 h 186677"/>
                <a:gd name="connsiteX15" fmla="*/ 41484 w 228161"/>
                <a:gd name="connsiteY15" fmla="*/ 103710 h 186677"/>
                <a:gd name="connsiteX16" fmla="*/ 103710 w 228161"/>
                <a:gd name="connsiteY16" fmla="*/ 62226 h 186677"/>
                <a:gd name="connsiteX17" fmla="*/ 124452 w 228161"/>
                <a:gd name="connsiteY17" fmla="*/ 62226 h 186677"/>
                <a:gd name="connsiteX18" fmla="*/ 124452 w 228161"/>
                <a:gd name="connsiteY18" fmla="*/ 165936 h 186677"/>
                <a:gd name="connsiteX19" fmla="*/ 103710 w 228161"/>
                <a:gd name="connsiteY19" fmla="*/ 165936 h 186677"/>
                <a:gd name="connsiteX20" fmla="*/ 207419 w 228161"/>
                <a:gd name="connsiteY20" fmla="*/ 165936 h 186677"/>
                <a:gd name="connsiteX21" fmla="*/ 186677 w 228161"/>
                <a:gd name="connsiteY21" fmla="*/ 165936 h 186677"/>
                <a:gd name="connsiteX22" fmla="*/ 186677 w 228161"/>
                <a:gd name="connsiteY22" fmla="*/ 20742 h 186677"/>
                <a:gd name="connsiteX23" fmla="*/ 207419 w 228161"/>
                <a:gd name="connsiteY23" fmla="*/ 20742 h 186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28161" h="186677">
                  <a:moveTo>
                    <a:pt x="228161" y="0"/>
                  </a:moveTo>
                  <a:lnTo>
                    <a:pt x="165936" y="0"/>
                  </a:lnTo>
                  <a:lnTo>
                    <a:pt x="165936" y="165936"/>
                  </a:lnTo>
                  <a:lnTo>
                    <a:pt x="145194" y="165936"/>
                  </a:lnTo>
                  <a:lnTo>
                    <a:pt x="145194" y="41484"/>
                  </a:lnTo>
                  <a:lnTo>
                    <a:pt x="82968" y="41484"/>
                  </a:lnTo>
                  <a:lnTo>
                    <a:pt x="82968" y="165936"/>
                  </a:lnTo>
                  <a:lnTo>
                    <a:pt x="62226" y="165936"/>
                  </a:lnTo>
                  <a:lnTo>
                    <a:pt x="62226" y="82968"/>
                  </a:lnTo>
                  <a:lnTo>
                    <a:pt x="0" y="82968"/>
                  </a:lnTo>
                  <a:lnTo>
                    <a:pt x="0" y="186677"/>
                  </a:lnTo>
                  <a:lnTo>
                    <a:pt x="228161" y="186677"/>
                  </a:lnTo>
                  <a:close/>
                  <a:moveTo>
                    <a:pt x="41484" y="165936"/>
                  </a:moveTo>
                  <a:lnTo>
                    <a:pt x="20742" y="165936"/>
                  </a:lnTo>
                  <a:lnTo>
                    <a:pt x="20742" y="103710"/>
                  </a:lnTo>
                  <a:lnTo>
                    <a:pt x="41484" y="103710"/>
                  </a:lnTo>
                  <a:close/>
                  <a:moveTo>
                    <a:pt x="103710" y="62226"/>
                  </a:moveTo>
                  <a:lnTo>
                    <a:pt x="124452" y="62226"/>
                  </a:lnTo>
                  <a:lnTo>
                    <a:pt x="124452" y="165936"/>
                  </a:lnTo>
                  <a:lnTo>
                    <a:pt x="103710" y="165936"/>
                  </a:lnTo>
                  <a:close/>
                  <a:moveTo>
                    <a:pt x="207419" y="165936"/>
                  </a:moveTo>
                  <a:lnTo>
                    <a:pt x="186677" y="165936"/>
                  </a:lnTo>
                  <a:lnTo>
                    <a:pt x="186677" y="20742"/>
                  </a:lnTo>
                  <a:lnTo>
                    <a:pt x="207419" y="20742"/>
                  </a:lnTo>
                  <a:close/>
                </a:path>
              </a:pathLst>
            </a:custGeom>
            <a:solidFill>
              <a:srgbClr val="000000"/>
            </a:solidFill>
            <a:ln w="10269"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16" name="任意多边形: 形状 15">
              <a:extLst>
                <a:ext uri="{FF2B5EF4-FFF2-40B4-BE49-F238E27FC236}">
                  <a16:creationId xmlns:a16="http://schemas.microsoft.com/office/drawing/2014/main" id="{74422736-27AF-47EA-A9C4-3EED03573ADB}"/>
                </a:ext>
              </a:extLst>
            </p:cNvPr>
            <p:cNvSpPr/>
            <p:nvPr/>
          </p:nvSpPr>
          <p:spPr>
            <a:xfrm>
              <a:off x="951085" y="2120984"/>
              <a:ext cx="165935" cy="145193"/>
            </a:xfrm>
            <a:custGeom>
              <a:avLst/>
              <a:gdLst>
                <a:gd name="connsiteX0" fmla="*/ 165936 w 165935"/>
                <a:gd name="connsiteY0" fmla="*/ 0 h 145193"/>
                <a:gd name="connsiteX1" fmla="*/ 0 w 165935"/>
                <a:gd name="connsiteY1" fmla="*/ 0 h 145193"/>
                <a:gd name="connsiteX2" fmla="*/ 0 w 165935"/>
                <a:gd name="connsiteY2" fmla="*/ 145194 h 145193"/>
                <a:gd name="connsiteX3" fmla="*/ 165936 w 165935"/>
                <a:gd name="connsiteY3" fmla="*/ 145194 h 145193"/>
                <a:gd name="connsiteX4" fmla="*/ 145194 w 165935"/>
                <a:gd name="connsiteY4" fmla="*/ 124452 h 145193"/>
                <a:gd name="connsiteX5" fmla="*/ 20742 w 165935"/>
                <a:gd name="connsiteY5" fmla="*/ 124452 h 145193"/>
                <a:gd name="connsiteX6" fmla="*/ 20742 w 165935"/>
                <a:gd name="connsiteY6" fmla="*/ 20742 h 145193"/>
                <a:gd name="connsiteX7" fmla="*/ 145194 w 165935"/>
                <a:gd name="connsiteY7" fmla="*/ 20742 h 145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5935" h="145193">
                  <a:moveTo>
                    <a:pt x="165936" y="0"/>
                  </a:moveTo>
                  <a:lnTo>
                    <a:pt x="0" y="0"/>
                  </a:lnTo>
                  <a:lnTo>
                    <a:pt x="0" y="145194"/>
                  </a:lnTo>
                  <a:lnTo>
                    <a:pt x="165936" y="145194"/>
                  </a:lnTo>
                  <a:close/>
                  <a:moveTo>
                    <a:pt x="145194" y="124452"/>
                  </a:moveTo>
                  <a:lnTo>
                    <a:pt x="20742" y="124452"/>
                  </a:lnTo>
                  <a:lnTo>
                    <a:pt x="20742" y="20742"/>
                  </a:lnTo>
                  <a:lnTo>
                    <a:pt x="145194" y="20742"/>
                  </a:lnTo>
                  <a:close/>
                </a:path>
              </a:pathLst>
            </a:custGeom>
            <a:solidFill>
              <a:srgbClr val="000000"/>
            </a:solidFill>
            <a:ln w="10269"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18" name="任意多边形: 形状 17">
              <a:extLst>
                <a:ext uri="{FF2B5EF4-FFF2-40B4-BE49-F238E27FC236}">
                  <a16:creationId xmlns:a16="http://schemas.microsoft.com/office/drawing/2014/main" id="{9DF88698-BF63-494C-91A1-AF7D19A1BF99}"/>
                </a:ext>
              </a:extLst>
            </p:cNvPr>
            <p:cNvSpPr/>
            <p:nvPr/>
          </p:nvSpPr>
          <p:spPr>
            <a:xfrm>
              <a:off x="1137763" y="2162467"/>
              <a:ext cx="103709" cy="20741"/>
            </a:xfrm>
            <a:custGeom>
              <a:avLst/>
              <a:gdLst>
                <a:gd name="connsiteX0" fmla="*/ 0 w 103709"/>
                <a:gd name="connsiteY0" fmla="*/ 0 h 20741"/>
                <a:gd name="connsiteX1" fmla="*/ 103710 w 103709"/>
                <a:gd name="connsiteY1" fmla="*/ 0 h 20741"/>
                <a:gd name="connsiteX2" fmla="*/ 103710 w 103709"/>
                <a:gd name="connsiteY2" fmla="*/ 20742 h 20741"/>
                <a:gd name="connsiteX3" fmla="*/ 0 w 103709"/>
                <a:gd name="connsiteY3" fmla="*/ 20742 h 20741"/>
              </a:gdLst>
              <a:ahLst/>
              <a:cxnLst>
                <a:cxn ang="0">
                  <a:pos x="connsiteX0" y="connsiteY0"/>
                </a:cxn>
                <a:cxn ang="0">
                  <a:pos x="connsiteX1" y="connsiteY1"/>
                </a:cxn>
                <a:cxn ang="0">
                  <a:pos x="connsiteX2" y="connsiteY2"/>
                </a:cxn>
                <a:cxn ang="0">
                  <a:pos x="connsiteX3" y="connsiteY3"/>
                </a:cxn>
              </a:cxnLst>
              <a:rect l="l" t="t" r="r" b="b"/>
              <a:pathLst>
                <a:path w="103709" h="20741">
                  <a:moveTo>
                    <a:pt x="0" y="0"/>
                  </a:moveTo>
                  <a:lnTo>
                    <a:pt x="103710" y="0"/>
                  </a:lnTo>
                  <a:lnTo>
                    <a:pt x="103710" y="20742"/>
                  </a:lnTo>
                  <a:lnTo>
                    <a:pt x="0" y="20742"/>
                  </a:lnTo>
                  <a:close/>
                </a:path>
              </a:pathLst>
            </a:custGeom>
            <a:solidFill>
              <a:srgbClr val="000000"/>
            </a:solidFill>
            <a:ln w="10269"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21" name="任意多边形: 形状 20">
              <a:extLst>
                <a:ext uri="{FF2B5EF4-FFF2-40B4-BE49-F238E27FC236}">
                  <a16:creationId xmlns:a16="http://schemas.microsoft.com/office/drawing/2014/main" id="{DF938A3F-5181-48D4-8789-BCCC624E4331}"/>
                </a:ext>
              </a:extLst>
            </p:cNvPr>
            <p:cNvSpPr/>
            <p:nvPr/>
          </p:nvSpPr>
          <p:spPr>
            <a:xfrm>
              <a:off x="1137763" y="2203951"/>
              <a:ext cx="103709" cy="20741"/>
            </a:xfrm>
            <a:custGeom>
              <a:avLst/>
              <a:gdLst>
                <a:gd name="connsiteX0" fmla="*/ 0 w 103709"/>
                <a:gd name="connsiteY0" fmla="*/ 0 h 20741"/>
                <a:gd name="connsiteX1" fmla="*/ 103710 w 103709"/>
                <a:gd name="connsiteY1" fmla="*/ 0 h 20741"/>
                <a:gd name="connsiteX2" fmla="*/ 103710 w 103709"/>
                <a:gd name="connsiteY2" fmla="*/ 20742 h 20741"/>
                <a:gd name="connsiteX3" fmla="*/ 0 w 103709"/>
                <a:gd name="connsiteY3" fmla="*/ 20742 h 20741"/>
              </a:gdLst>
              <a:ahLst/>
              <a:cxnLst>
                <a:cxn ang="0">
                  <a:pos x="connsiteX0" y="connsiteY0"/>
                </a:cxn>
                <a:cxn ang="0">
                  <a:pos x="connsiteX1" y="connsiteY1"/>
                </a:cxn>
                <a:cxn ang="0">
                  <a:pos x="connsiteX2" y="connsiteY2"/>
                </a:cxn>
                <a:cxn ang="0">
                  <a:pos x="connsiteX3" y="connsiteY3"/>
                </a:cxn>
              </a:cxnLst>
              <a:rect l="l" t="t" r="r" b="b"/>
              <a:pathLst>
                <a:path w="103709" h="20741">
                  <a:moveTo>
                    <a:pt x="0" y="0"/>
                  </a:moveTo>
                  <a:lnTo>
                    <a:pt x="103710" y="0"/>
                  </a:lnTo>
                  <a:lnTo>
                    <a:pt x="103710" y="20742"/>
                  </a:lnTo>
                  <a:lnTo>
                    <a:pt x="0" y="20742"/>
                  </a:lnTo>
                  <a:close/>
                </a:path>
              </a:pathLst>
            </a:custGeom>
            <a:solidFill>
              <a:srgbClr val="000000"/>
            </a:solidFill>
            <a:ln w="10269"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22" name="任意多边形: 形状 21">
              <a:extLst>
                <a:ext uri="{FF2B5EF4-FFF2-40B4-BE49-F238E27FC236}">
                  <a16:creationId xmlns:a16="http://schemas.microsoft.com/office/drawing/2014/main" id="{BA44F248-1E5D-4633-87B4-A423918B51C7}"/>
                </a:ext>
              </a:extLst>
            </p:cNvPr>
            <p:cNvSpPr/>
            <p:nvPr/>
          </p:nvSpPr>
          <p:spPr>
            <a:xfrm>
              <a:off x="1137763" y="2245435"/>
              <a:ext cx="165935" cy="20741"/>
            </a:xfrm>
            <a:custGeom>
              <a:avLst/>
              <a:gdLst>
                <a:gd name="connsiteX0" fmla="*/ 0 w 165935"/>
                <a:gd name="connsiteY0" fmla="*/ 0 h 20741"/>
                <a:gd name="connsiteX1" fmla="*/ 165936 w 165935"/>
                <a:gd name="connsiteY1" fmla="*/ 0 h 20741"/>
                <a:gd name="connsiteX2" fmla="*/ 165936 w 165935"/>
                <a:gd name="connsiteY2" fmla="*/ 20742 h 20741"/>
                <a:gd name="connsiteX3" fmla="*/ 0 w 165935"/>
                <a:gd name="connsiteY3" fmla="*/ 20742 h 20741"/>
              </a:gdLst>
              <a:ahLst/>
              <a:cxnLst>
                <a:cxn ang="0">
                  <a:pos x="connsiteX0" y="connsiteY0"/>
                </a:cxn>
                <a:cxn ang="0">
                  <a:pos x="connsiteX1" y="connsiteY1"/>
                </a:cxn>
                <a:cxn ang="0">
                  <a:pos x="connsiteX2" y="connsiteY2"/>
                </a:cxn>
                <a:cxn ang="0">
                  <a:pos x="connsiteX3" y="connsiteY3"/>
                </a:cxn>
              </a:cxnLst>
              <a:rect l="l" t="t" r="r" b="b"/>
              <a:pathLst>
                <a:path w="165935" h="20741">
                  <a:moveTo>
                    <a:pt x="0" y="0"/>
                  </a:moveTo>
                  <a:lnTo>
                    <a:pt x="165936" y="0"/>
                  </a:lnTo>
                  <a:lnTo>
                    <a:pt x="165936" y="20742"/>
                  </a:lnTo>
                  <a:lnTo>
                    <a:pt x="0" y="20742"/>
                  </a:lnTo>
                  <a:close/>
                </a:path>
              </a:pathLst>
            </a:custGeom>
            <a:solidFill>
              <a:srgbClr val="000000"/>
            </a:solidFill>
            <a:ln w="10269"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23" name="任意多边形: 形状 22">
              <a:extLst>
                <a:ext uri="{FF2B5EF4-FFF2-40B4-BE49-F238E27FC236}">
                  <a16:creationId xmlns:a16="http://schemas.microsoft.com/office/drawing/2014/main" id="{970A4D6C-DE08-434C-AA4D-22DC10FE677D}"/>
                </a:ext>
              </a:extLst>
            </p:cNvPr>
            <p:cNvSpPr/>
            <p:nvPr/>
          </p:nvSpPr>
          <p:spPr>
            <a:xfrm>
              <a:off x="1158505" y="2286919"/>
              <a:ext cx="145193" cy="145193"/>
            </a:xfrm>
            <a:custGeom>
              <a:avLst/>
              <a:gdLst>
                <a:gd name="connsiteX0" fmla="*/ 0 w 145193"/>
                <a:gd name="connsiteY0" fmla="*/ 145194 h 145193"/>
                <a:gd name="connsiteX1" fmla="*/ 145194 w 145193"/>
                <a:gd name="connsiteY1" fmla="*/ 145194 h 145193"/>
                <a:gd name="connsiteX2" fmla="*/ 145194 w 145193"/>
                <a:gd name="connsiteY2" fmla="*/ 0 h 145193"/>
                <a:gd name="connsiteX3" fmla="*/ 0 w 145193"/>
                <a:gd name="connsiteY3" fmla="*/ 0 h 145193"/>
                <a:gd name="connsiteX4" fmla="*/ 20742 w 145193"/>
                <a:gd name="connsiteY4" fmla="*/ 20742 h 145193"/>
                <a:gd name="connsiteX5" fmla="*/ 124452 w 145193"/>
                <a:gd name="connsiteY5" fmla="*/ 20742 h 145193"/>
                <a:gd name="connsiteX6" fmla="*/ 124452 w 145193"/>
                <a:gd name="connsiteY6" fmla="*/ 124452 h 145193"/>
                <a:gd name="connsiteX7" fmla="*/ 20742 w 145193"/>
                <a:gd name="connsiteY7" fmla="*/ 124452 h 145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5193" h="145193">
                  <a:moveTo>
                    <a:pt x="0" y="145194"/>
                  </a:moveTo>
                  <a:lnTo>
                    <a:pt x="145194" y="145194"/>
                  </a:lnTo>
                  <a:lnTo>
                    <a:pt x="145194" y="0"/>
                  </a:lnTo>
                  <a:lnTo>
                    <a:pt x="0" y="0"/>
                  </a:lnTo>
                  <a:close/>
                  <a:moveTo>
                    <a:pt x="20742" y="20742"/>
                  </a:moveTo>
                  <a:lnTo>
                    <a:pt x="124452" y="20742"/>
                  </a:lnTo>
                  <a:lnTo>
                    <a:pt x="124452" y="124452"/>
                  </a:lnTo>
                  <a:lnTo>
                    <a:pt x="20742" y="124452"/>
                  </a:lnTo>
                  <a:close/>
                </a:path>
              </a:pathLst>
            </a:custGeom>
            <a:solidFill>
              <a:srgbClr val="000000"/>
            </a:solidFill>
            <a:ln w="10269"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24" name="任意多边形: 形状 23">
              <a:extLst>
                <a:ext uri="{FF2B5EF4-FFF2-40B4-BE49-F238E27FC236}">
                  <a16:creationId xmlns:a16="http://schemas.microsoft.com/office/drawing/2014/main" id="{C63D46C9-6468-4796-BC8C-0272C7BD799E}"/>
                </a:ext>
              </a:extLst>
            </p:cNvPr>
            <p:cNvSpPr/>
            <p:nvPr/>
          </p:nvSpPr>
          <p:spPr>
            <a:xfrm>
              <a:off x="1054795" y="2411371"/>
              <a:ext cx="82967" cy="20741"/>
            </a:xfrm>
            <a:custGeom>
              <a:avLst/>
              <a:gdLst>
                <a:gd name="connsiteX0" fmla="*/ 0 w 82967"/>
                <a:gd name="connsiteY0" fmla="*/ 0 h 20741"/>
                <a:gd name="connsiteX1" fmla="*/ 82968 w 82967"/>
                <a:gd name="connsiteY1" fmla="*/ 0 h 20741"/>
                <a:gd name="connsiteX2" fmla="*/ 82968 w 82967"/>
                <a:gd name="connsiteY2" fmla="*/ 20742 h 20741"/>
                <a:gd name="connsiteX3" fmla="*/ 0 w 82967"/>
                <a:gd name="connsiteY3" fmla="*/ 20742 h 20741"/>
              </a:gdLst>
              <a:ahLst/>
              <a:cxnLst>
                <a:cxn ang="0">
                  <a:pos x="connsiteX0" y="connsiteY0"/>
                </a:cxn>
                <a:cxn ang="0">
                  <a:pos x="connsiteX1" y="connsiteY1"/>
                </a:cxn>
                <a:cxn ang="0">
                  <a:pos x="connsiteX2" y="connsiteY2"/>
                </a:cxn>
                <a:cxn ang="0">
                  <a:pos x="connsiteX3" y="connsiteY3"/>
                </a:cxn>
              </a:cxnLst>
              <a:rect l="l" t="t" r="r" b="b"/>
              <a:pathLst>
                <a:path w="82967" h="20741">
                  <a:moveTo>
                    <a:pt x="0" y="0"/>
                  </a:moveTo>
                  <a:lnTo>
                    <a:pt x="82968" y="0"/>
                  </a:lnTo>
                  <a:lnTo>
                    <a:pt x="82968" y="20742"/>
                  </a:lnTo>
                  <a:lnTo>
                    <a:pt x="0" y="20742"/>
                  </a:lnTo>
                  <a:close/>
                </a:path>
              </a:pathLst>
            </a:custGeom>
            <a:solidFill>
              <a:schemeClr val="accent1"/>
            </a:solidFill>
            <a:ln w="10269"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25" name="任意多边形: 形状 24">
              <a:extLst>
                <a:ext uri="{FF2B5EF4-FFF2-40B4-BE49-F238E27FC236}">
                  <a16:creationId xmlns:a16="http://schemas.microsoft.com/office/drawing/2014/main" id="{DB2A6EB0-78CB-4143-B1C0-1C7245BC13C3}"/>
                </a:ext>
              </a:extLst>
            </p:cNvPr>
            <p:cNvSpPr/>
            <p:nvPr/>
          </p:nvSpPr>
          <p:spPr>
            <a:xfrm>
              <a:off x="1054795" y="2369887"/>
              <a:ext cx="82967" cy="20741"/>
            </a:xfrm>
            <a:custGeom>
              <a:avLst/>
              <a:gdLst>
                <a:gd name="connsiteX0" fmla="*/ 0 w 82967"/>
                <a:gd name="connsiteY0" fmla="*/ 0 h 20741"/>
                <a:gd name="connsiteX1" fmla="*/ 82968 w 82967"/>
                <a:gd name="connsiteY1" fmla="*/ 0 h 20741"/>
                <a:gd name="connsiteX2" fmla="*/ 82968 w 82967"/>
                <a:gd name="connsiteY2" fmla="*/ 20742 h 20741"/>
                <a:gd name="connsiteX3" fmla="*/ 0 w 82967"/>
                <a:gd name="connsiteY3" fmla="*/ 20742 h 20741"/>
              </a:gdLst>
              <a:ahLst/>
              <a:cxnLst>
                <a:cxn ang="0">
                  <a:pos x="connsiteX0" y="connsiteY0"/>
                </a:cxn>
                <a:cxn ang="0">
                  <a:pos x="connsiteX1" y="connsiteY1"/>
                </a:cxn>
                <a:cxn ang="0">
                  <a:pos x="connsiteX2" y="connsiteY2"/>
                </a:cxn>
                <a:cxn ang="0">
                  <a:pos x="connsiteX3" y="connsiteY3"/>
                </a:cxn>
              </a:cxnLst>
              <a:rect l="l" t="t" r="r" b="b"/>
              <a:pathLst>
                <a:path w="82967" h="20741">
                  <a:moveTo>
                    <a:pt x="0" y="0"/>
                  </a:moveTo>
                  <a:lnTo>
                    <a:pt x="82968" y="0"/>
                  </a:lnTo>
                  <a:lnTo>
                    <a:pt x="82968" y="20742"/>
                  </a:lnTo>
                  <a:lnTo>
                    <a:pt x="0" y="20742"/>
                  </a:lnTo>
                  <a:close/>
                </a:path>
              </a:pathLst>
            </a:custGeom>
            <a:solidFill>
              <a:schemeClr val="accent1"/>
            </a:solidFill>
            <a:ln w="10269"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26" name="任意多边形: 形状 25">
              <a:extLst>
                <a:ext uri="{FF2B5EF4-FFF2-40B4-BE49-F238E27FC236}">
                  <a16:creationId xmlns:a16="http://schemas.microsoft.com/office/drawing/2014/main" id="{66C560FE-3105-4AE4-9AA7-E22F12C90FBE}"/>
                </a:ext>
              </a:extLst>
            </p:cNvPr>
            <p:cNvSpPr/>
            <p:nvPr/>
          </p:nvSpPr>
          <p:spPr>
            <a:xfrm>
              <a:off x="1054795" y="2328403"/>
              <a:ext cx="82967" cy="20741"/>
            </a:xfrm>
            <a:custGeom>
              <a:avLst/>
              <a:gdLst>
                <a:gd name="connsiteX0" fmla="*/ 0 w 82967"/>
                <a:gd name="connsiteY0" fmla="*/ 0 h 20741"/>
                <a:gd name="connsiteX1" fmla="*/ 82968 w 82967"/>
                <a:gd name="connsiteY1" fmla="*/ 0 h 20741"/>
                <a:gd name="connsiteX2" fmla="*/ 82968 w 82967"/>
                <a:gd name="connsiteY2" fmla="*/ 20742 h 20741"/>
                <a:gd name="connsiteX3" fmla="*/ 0 w 82967"/>
                <a:gd name="connsiteY3" fmla="*/ 20742 h 20741"/>
              </a:gdLst>
              <a:ahLst/>
              <a:cxnLst>
                <a:cxn ang="0">
                  <a:pos x="connsiteX0" y="connsiteY0"/>
                </a:cxn>
                <a:cxn ang="0">
                  <a:pos x="connsiteX1" y="connsiteY1"/>
                </a:cxn>
                <a:cxn ang="0">
                  <a:pos x="connsiteX2" y="connsiteY2"/>
                </a:cxn>
                <a:cxn ang="0">
                  <a:pos x="connsiteX3" y="connsiteY3"/>
                </a:cxn>
              </a:cxnLst>
              <a:rect l="l" t="t" r="r" b="b"/>
              <a:pathLst>
                <a:path w="82967" h="20741">
                  <a:moveTo>
                    <a:pt x="0" y="0"/>
                  </a:moveTo>
                  <a:lnTo>
                    <a:pt x="82968" y="0"/>
                  </a:lnTo>
                  <a:lnTo>
                    <a:pt x="82968" y="20742"/>
                  </a:lnTo>
                  <a:lnTo>
                    <a:pt x="0" y="20742"/>
                  </a:lnTo>
                  <a:close/>
                </a:path>
              </a:pathLst>
            </a:custGeom>
            <a:solidFill>
              <a:schemeClr val="accent1"/>
            </a:solidFill>
            <a:ln w="10269"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27" name="任意多边形: 形状 26">
              <a:extLst>
                <a:ext uri="{FF2B5EF4-FFF2-40B4-BE49-F238E27FC236}">
                  <a16:creationId xmlns:a16="http://schemas.microsoft.com/office/drawing/2014/main" id="{BA8E3E79-DD64-4AA7-812A-444239E1348F}"/>
                </a:ext>
              </a:extLst>
            </p:cNvPr>
            <p:cNvSpPr/>
            <p:nvPr/>
          </p:nvSpPr>
          <p:spPr>
            <a:xfrm>
              <a:off x="1117021" y="2286919"/>
              <a:ext cx="20741" cy="20741"/>
            </a:xfrm>
            <a:custGeom>
              <a:avLst/>
              <a:gdLst>
                <a:gd name="connsiteX0" fmla="*/ 0 w 20741"/>
                <a:gd name="connsiteY0" fmla="*/ 0 h 20741"/>
                <a:gd name="connsiteX1" fmla="*/ 20742 w 20741"/>
                <a:gd name="connsiteY1" fmla="*/ 0 h 20741"/>
                <a:gd name="connsiteX2" fmla="*/ 20742 w 20741"/>
                <a:gd name="connsiteY2" fmla="*/ 20742 h 20741"/>
                <a:gd name="connsiteX3" fmla="*/ 0 w 20741"/>
                <a:gd name="connsiteY3" fmla="*/ 20742 h 20741"/>
              </a:gdLst>
              <a:ahLst/>
              <a:cxnLst>
                <a:cxn ang="0">
                  <a:pos x="connsiteX0" y="connsiteY0"/>
                </a:cxn>
                <a:cxn ang="0">
                  <a:pos x="connsiteX1" y="connsiteY1"/>
                </a:cxn>
                <a:cxn ang="0">
                  <a:pos x="connsiteX2" y="connsiteY2"/>
                </a:cxn>
                <a:cxn ang="0">
                  <a:pos x="connsiteX3" y="connsiteY3"/>
                </a:cxn>
              </a:cxnLst>
              <a:rect l="l" t="t" r="r" b="b"/>
              <a:pathLst>
                <a:path w="20741" h="20741">
                  <a:moveTo>
                    <a:pt x="0" y="0"/>
                  </a:moveTo>
                  <a:lnTo>
                    <a:pt x="20742" y="0"/>
                  </a:lnTo>
                  <a:lnTo>
                    <a:pt x="20742" y="20742"/>
                  </a:lnTo>
                  <a:lnTo>
                    <a:pt x="0" y="20742"/>
                  </a:lnTo>
                  <a:close/>
                </a:path>
              </a:pathLst>
            </a:custGeom>
            <a:solidFill>
              <a:srgbClr val="000000"/>
            </a:solidFill>
            <a:ln w="10269"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28" name="任意多边形: 形状 27">
              <a:extLst>
                <a:ext uri="{FF2B5EF4-FFF2-40B4-BE49-F238E27FC236}">
                  <a16:creationId xmlns:a16="http://schemas.microsoft.com/office/drawing/2014/main" id="{502AA7F1-3464-4700-86B3-38F3629C8345}"/>
                </a:ext>
              </a:extLst>
            </p:cNvPr>
            <p:cNvSpPr/>
            <p:nvPr/>
          </p:nvSpPr>
          <p:spPr>
            <a:xfrm>
              <a:off x="951085" y="2286919"/>
              <a:ext cx="145193" cy="20741"/>
            </a:xfrm>
            <a:custGeom>
              <a:avLst/>
              <a:gdLst>
                <a:gd name="connsiteX0" fmla="*/ 0 w 145193"/>
                <a:gd name="connsiteY0" fmla="*/ 0 h 20741"/>
                <a:gd name="connsiteX1" fmla="*/ 145194 w 145193"/>
                <a:gd name="connsiteY1" fmla="*/ 0 h 20741"/>
                <a:gd name="connsiteX2" fmla="*/ 145194 w 145193"/>
                <a:gd name="connsiteY2" fmla="*/ 20742 h 20741"/>
                <a:gd name="connsiteX3" fmla="*/ 0 w 145193"/>
                <a:gd name="connsiteY3" fmla="*/ 20742 h 20741"/>
              </a:gdLst>
              <a:ahLst/>
              <a:cxnLst>
                <a:cxn ang="0">
                  <a:pos x="connsiteX0" y="connsiteY0"/>
                </a:cxn>
                <a:cxn ang="0">
                  <a:pos x="connsiteX1" y="connsiteY1"/>
                </a:cxn>
                <a:cxn ang="0">
                  <a:pos x="connsiteX2" y="connsiteY2"/>
                </a:cxn>
                <a:cxn ang="0">
                  <a:pos x="connsiteX3" y="connsiteY3"/>
                </a:cxn>
              </a:cxnLst>
              <a:rect l="l" t="t" r="r" b="b"/>
              <a:pathLst>
                <a:path w="145193" h="20741">
                  <a:moveTo>
                    <a:pt x="0" y="0"/>
                  </a:moveTo>
                  <a:lnTo>
                    <a:pt x="145194" y="0"/>
                  </a:lnTo>
                  <a:lnTo>
                    <a:pt x="145194" y="20742"/>
                  </a:lnTo>
                  <a:lnTo>
                    <a:pt x="0" y="20742"/>
                  </a:lnTo>
                  <a:close/>
                </a:path>
              </a:pathLst>
            </a:custGeom>
            <a:solidFill>
              <a:srgbClr val="000000"/>
            </a:solidFill>
            <a:ln w="10269"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grpSp>
      <p:sp>
        <p:nvSpPr>
          <p:cNvPr id="164" name="文本框 163">
            <a:extLst>
              <a:ext uri="{FF2B5EF4-FFF2-40B4-BE49-F238E27FC236}">
                <a16:creationId xmlns:a16="http://schemas.microsoft.com/office/drawing/2014/main" id="{F857542A-C432-49AA-B0CA-201C7A70C26B}"/>
              </a:ext>
            </a:extLst>
          </p:cNvPr>
          <p:cNvSpPr txBox="1"/>
          <p:nvPr/>
        </p:nvSpPr>
        <p:spPr>
          <a:xfrm>
            <a:off x="924015" y="2902261"/>
            <a:ext cx="4463953" cy="5426679"/>
          </a:xfrm>
          <a:prstGeom prst="rect">
            <a:avLst/>
          </a:prstGeom>
          <a:noFill/>
        </p:spPr>
        <p:txBody>
          <a:bodyPr wrap="square" lIns="0" tIns="0" rIns="0" bIns="0" rtlCol="0">
            <a:noAutofit/>
          </a:bodyPr>
          <a:lstStyle/>
          <a:p>
            <a:pPr marL="0" marR="0" lvl="0" indent="0" algn="just" defTabSz="1300460" rtl="0" eaLnBrk="1" fontAlgn="auto" latinLnBrk="0" hangingPunct="1">
              <a:lnSpc>
                <a:spcPct val="130000"/>
              </a:lnSpc>
              <a:spcBef>
                <a:spcPts val="0"/>
              </a:spcBef>
              <a:spcAft>
                <a:spcPts val="0"/>
              </a:spcAft>
              <a:buClrTx/>
              <a:buSzTx/>
              <a:buFontTx/>
              <a:buNone/>
              <a:tabLst/>
              <a:defRPr/>
            </a:pPr>
            <a:r>
              <a:rPr kumimoji="0" lang="zh-CN" altLang="en-US" sz="1707" b="0"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Helvetica Neue"/>
                <a:sym typeface="Helvetica Neue"/>
              </a:rPr>
              <a:t>问题</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：整体</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io</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性能低，数据加载耗时</a:t>
            </a:r>
            <a:endPar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endParaRPr>
          </a:p>
          <a:p>
            <a:pPr marL="0" marR="0" lvl="0" indent="0" algn="just" defTabSz="1300460" rtl="0" eaLnBrk="1" fontAlgn="auto" latinLnBrk="0" hangingPunct="1">
              <a:lnSpc>
                <a:spcPct val="130000"/>
              </a:lnSpc>
              <a:spcBef>
                <a:spcPts val="0"/>
              </a:spcBef>
              <a:spcAft>
                <a:spcPts val="0"/>
              </a:spcAft>
              <a:buClrTx/>
              <a:buSzTx/>
              <a:buFontTx/>
              <a:buNone/>
              <a:tabLst/>
              <a:defRPr/>
            </a:pPr>
            <a:r>
              <a:rPr kumimoji="0" lang="zh-CN" altLang="en-US" sz="1707" b="0"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Helvetica Neue"/>
                <a:sym typeface="Helvetica Neue"/>
              </a:rPr>
              <a:t>解决</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a:t>
            </a:r>
            <a:r>
              <a:rPr kumimoji="0" lang="en-US" altLang="zh-CN" sz="1707" b="0" i="0" u="none" strike="noStrike" kern="1200" cap="none" spc="0" normalizeH="0" baseline="0" noProof="0" dirty="0" err="1">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cfs</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-&gt;</a:t>
            </a:r>
            <a:r>
              <a:rPr kumimoji="0" lang="en-US" altLang="zh-CN" sz="1707" b="0" i="0" u="none" strike="noStrike" kern="1200" cap="none" spc="0" normalizeH="0" baseline="0" noProof="0" dirty="0" err="1">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ssd</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 </a:t>
            </a:r>
            <a:r>
              <a:rPr kumimoji="0" lang="en-US" altLang="zh-CN" sz="1707" b="0" i="0" u="none" strike="noStrike" kern="1200" cap="none" spc="0" normalizeH="0" baseline="0" noProof="0" dirty="0" err="1">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ceph</a:t>
            </a:r>
            <a:endPar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endParaRPr>
          </a:p>
          <a:p>
            <a:pPr marL="0" marR="0" lvl="0" indent="0" algn="just" defTabSz="1300460" rtl="0" eaLnBrk="1" fontAlgn="auto" latinLnBrk="0" hangingPunct="1">
              <a:lnSpc>
                <a:spcPct val="130000"/>
              </a:lnSpc>
              <a:spcBef>
                <a:spcPts val="0"/>
              </a:spcBef>
              <a:spcAft>
                <a:spcPts val="0"/>
              </a:spcAft>
              <a:buClrTx/>
              <a:buSzTx/>
              <a:buFontTx/>
              <a:buNone/>
              <a:tabLst/>
              <a:defRPr/>
            </a:pPr>
            <a:r>
              <a:rPr kumimoji="0" lang="zh-CN" altLang="en-US" sz="1707" b="0"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Helvetica Neue"/>
                <a:sym typeface="Helvetica Neue"/>
              </a:rPr>
              <a:t>效果</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200M/30M-&gt;7G/1G</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，整体</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io</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提升了</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7~8</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倍</a:t>
            </a:r>
            <a:endPar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endParaRPr>
          </a:p>
          <a:p>
            <a:pPr marL="0" marR="0" lvl="0" indent="0" algn="just" defTabSz="1300460" rtl="0" eaLnBrk="1" fontAlgn="auto" latinLnBrk="0" hangingPunct="1">
              <a:lnSpc>
                <a:spcPct val="130000"/>
              </a:lnSpc>
              <a:spcBef>
                <a:spcPts val="0"/>
              </a:spcBef>
              <a:spcAft>
                <a:spcPts val="0"/>
              </a:spcAft>
              <a:buClrTx/>
              <a:buSzTx/>
              <a:buFontTx/>
              <a:buNone/>
              <a:tabLst/>
              <a:defRPr/>
            </a:pPr>
            <a:endPar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endParaRPr>
          </a:p>
          <a:p>
            <a:pPr marL="0" marR="0" lvl="0" indent="0" algn="just" defTabSz="1300460" rtl="0" eaLnBrk="1" fontAlgn="auto" latinLnBrk="0" hangingPunct="1">
              <a:lnSpc>
                <a:spcPct val="130000"/>
              </a:lnSpc>
              <a:spcBef>
                <a:spcPts val="0"/>
              </a:spcBef>
              <a:spcAft>
                <a:spcPts val="0"/>
              </a:spcAft>
              <a:buClrTx/>
              <a:buSzTx/>
              <a:buFontTx/>
              <a:buNone/>
              <a:tabLst/>
              <a:defRPr/>
            </a:pPr>
            <a:r>
              <a:rPr kumimoji="0" lang="zh-CN" altLang="en-US" sz="1707" b="0"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Helvetica Neue"/>
                <a:sym typeface="Helvetica Neue"/>
              </a:rPr>
              <a:t>问题</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：音视频，高频小文件，数据加载耗时</a:t>
            </a:r>
            <a:endPar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endParaRPr>
          </a:p>
          <a:p>
            <a:pPr marL="0" marR="0" lvl="0" indent="0" algn="just" defTabSz="1300460" rtl="0" eaLnBrk="1" fontAlgn="auto" latinLnBrk="0" hangingPunct="1">
              <a:lnSpc>
                <a:spcPct val="130000"/>
              </a:lnSpc>
              <a:spcBef>
                <a:spcPts val="0"/>
              </a:spcBef>
              <a:spcAft>
                <a:spcPts val="0"/>
              </a:spcAft>
              <a:buClrTx/>
              <a:buSzTx/>
              <a:buFontTx/>
              <a:buNone/>
              <a:tabLst/>
              <a:defRPr/>
            </a:pPr>
            <a:r>
              <a:rPr kumimoji="0" lang="zh-CN" altLang="en-US" sz="1707" b="0"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Helvetica Neue"/>
                <a:sym typeface="Helvetica Neue"/>
              </a:rPr>
              <a:t>解决</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：计算存储同域</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内存磁盘</a:t>
            </a:r>
            <a:endPar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endParaRPr>
          </a:p>
          <a:p>
            <a:pPr marL="0" marR="0" lvl="0" indent="0" algn="just" defTabSz="1300460" rtl="0" eaLnBrk="1" fontAlgn="auto" latinLnBrk="0" hangingPunct="1">
              <a:lnSpc>
                <a:spcPct val="130000"/>
              </a:lnSpc>
              <a:spcBef>
                <a:spcPts val="0"/>
              </a:spcBef>
              <a:spcAft>
                <a:spcPts val="0"/>
              </a:spcAft>
              <a:buClrTx/>
              <a:buSzTx/>
              <a:buFontTx/>
              <a:buNone/>
              <a:tabLst/>
              <a:defRPr/>
            </a:pPr>
            <a:r>
              <a:rPr kumimoji="0" lang="zh-CN" altLang="en-US" sz="1707" b="0"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Helvetica Neue"/>
                <a:sym typeface="Helvetica Neue"/>
              </a:rPr>
              <a:t>效果</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30M-&gt;90M</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 语音识别</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io</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效率提升</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3</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倍</a:t>
            </a:r>
            <a:endPar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endParaRPr>
          </a:p>
          <a:p>
            <a:pPr marL="0" marR="0" lvl="0" indent="0" algn="just" defTabSz="1300460" rtl="0" eaLnBrk="1" fontAlgn="auto" latinLnBrk="0" hangingPunct="1">
              <a:lnSpc>
                <a:spcPct val="130000"/>
              </a:lnSpc>
              <a:spcBef>
                <a:spcPts val="0"/>
              </a:spcBef>
              <a:spcAft>
                <a:spcPts val="0"/>
              </a:spcAft>
              <a:buClrTx/>
              <a:buSzTx/>
              <a:buFontTx/>
              <a:buNone/>
              <a:tabLst/>
              <a:defRPr/>
            </a:pPr>
            <a:endPar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endParaRPr>
          </a:p>
          <a:p>
            <a:pPr marL="0" marR="0" lvl="0" indent="0" algn="just" defTabSz="1300460" rtl="0" eaLnBrk="1" fontAlgn="auto" latinLnBrk="0" hangingPunct="1">
              <a:lnSpc>
                <a:spcPct val="130000"/>
              </a:lnSpc>
              <a:spcBef>
                <a:spcPts val="0"/>
              </a:spcBef>
              <a:spcAft>
                <a:spcPts val="0"/>
              </a:spcAft>
              <a:buClrTx/>
              <a:buSzTx/>
              <a:buFontTx/>
              <a:buNone/>
              <a:tabLst/>
              <a:defRPr/>
            </a:pPr>
            <a:r>
              <a:rPr kumimoji="0" lang="zh-CN" altLang="en-US" sz="1707" b="0"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Helvetica Neue"/>
                <a:sym typeface="Helvetica Neue"/>
              </a:rPr>
              <a:t>问题</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：训练计算后，参数交换通信占比</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55%+</a:t>
            </a:r>
          </a:p>
          <a:p>
            <a:pPr marL="0" marR="0" lvl="0" indent="0" algn="just" defTabSz="1300460" rtl="0" eaLnBrk="1" fontAlgn="auto" latinLnBrk="0" hangingPunct="1">
              <a:lnSpc>
                <a:spcPct val="130000"/>
              </a:lnSpc>
              <a:spcBef>
                <a:spcPts val="0"/>
              </a:spcBef>
              <a:spcAft>
                <a:spcPts val="0"/>
              </a:spcAft>
              <a:buClrTx/>
              <a:buSzTx/>
              <a:buFontTx/>
              <a:buNone/>
              <a:tabLst/>
              <a:defRPr/>
            </a:pPr>
            <a:r>
              <a:rPr kumimoji="0" lang="zh-CN" altLang="en-US" sz="1707" b="0"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Helvetica Neue"/>
                <a:sym typeface="Helvetica Neue"/>
              </a:rPr>
              <a:t>解决</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 </a:t>
            </a:r>
            <a:r>
              <a:rPr kumimoji="0" lang="en-US" altLang="zh-CN" sz="1707" b="0" i="0" u="none" strike="noStrike" kern="1200" cap="none" spc="0" normalizeH="0" baseline="0" noProof="0" dirty="0" err="1">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linux</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内核</a:t>
            </a:r>
            <a:r>
              <a:rPr kumimoji="0" lang="en-US" altLang="zh-CN" sz="1707" b="0" i="0" u="none" strike="noStrike" kern="1200" cap="none" spc="0" normalizeH="0" baseline="0" noProof="0" dirty="0" err="1">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tcp</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参数优化</a:t>
            </a:r>
            <a:endPar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endParaRPr>
          </a:p>
          <a:p>
            <a:pPr marL="0" marR="0" lvl="0" indent="0" algn="just" defTabSz="1300460" rtl="0" eaLnBrk="1" fontAlgn="auto" latinLnBrk="0" hangingPunct="1">
              <a:lnSpc>
                <a:spcPct val="130000"/>
              </a:lnSpc>
              <a:spcBef>
                <a:spcPts val="0"/>
              </a:spcBef>
              <a:spcAft>
                <a:spcPts val="0"/>
              </a:spcAft>
              <a:buClrTx/>
              <a:buSzTx/>
              <a:buFontTx/>
              <a:buNone/>
              <a:tabLst/>
              <a:defRPr/>
            </a:pPr>
            <a:r>
              <a:rPr kumimoji="0" lang="zh-CN" altLang="en-US" sz="1707" b="0"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Helvetica Neue"/>
                <a:sym typeface="Helvetica Neue"/>
              </a:rPr>
              <a:t>效果</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：容器间带宽</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1.3Gi-&gt;18Gi</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，通信耗时</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10%-</a:t>
            </a:r>
          </a:p>
        </p:txBody>
      </p:sp>
      <p:sp>
        <p:nvSpPr>
          <p:cNvPr id="208" name="任意多边形: 形状 207">
            <a:extLst>
              <a:ext uri="{FF2B5EF4-FFF2-40B4-BE49-F238E27FC236}">
                <a16:creationId xmlns:a16="http://schemas.microsoft.com/office/drawing/2014/main" id="{16DD3DCE-F63E-4C97-9805-66CC02C5B365}"/>
              </a:ext>
            </a:extLst>
          </p:cNvPr>
          <p:cNvSpPr/>
          <p:nvPr/>
        </p:nvSpPr>
        <p:spPr>
          <a:xfrm>
            <a:off x="6165396" y="2223770"/>
            <a:ext cx="4831586" cy="6941178"/>
          </a:xfrm>
          <a:custGeom>
            <a:avLst/>
            <a:gdLst>
              <a:gd name="connsiteX0" fmla="*/ 2136695 w 3433252"/>
              <a:gd name="connsiteY0" fmla="*/ 0 h 5254563"/>
              <a:gd name="connsiteX1" fmla="*/ 3433252 w 3433252"/>
              <a:gd name="connsiteY1" fmla="*/ 0 h 5254563"/>
              <a:gd name="connsiteX2" fmla="*/ 3433252 w 3433252"/>
              <a:gd name="connsiteY2" fmla="*/ 504825 h 5254563"/>
              <a:gd name="connsiteX3" fmla="*/ 3433252 w 3433252"/>
              <a:gd name="connsiteY3" fmla="*/ 638175 h 5254563"/>
              <a:gd name="connsiteX4" fmla="*/ 3433252 w 3433252"/>
              <a:gd name="connsiteY4" fmla="*/ 1143000 h 5254563"/>
              <a:gd name="connsiteX5" fmla="*/ 3433252 w 3433252"/>
              <a:gd name="connsiteY5" fmla="*/ 1333344 h 5254563"/>
              <a:gd name="connsiteX6" fmla="*/ 3433252 w 3433252"/>
              <a:gd name="connsiteY6" fmla="*/ 1838169 h 5254563"/>
              <a:gd name="connsiteX7" fmla="*/ 3433252 w 3433252"/>
              <a:gd name="connsiteY7" fmla="*/ 1971519 h 5254563"/>
              <a:gd name="connsiteX8" fmla="*/ 3433252 w 3433252"/>
              <a:gd name="connsiteY8" fmla="*/ 2476344 h 5254563"/>
              <a:gd name="connsiteX9" fmla="*/ 3432176 w 3433252"/>
              <a:gd name="connsiteY9" fmla="*/ 2476344 h 5254563"/>
              <a:gd name="connsiteX10" fmla="*/ 3432176 w 3433252"/>
              <a:gd name="connsiteY10" fmla="*/ 4111563 h 5254563"/>
              <a:gd name="connsiteX11" fmla="*/ 3432176 w 3433252"/>
              <a:gd name="connsiteY11" fmla="*/ 4616388 h 5254563"/>
              <a:gd name="connsiteX12" fmla="*/ 3432176 w 3433252"/>
              <a:gd name="connsiteY12" fmla="*/ 4749738 h 5254563"/>
              <a:gd name="connsiteX13" fmla="*/ 3432176 w 3433252"/>
              <a:gd name="connsiteY13" fmla="*/ 5254563 h 5254563"/>
              <a:gd name="connsiteX14" fmla="*/ 0 w 3433252"/>
              <a:gd name="connsiteY14" fmla="*/ 5254563 h 5254563"/>
              <a:gd name="connsiteX15" fmla="*/ 0 w 3433252"/>
              <a:gd name="connsiteY15" fmla="*/ 4749738 h 5254563"/>
              <a:gd name="connsiteX16" fmla="*/ 0 w 3433252"/>
              <a:gd name="connsiteY16" fmla="*/ 4616388 h 5254563"/>
              <a:gd name="connsiteX17" fmla="*/ 0 w 3433252"/>
              <a:gd name="connsiteY17" fmla="*/ 4111563 h 5254563"/>
              <a:gd name="connsiteX18" fmla="*/ 0 w 3433252"/>
              <a:gd name="connsiteY18" fmla="*/ 1435072 h 5254563"/>
              <a:gd name="connsiteX19" fmla="*/ 0 w 3433252"/>
              <a:gd name="connsiteY19" fmla="*/ 930247 h 5254563"/>
              <a:gd name="connsiteX20" fmla="*/ 0 w 3433252"/>
              <a:gd name="connsiteY20" fmla="*/ 796897 h 5254563"/>
              <a:gd name="connsiteX21" fmla="*/ 0 w 3433252"/>
              <a:gd name="connsiteY21" fmla="*/ 292072 h 5254563"/>
              <a:gd name="connsiteX22" fmla="*/ 1844623 w 3433252"/>
              <a:gd name="connsiteY22" fmla="*/ 292072 h 5254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433252" h="5254563">
                <a:moveTo>
                  <a:pt x="2136695" y="0"/>
                </a:moveTo>
                <a:lnTo>
                  <a:pt x="3433252" y="0"/>
                </a:lnTo>
                <a:lnTo>
                  <a:pt x="3433252" y="504825"/>
                </a:lnTo>
                <a:lnTo>
                  <a:pt x="3433252" y="638175"/>
                </a:lnTo>
                <a:lnTo>
                  <a:pt x="3433252" y="1143000"/>
                </a:lnTo>
                <a:lnTo>
                  <a:pt x="3433252" y="1333344"/>
                </a:lnTo>
                <a:lnTo>
                  <a:pt x="3433252" y="1838169"/>
                </a:lnTo>
                <a:lnTo>
                  <a:pt x="3433252" y="1971519"/>
                </a:lnTo>
                <a:lnTo>
                  <a:pt x="3433252" y="2476344"/>
                </a:lnTo>
                <a:lnTo>
                  <a:pt x="3432176" y="2476344"/>
                </a:lnTo>
                <a:lnTo>
                  <a:pt x="3432176" y="4111563"/>
                </a:lnTo>
                <a:lnTo>
                  <a:pt x="3432176" y="4616388"/>
                </a:lnTo>
                <a:lnTo>
                  <a:pt x="3432176" y="4749738"/>
                </a:lnTo>
                <a:lnTo>
                  <a:pt x="3432176" y="5254563"/>
                </a:lnTo>
                <a:lnTo>
                  <a:pt x="0" y="5254563"/>
                </a:lnTo>
                <a:lnTo>
                  <a:pt x="0" y="4749738"/>
                </a:lnTo>
                <a:lnTo>
                  <a:pt x="0" y="4616388"/>
                </a:lnTo>
                <a:lnTo>
                  <a:pt x="0" y="4111563"/>
                </a:lnTo>
                <a:lnTo>
                  <a:pt x="0" y="1435072"/>
                </a:lnTo>
                <a:lnTo>
                  <a:pt x="0" y="930247"/>
                </a:lnTo>
                <a:lnTo>
                  <a:pt x="0" y="796897"/>
                </a:lnTo>
                <a:lnTo>
                  <a:pt x="0" y="292072"/>
                </a:lnTo>
                <a:lnTo>
                  <a:pt x="1844623" y="292072"/>
                </a:lnTo>
                <a:close/>
              </a:path>
            </a:pathLst>
          </a:custGeom>
          <a:gradFill>
            <a:gsLst>
              <a:gs pos="65000">
                <a:schemeClr val="bg1"/>
              </a:gs>
              <a:gs pos="100000">
                <a:srgbClr val="F2F7FC"/>
              </a:gs>
            </a:gsLst>
            <a:lin ang="5400000" scaled="0"/>
          </a:gradFill>
          <a:ln w="6350" cap="flat">
            <a:noFill/>
            <a:prstDash val="solid"/>
            <a:miter lim="800000"/>
            <a:headEnd/>
            <a:tailEnd/>
          </a:ln>
          <a:effectLst>
            <a:outerShdw blurRad="241300" dist="50800" dir="5400000" algn="ctr" rotWithShape="0">
              <a:schemeClr val="accent1">
                <a:alpha val="24000"/>
              </a:schemeClr>
            </a:outerShdw>
          </a:effectLst>
        </p:spPr>
        <p:txBody>
          <a:bodyPr rot="0" spcFirstLastPara="0" vertOverflow="overflow" horzOverflow="overflow" vert="horz" wrap="square" lIns="130048" tIns="65024" rIns="130048" bIns="65024" numCol="1" spcCol="0" rtlCol="0" fromWordArt="0" anchor="t" anchorCtr="0" forceAA="0" compatLnSpc="1">
            <a:prstTxWarp prst="textNoShape">
              <a:avLst/>
            </a:prstTxWarp>
            <a:noAutofit/>
          </a:bodyP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Helvetica Neue"/>
              <a:sym typeface="Helvetica Neue"/>
            </a:endParaRPr>
          </a:p>
        </p:txBody>
      </p:sp>
      <p:sp>
        <p:nvSpPr>
          <p:cNvPr id="209" name="矩形 125">
            <a:extLst>
              <a:ext uri="{FF2B5EF4-FFF2-40B4-BE49-F238E27FC236}">
                <a16:creationId xmlns:a16="http://schemas.microsoft.com/office/drawing/2014/main" id="{A6732582-95DF-4021-8624-C562DDAE3FD3}"/>
              </a:ext>
            </a:extLst>
          </p:cNvPr>
          <p:cNvSpPr/>
          <p:nvPr/>
        </p:nvSpPr>
        <p:spPr>
          <a:xfrm>
            <a:off x="9119243" y="2217040"/>
            <a:ext cx="1877740" cy="50662"/>
          </a:xfrm>
          <a:custGeom>
            <a:avLst/>
            <a:gdLst>
              <a:gd name="connsiteX0" fmla="*/ 0 w 1298575"/>
              <a:gd name="connsiteY0" fmla="*/ 0 h 65973"/>
              <a:gd name="connsiteX1" fmla="*/ 1298575 w 1298575"/>
              <a:gd name="connsiteY1" fmla="*/ 0 h 65973"/>
              <a:gd name="connsiteX2" fmla="*/ 1298575 w 1298575"/>
              <a:gd name="connsiteY2" fmla="*/ 65973 h 65973"/>
              <a:gd name="connsiteX3" fmla="*/ 0 w 1298575"/>
              <a:gd name="connsiteY3" fmla="*/ 65973 h 65973"/>
              <a:gd name="connsiteX4" fmla="*/ 0 w 1298575"/>
              <a:gd name="connsiteY4" fmla="*/ 0 h 65973"/>
              <a:gd name="connsiteX0" fmla="*/ 52387 w 1350962"/>
              <a:gd name="connsiteY0" fmla="*/ 0 h 65973"/>
              <a:gd name="connsiteX1" fmla="*/ 1350962 w 1350962"/>
              <a:gd name="connsiteY1" fmla="*/ 0 h 65973"/>
              <a:gd name="connsiteX2" fmla="*/ 1350962 w 1350962"/>
              <a:gd name="connsiteY2" fmla="*/ 65973 h 65973"/>
              <a:gd name="connsiteX3" fmla="*/ 0 w 1350962"/>
              <a:gd name="connsiteY3" fmla="*/ 65973 h 65973"/>
              <a:gd name="connsiteX4" fmla="*/ 52387 w 1350962"/>
              <a:gd name="connsiteY4" fmla="*/ 0 h 65973"/>
              <a:gd name="connsiteX0" fmla="*/ 57150 w 1355725"/>
              <a:gd name="connsiteY0" fmla="*/ 0 h 65973"/>
              <a:gd name="connsiteX1" fmla="*/ 1355725 w 1355725"/>
              <a:gd name="connsiteY1" fmla="*/ 0 h 65973"/>
              <a:gd name="connsiteX2" fmla="*/ 1355725 w 1355725"/>
              <a:gd name="connsiteY2" fmla="*/ 65973 h 65973"/>
              <a:gd name="connsiteX3" fmla="*/ 0 w 1355725"/>
              <a:gd name="connsiteY3" fmla="*/ 65973 h 65973"/>
              <a:gd name="connsiteX4" fmla="*/ 57150 w 1355725"/>
              <a:gd name="connsiteY4" fmla="*/ 0 h 65973"/>
              <a:gd name="connsiteX0" fmla="*/ 35719 w 1334294"/>
              <a:gd name="connsiteY0" fmla="*/ 0 h 65973"/>
              <a:gd name="connsiteX1" fmla="*/ 1334294 w 1334294"/>
              <a:gd name="connsiteY1" fmla="*/ 0 h 65973"/>
              <a:gd name="connsiteX2" fmla="*/ 1334294 w 1334294"/>
              <a:gd name="connsiteY2" fmla="*/ 65973 h 65973"/>
              <a:gd name="connsiteX3" fmla="*/ 0 w 1334294"/>
              <a:gd name="connsiteY3" fmla="*/ 65973 h 65973"/>
              <a:gd name="connsiteX4" fmla="*/ 35719 w 1334294"/>
              <a:gd name="connsiteY4" fmla="*/ 0 h 65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4294" h="65973">
                <a:moveTo>
                  <a:pt x="35719" y="0"/>
                </a:moveTo>
                <a:lnTo>
                  <a:pt x="1334294" y="0"/>
                </a:lnTo>
                <a:lnTo>
                  <a:pt x="1334294" y="65973"/>
                </a:lnTo>
                <a:lnTo>
                  <a:pt x="0" y="65973"/>
                </a:lnTo>
                <a:lnTo>
                  <a:pt x="35719"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dirty="0">
              <a:ln>
                <a:noFill/>
              </a:ln>
              <a:solidFill>
                <a:prstClr val="white"/>
              </a:solidFill>
              <a:effectLst/>
              <a:uLnTx/>
              <a:uFillTx/>
              <a:latin typeface="OPPOSans R"/>
              <a:ea typeface="OPPOSans R"/>
              <a:cs typeface="+mn-cs"/>
              <a:sym typeface="Helvetica Neue"/>
            </a:endParaRPr>
          </a:p>
        </p:txBody>
      </p:sp>
      <p:sp>
        <p:nvSpPr>
          <p:cNvPr id="210" name="PA-圆角矩形 38">
            <a:extLst>
              <a:ext uri="{FF2B5EF4-FFF2-40B4-BE49-F238E27FC236}">
                <a16:creationId xmlns:a16="http://schemas.microsoft.com/office/drawing/2014/main" id="{59BA95CD-B011-4F8B-804E-CA632E2B42CA}"/>
              </a:ext>
            </a:extLst>
          </p:cNvPr>
          <p:cNvSpPr/>
          <p:nvPr>
            <p:custDataLst>
              <p:tags r:id="rId1"/>
            </p:custDataLst>
          </p:nvPr>
        </p:nvSpPr>
        <p:spPr>
          <a:xfrm>
            <a:off x="6172099" y="1271190"/>
            <a:ext cx="3372274" cy="1394308"/>
          </a:xfrm>
          <a:prstGeom prst="snip1Rect">
            <a:avLst>
              <a:gd name="adj" fmla="val 34449"/>
            </a:avLst>
          </a:prstGeom>
          <a:gradFill>
            <a:gsLst>
              <a:gs pos="0">
                <a:srgbClr val="FFFFFF">
                  <a:alpha val="40000"/>
                </a:srgbClr>
              </a:gs>
              <a:gs pos="51000">
                <a:srgbClr val="E7E6E6">
                  <a:alpha val="75000"/>
                </a:srgbClr>
              </a:gs>
              <a:gs pos="99000">
                <a:srgbClr val="FFFFFF">
                  <a:alpha val="30000"/>
                </a:srgbClr>
              </a:gs>
            </a:gsLst>
            <a:lin ang="0" scaled="0"/>
          </a:gradFill>
          <a:ln w="19050" cap="flat" cmpd="sng" algn="ctr">
            <a:gradFill>
              <a:gsLst>
                <a:gs pos="0">
                  <a:srgbClr val="FFFFFF">
                    <a:alpha val="70000"/>
                  </a:srgbClr>
                </a:gs>
                <a:gs pos="40000">
                  <a:srgbClr val="E7E6E6">
                    <a:alpha val="60000"/>
                  </a:srgbClr>
                </a:gs>
                <a:gs pos="100000">
                  <a:srgbClr val="FFFFFF">
                    <a:alpha val="80000"/>
                  </a:srgbClr>
                </a:gs>
              </a:gsLst>
              <a:lin ang="5400000" scaled="1"/>
            </a:gradFill>
            <a:prstDash val="solid"/>
            <a:miter lim="800000"/>
          </a:ln>
          <a:effectLst>
            <a:outerShdw blurRad="177800" sx="102000" sy="102000" algn="ctr" rotWithShape="0">
              <a:schemeClr val="bg1">
                <a:lumMod val="65000"/>
                <a:alpha val="30000"/>
              </a:schemeClr>
            </a:outerShdw>
          </a:effectLst>
          <a:scene3d>
            <a:camera prst="orthographicFront"/>
            <a:lightRig rig="threePt" dir="t"/>
          </a:scene3d>
          <a:sp3d extrusionH="50800"/>
        </p:spPr>
        <p:txBody>
          <a:bodyPr rtlCol="0" anchor="ctr"/>
          <a:lstStyle/>
          <a:p>
            <a:pPr marL="0" marR="0" lvl="0" indent="0" algn="ctr"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0" cap="none" spc="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Helvetica Neue"/>
              <a:sym typeface="Helvetica Neue"/>
            </a:endParaRPr>
          </a:p>
        </p:txBody>
      </p:sp>
      <p:sp>
        <p:nvSpPr>
          <p:cNvPr id="241" name="文本框 240">
            <a:extLst>
              <a:ext uri="{FF2B5EF4-FFF2-40B4-BE49-F238E27FC236}">
                <a16:creationId xmlns:a16="http://schemas.microsoft.com/office/drawing/2014/main" id="{AFB61235-F93E-4D5F-BDC5-634FBDCBEB4A}"/>
              </a:ext>
            </a:extLst>
          </p:cNvPr>
          <p:cNvSpPr txBox="1"/>
          <p:nvPr/>
        </p:nvSpPr>
        <p:spPr>
          <a:xfrm>
            <a:off x="7842563" y="1783787"/>
            <a:ext cx="1387368" cy="393954"/>
          </a:xfrm>
          <a:prstGeom prst="rect">
            <a:avLst/>
          </a:prstGeom>
          <a:noFill/>
        </p:spPr>
        <p:txBody>
          <a:bodyPr wrap="square" lIns="0" tIns="0" rIns="0" bIns="0" rtlCol="0">
            <a:spAutoFit/>
          </a:bodyPr>
          <a:lstStyle/>
          <a:p>
            <a:pPr marL="0" marR="0" lvl="0" indent="0" algn="l" defTabSz="1300460" rtl="0" eaLnBrk="1" fontAlgn="auto" latinLnBrk="0" hangingPunct="1">
              <a:lnSpc>
                <a:spcPct val="100000"/>
              </a:lnSpc>
              <a:spcBef>
                <a:spcPts val="0"/>
              </a:spcBef>
              <a:spcAft>
                <a:spcPts val="0"/>
              </a:spcAft>
              <a:buClrTx/>
              <a:buSzTx/>
              <a:buFontTx/>
              <a:buNone/>
              <a:tabLst/>
              <a:defRPr/>
            </a:pPr>
            <a:r>
              <a:rPr kumimoji="0" lang="zh-CN" altLang="en-US" sz="2560" b="0" i="0" u="none" strike="noStrike" kern="1200" cap="none" spc="0" normalizeH="0" baseline="0" noProof="0" dirty="0">
                <a:ln>
                  <a:noFill/>
                </a:ln>
                <a:gradFill>
                  <a:gsLst>
                    <a:gs pos="43000">
                      <a:srgbClr val="2E46DE"/>
                    </a:gs>
                    <a:gs pos="100000">
                      <a:srgbClr val="00B0F0"/>
                    </a:gs>
                  </a:gsLst>
                  <a:lin ang="2700000" scaled="0"/>
                </a:gradFill>
                <a:effectLst/>
                <a:uLnTx/>
                <a:uFillTx/>
                <a:latin typeface="OPPOSans B"/>
                <a:ea typeface="OPPOSans B"/>
                <a:cs typeface="OPPOSans B" panose="00020600040101010101" pitchFamily="18" charset="-122"/>
                <a:sym typeface="Helvetica Neue"/>
              </a:rPr>
              <a:t>数据层面</a:t>
            </a:r>
            <a:endParaRPr kumimoji="0" lang="en-US" altLang="zh-CN" sz="2560" b="0" i="0" u="none" strike="noStrike" kern="1200" cap="none" spc="0" normalizeH="0" baseline="0" noProof="0" dirty="0">
              <a:ln>
                <a:noFill/>
              </a:ln>
              <a:gradFill>
                <a:gsLst>
                  <a:gs pos="43000">
                    <a:srgbClr val="2E46DE"/>
                  </a:gs>
                  <a:gs pos="100000">
                    <a:srgbClr val="00B0F0"/>
                  </a:gs>
                </a:gsLst>
                <a:lin ang="2700000" scaled="0"/>
              </a:gradFill>
              <a:effectLst/>
              <a:uLnTx/>
              <a:uFillTx/>
              <a:latin typeface="OPPOSans B"/>
              <a:ea typeface="OPPOSans B"/>
              <a:cs typeface="OPPOSans B" panose="00020600040101010101" pitchFamily="18" charset="-122"/>
              <a:sym typeface="Helvetica Neue"/>
            </a:endParaRPr>
          </a:p>
        </p:txBody>
      </p:sp>
      <p:grpSp>
        <p:nvGrpSpPr>
          <p:cNvPr id="187" name="组合 186">
            <a:extLst>
              <a:ext uri="{FF2B5EF4-FFF2-40B4-BE49-F238E27FC236}">
                <a16:creationId xmlns:a16="http://schemas.microsoft.com/office/drawing/2014/main" id="{C229CCF1-3823-455D-8E11-993D3D9B91AF}"/>
              </a:ext>
            </a:extLst>
          </p:cNvPr>
          <p:cNvGrpSpPr/>
          <p:nvPr/>
        </p:nvGrpSpPr>
        <p:grpSpPr>
          <a:xfrm>
            <a:off x="6611383" y="1572995"/>
            <a:ext cx="885911" cy="885911"/>
            <a:chOff x="4721746" y="1838846"/>
            <a:chExt cx="622906" cy="622906"/>
          </a:xfrm>
        </p:grpSpPr>
        <p:sp>
          <p:nvSpPr>
            <p:cNvPr id="78" name="任意多边形: 形状 77">
              <a:extLst>
                <a:ext uri="{FF2B5EF4-FFF2-40B4-BE49-F238E27FC236}">
                  <a16:creationId xmlns:a16="http://schemas.microsoft.com/office/drawing/2014/main" id="{5A7306D6-7E4C-4E49-88E6-FF1F1F3E43C2}"/>
                </a:ext>
              </a:extLst>
            </p:cNvPr>
            <p:cNvSpPr/>
            <p:nvPr/>
          </p:nvSpPr>
          <p:spPr>
            <a:xfrm>
              <a:off x="4721746" y="1838846"/>
              <a:ext cx="622906" cy="622906"/>
            </a:xfrm>
            <a:custGeom>
              <a:avLst/>
              <a:gdLst>
                <a:gd name="connsiteX0" fmla="*/ 602813 w 622906"/>
                <a:gd name="connsiteY0" fmla="*/ 80375 h 622906"/>
                <a:gd name="connsiteX1" fmla="*/ 587893 w 622906"/>
                <a:gd name="connsiteY1" fmla="*/ 80375 h 622906"/>
                <a:gd name="connsiteX2" fmla="*/ 606972 w 622906"/>
                <a:gd name="connsiteY2" fmla="*/ 73222 h 622906"/>
                <a:gd name="connsiteX3" fmla="*/ 622906 w 622906"/>
                <a:gd name="connsiteY3" fmla="*/ 50234 h 622906"/>
                <a:gd name="connsiteX4" fmla="*/ 606982 w 622906"/>
                <a:gd name="connsiteY4" fmla="*/ 27247 h 622906"/>
                <a:gd name="connsiteX5" fmla="*/ 534313 w 622906"/>
                <a:gd name="connsiteY5" fmla="*/ 0 h 622906"/>
                <a:gd name="connsiteX6" fmla="*/ 241125 w 622906"/>
                <a:gd name="connsiteY6" fmla="*/ 0 h 622906"/>
                <a:gd name="connsiteX7" fmla="*/ 200938 w 622906"/>
                <a:gd name="connsiteY7" fmla="*/ 40188 h 622906"/>
                <a:gd name="connsiteX8" fmla="*/ 200938 w 622906"/>
                <a:gd name="connsiteY8" fmla="*/ 60281 h 622906"/>
                <a:gd name="connsiteX9" fmla="*/ 209146 w 622906"/>
                <a:gd name="connsiteY9" fmla="*/ 84354 h 622906"/>
                <a:gd name="connsiteX10" fmla="*/ 200938 w 622906"/>
                <a:gd name="connsiteY10" fmla="*/ 100469 h 622906"/>
                <a:gd name="connsiteX11" fmla="*/ 200938 w 622906"/>
                <a:gd name="connsiteY11" fmla="*/ 140656 h 622906"/>
                <a:gd name="connsiteX12" fmla="*/ 163553 w 622906"/>
                <a:gd name="connsiteY12" fmla="*/ 140656 h 622906"/>
                <a:gd name="connsiteX13" fmla="*/ 159293 w 622906"/>
                <a:gd name="connsiteY13" fmla="*/ 153446 h 622906"/>
                <a:gd name="connsiteX14" fmla="*/ 137723 w 622906"/>
                <a:gd name="connsiteY14" fmla="*/ 175469 h 622906"/>
                <a:gd name="connsiteX15" fmla="*/ 107381 w 622906"/>
                <a:gd name="connsiteY15" fmla="*/ 174936 h 622906"/>
                <a:gd name="connsiteX16" fmla="*/ 95335 w 622906"/>
                <a:gd name="connsiteY16" fmla="*/ 168908 h 622906"/>
                <a:gd name="connsiteX17" fmla="*/ 28252 w 622906"/>
                <a:gd name="connsiteY17" fmla="*/ 235981 h 622906"/>
                <a:gd name="connsiteX18" fmla="*/ 34280 w 622906"/>
                <a:gd name="connsiteY18" fmla="*/ 248027 h 622906"/>
                <a:gd name="connsiteX19" fmla="*/ 34642 w 622906"/>
                <a:gd name="connsiteY19" fmla="*/ 278781 h 622906"/>
                <a:gd name="connsiteX20" fmla="*/ 12780 w 622906"/>
                <a:gd name="connsiteY20" fmla="*/ 299939 h 622906"/>
                <a:gd name="connsiteX21" fmla="*/ 0 w 622906"/>
                <a:gd name="connsiteY21" fmla="*/ 304209 h 622906"/>
                <a:gd name="connsiteX22" fmla="*/ 0 w 622906"/>
                <a:gd name="connsiteY22" fmla="*/ 399062 h 622906"/>
                <a:gd name="connsiteX23" fmla="*/ 12780 w 622906"/>
                <a:gd name="connsiteY23" fmla="*/ 403322 h 622906"/>
                <a:gd name="connsiteX24" fmla="*/ 34802 w 622906"/>
                <a:gd name="connsiteY24" fmla="*/ 424902 h 622906"/>
                <a:gd name="connsiteX25" fmla="*/ 34270 w 622906"/>
                <a:gd name="connsiteY25" fmla="*/ 455234 h 622906"/>
                <a:gd name="connsiteX26" fmla="*/ 28242 w 622906"/>
                <a:gd name="connsiteY26" fmla="*/ 467280 h 622906"/>
                <a:gd name="connsiteX27" fmla="*/ 95325 w 622906"/>
                <a:gd name="connsiteY27" fmla="*/ 534363 h 622906"/>
                <a:gd name="connsiteX28" fmla="*/ 107371 w 622906"/>
                <a:gd name="connsiteY28" fmla="*/ 528335 h 622906"/>
                <a:gd name="connsiteX29" fmla="*/ 138114 w 622906"/>
                <a:gd name="connsiteY29" fmla="*/ 527983 h 622906"/>
                <a:gd name="connsiteX30" fmla="*/ 159273 w 622906"/>
                <a:gd name="connsiteY30" fmla="*/ 549825 h 622906"/>
                <a:gd name="connsiteX31" fmla="*/ 163553 w 622906"/>
                <a:gd name="connsiteY31" fmla="*/ 562625 h 622906"/>
                <a:gd name="connsiteX32" fmla="*/ 200938 w 622906"/>
                <a:gd name="connsiteY32" fmla="*/ 562625 h 622906"/>
                <a:gd name="connsiteX33" fmla="*/ 200938 w 622906"/>
                <a:gd name="connsiteY33" fmla="*/ 602813 h 622906"/>
                <a:gd name="connsiteX34" fmla="*/ 221031 w 622906"/>
                <a:gd name="connsiteY34" fmla="*/ 622906 h 622906"/>
                <a:gd name="connsiteX35" fmla="*/ 602813 w 622906"/>
                <a:gd name="connsiteY35" fmla="*/ 622906 h 622906"/>
                <a:gd name="connsiteX36" fmla="*/ 622906 w 622906"/>
                <a:gd name="connsiteY36" fmla="*/ 602813 h 622906"/>
                <a:gd name="connsiteX37" fmla="*/ 622906 w 622906"/>
                <a:gd name="connsiteY37" fmla="*/ 100469 h 622906"/>
                <a:gd name="connsiteX38" fmla="*/ 602813 w 622906"/>
                <a:gd name="connsiteY38" fmla="*/ 80375 h 622906"/>
                <a:gd name="connsiteX39" fmla="*/ 542531 w 622906"/>
                <a:gd name="connsiteY39" fmla="*/ 75924 h 622906"/>
                <a:gd name="connsiteX40" fmla="*/ 542531 w 622906"/>
                <a:gd name="connsiteY40" fmla="*/ 24545 h 622906"/>
                <a:gd name="connsiteX41" fmla="*/ 562625 w 622906"/>
                <a:gd name="connsiteY41" fmla="*/ 32080 h 622906"/>
                <a:gd name="connsiteX42" fmla="*/ 562625 w 622906"/>
                <a:gd name="connsiteY42" fmla="*/ 68379 h 622906"/>
                <a:gd name="connsiteX43" fmla="*/ 522438 w 622906"/>
                <a:gd name="connsiteY43" fmla="*/ 40188 h 622906"/>
                <a:gd name="connsiteX44" fmla="*/ 321500 w 622906"/>
                <a:gd name="connsiteY44" fmla="*/ 40188 h 622906"/>
                <a:gd name="connsiteX45" fmla="*/ 321500 w 622906"/>
                <a:gd name="connsiteY45" fmla="*/ 20094 h 622906"/>
                <a:gd name="connsiteX46" fmla="*/ 522438 w 622906"/>
                <a:gd name="connsiteY46" fmla="*/ 20094 h 622906"/>
                <a:gd name="connsiteX47" fmla="*/ 301406 w 622906"/>
                <a:gd name="connsiteY47" fmla="*/ 80375 h 622906"/>
                <a:gd name="connsiteX48" fmla="*/ 281313 w 622906"/>
                <a:gd name="connsiteY48" fmla="*/ 80375 h 622906"/>
                <a:gd name="connsiteX49" fmla="*/ 281313 w 622906"/>
                <a:gd name="connsiteY49" fmla="*/ 20094 h 622906"/>
                <a:gd name="connsiteX50" fmla="*/ 301406 w 622906"/>
                <a:gd name="connsiteY50" fmla="*/ 20094 h 622906"/>
                <a:gd name="connsiteX51" fmla="*/ 321500 w 622906"/>
                <a:gd name="connsiteY51" fmla="*/ 60281 h 622906"/>
                <a:gd name="connsiteX52" fmla="*/ 522438 w 622906"/>
                <a:gd name="connsiteY52" fmla="*/ 60281 h 622906"/>
                <a:gd name="connsiteX53" fmla="*/ 522438 w 622906"/>
                <a:gd name="connsiteY53" fmla="*/ 80375 h 622906"/>
                <a:gd name="connsiteX54" fmla="*/ 321500 w 622906"/>
                <a:gd name="connsiteY54" fmla="*/ 80375 h 622906"/>
                <a:gd name="connsiteX55" fmla="*/ 602813 w 622906"/>
                <a:gd name="connsiteY55" fmla="*/ 50234 h 622906"/>
                <a:gd name="connsiteX56" fmla="*/ 599919 w 622906"/>
                <a:gd name="connsiteY56" fmla="*/ 54404 h 622906"/>
                <a:gd name="connsiteX57" fmla="*/ 582719 w 622906"/>
                <a:gd name="connsiteY57" fmla="*/ 60854 h 622906"/>
                <a:gd name="connsiteX58" fmla="*/ 582719 w 622906"/>
                <a:gd name="connsiteY58" fmla="*/ 39615 h 622906"/>
                <a:gd name="connsiteX59" fmla="*/ 599929 w 622906"/>
                <a:gd name="connsiteY59" fmla="*/ 46065 h 622906"/>
                <a:gd name="connsiteX60" fmla="*/ 602813 w 622906"/>
                <a:gd name="connsiteY60" fmla="*/ 50234 h 622906"/>
                <a:gd name="connsiteX61" fmla="*/ 221031 w 622906"/>
                <a:gd name="connsiteY61" fmla="*/ 40188 h 622906"/>
                <a:gd name="connsiteX62" fmla="*/ 241125 w 622906"/>
                <a:gd name="connsiteY62" fmla="*/ 20094 h 622906"/>
                <a:gd name="connsiteX63" fmla="*/ 261219 w 622906"/>
                <a:gd name="connsiteY63" fmla="*/ 20094 h 622906"/>
                <a:gd name="connsiteX64" fmla="*/ 261219 w 622906"/>
                <a:gd name="connsiteY64" fmla="*/ 80375 h 622906"/>
                <a:gd name="connsiteX65" fmla="*/ 241125 w 622906"/>
                <a:gd name="connsiteY65" fmla="*/ 80375 h 622906"/>
                <a:gd name="connsiteX66" fmla="*/ 221031 w 622906"/>
                <a:gd name="connsiteY66" fmla="*/ 60281 h 622906"/>
                <a:gd name="connsiteX67" fmla="*/ 178031 w 622906"/>
                <a:gd name="connsiteY67" fmla="*/ 542531 h 622906"/>
                <a:gd name="connsiteX68" fmla="*/ 145398 w 622906"/>
                <a:gd name="connsiteY68" fmla="*/ 509246 h 622906"/>
                <a:gd name="connsiteX69" fmla="*/ 99313 w 622906"/>
                <a:gd name="connsiteY69" fmla="*/ 509929 h 622906"/>
                <a:gd name="connsiteX70" fmla="*/ 52696 w 622906"/>
                <a:gd name="connsiteY70" fmla="*/ 463312 h 622906"/>
                <a:gd name="connsiteX71" fmla="*/ 53228 w 622906"/>
                <a:gd name="connsiteY71" fmla="*/ 416855 h 622906"/>
                <a:gd name="connsiteX72" fmla="*/ 20094 w 622906"/>
                <a:gd name="connsiteY72" fmla="*/ 384594 h 622906"/>
                <a:gd name="connsiteX73" fmla="*/ 20094 w 622906"/>
                <a:gd name="connsiteY73" fmla="*/ 318687 h 622906"/>
                <a:gd name="connsiteX74" fmla="*/ 53379 w 622906"/>
                <a:gd name="connsiteY74" fmla="*/ 286055 h 622906"/>
                <a:gd name="connsiteX75" fmla="*/ 52706 w 622906"/>
                <a:gd name="connsiteY75" fmla="*/ 239970 h 622906"/>
                <a:gd name="connsiteX76" fmla="*/ 99323 w 622906"/>
                <a:gd name="connsiteY76" fmla="*/ 193362 h 622906"/>
                <a:gd name="connsiteX77" fmla="*/ 145770 w 622906"/>
                <a:gd name="connsiteY77" fmla="*/ 193895 h 622906"/>
                <a:gd name="connsiteX78" fmla="*/ 178041 w 622906"/>
                <a:gd name="connsiteY78" fmla="*/ 160760 h 622906"/>
                <a:gd name="connsiteX79" fmla="*/ 200938 w 622906"/>
                <a:gd name="connsiteY79" fmla="*/ 160760 h 622906"/>
                <a:gd name="connsiteX80" fmla="*/ 200938 w 622906"/>
                <a:gd name="connsiteY80" fmla="*/ 201460 h 622906"/>
                <a:gd name="connsiteX81" fmla="*/ 60281 w 622906"/>
                <a:gd name="connsiteY81" fmla="*/ 351641 h 622906"/>
                <a:gd name="connsiteX82" fmla="*/ 200938 w 622906"/>
                <a:gd name="connsiteY82" fmla="*/ 501831 h 622906"/>
                <a:gd name="connsiteX83" fmla="*/ 200938 w 622906"/>
                <a:gd name="connsiteY83" fmla="*/ 542531 h 622906"/>
                <a:gd name="connsiteX84" fmla="*/ 100469 w 622906"/>
                <a:gd name="connsiteY84" fmla="*/ 351641 h 622906"/>
                <a:gd name="connsiteX85" fmla="*/ 200938 w 622906"/>
                <a:gd name="connsiteY85" fmla="*/ 461644 h 622906"/>
                <a:gd name="connsiteX86" fmla="*/ 200938 w 622906"/>
                <a:gd name="connsiteY86" fmla="*/ 481738 h 622906"/>
                <a:gd name="connsiteX87" fmla="*/ 80375 w 622906"/>
                <a:gd name="connsiteY87" fmla="*/ 351641 h 622906"/>
                <a:gd name="connsiteX88" fmla="*/ 200938 w 622906"/>
                <a:gd name="connsiteY88" fmla="*/ 221544 h 622906"/>
                <a:gd name="connsiteX89" fmla="*/ 200938 w 622906"/>
                <a:gd name="connsiteY89" fmla="*/ 241637 h 622906"/>
                <a:gd name="connsiteX90" fmla="*/ 100469 w 622906"/>
                <a:gd name="connsiteY90" fmla="*/ 351641 h 622906"/>
                <a:gd name="connsiteX91" fmla="*/ 200938 w 622906"/>
                <a:gd name="connsiteY91" fmla="*/ 261812 h 622906"/>
                <a:gd name="connsiteX92" fmla="*/ 200938 w 622906"/>
                <a:gd name="connsiteY92" fmla="*/ 441470 h 622906"/>
                <a:gd name="connsiteX93" fmla="*/ 120563 w 622906"/>
                <a:gd name="connsiteY93" fmla="*/ 351641 h 622906"/>
                <a:gd name="connsiteX94" fmla="*/ 200938 w 622906"/>
                <a:gd name="connsiteY94" fmla="*/ 261812 h 622906"/>
                <a:gd name="connsiteX95" fmla="*/ 221031 w 622906"/>
                <a:gd name="connsiteY95" fmla="*/ 602813 h 622906"/>
                <a:gd name="connsiteX96" fmla="*/ 221031 w 622906"/>
                <a:gd name="connsiteY96" fmla="*/ 100469 h 622906"/>
                <a:gd name="connsiteX97" fmla="*/ 602813 w 622906"/>
                <a:gd name="connsiteY97" fmla="*/ 100469 h 622906"/>
                <a:gd name="connsiteX98" fmla="*/ 602823 w 622906"/>
                <a:gd name="connsiteY98" fmla="*/ 602813 h 622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622906" h="622906">
                  <a:moveTo>
                    <a:pt x="602813" y="80375"/>
                  </a:moveTo>
                  <a:lnTo>
                    <a:pt x="587893" y="80375"/>
                  </a:lnTo>
                  <a:lnTo>
                    <a:pt x="606972" y="73222"/>
                  </a:lnTo>
                  <a:cubicBezTo>
                    <a:pt x="616496" y="69655"/>
                    <a:pt x="622906" y="60412"/>
                    <a:pt x="622906" y="50234"/>
                  </a:cubicBezTo>
                  <a:cubicBezTo>
                    <a:pt x="622906" y="40057"/>
                    <a:pt x="616496" y="30814"/>
                    <a:pt x="606982" y="27247"/>
                  </a:cubicBezTo>
                  <a:lnTo>
                    <a:pt x="534313" y="0"/>
                  </a:lnTo>
                  <a:lnTo>
                    <a:pt x="241125" y="0"/>
                  </a:lnTo>
                  <a:cubicBezTo>
                    <a:pt x="218962" y="0"/>
                    <a:pt x="200938" y="18024"/>
                    <a:pt x="200938" y="40188"/>
                  </a:cubicBezTo>
                  <a:lnTo>
                    <a:pt x="200938" y="60281"/>
                  </a:lnTo>
                  <a:cubicBezTo>
                    <a:pt x="200938" y="69344"/>
                    <a:pt x="204062" y="77622"/>
                    <a:pt x="209146" y="84354"/>
                  </a:cubicBezTo>
                  <a:cubicBezTo>
                    <a:pt x="204193" y="88021"/>
                    <a:pt x="200938" y="93848"/>
                    <a:pt x="200938" y="100469"/>
                  </a:cubicBezTo>
                  <a:lnTo>
                    <a:pt x="200938" y="140656"/>
                  </a:lnTo>
                  <a:lnTo>
                    <a:pt x="163553" y="140656"/>
                  </a:lnTo>
                  <a:lnTo>
                    <a:pt x="159293" y="153446"/>
                  </a:lnTo>
                  <a:cubicBezTo>
                    <a:pt x="156058" y="163141"/>
                    <a:pt x="148342" y="171098"/>
                    <a:pt x="137723" y="175469"/>
                  </a:cubicBezTo>
                  <a:cubicBezTo>
                    <a:pt x="127525" y="179678"/>
                    <a:pt x="116463" y="179487"/>
                    <a:pt x="107381" y="174936"/>
                  </a:cubicBezTo>
                  <a:lnTo>
                    <a:pt x="95335" y="168908"/>
                  </a:lnTo>
                  <a:lnTo>
                    <a:pt x="28252" y="235981"/>
                  </a:lnTo>
                  <a:lnTo>
                    <a:pt x="34280" y="248027"/>
                  </a:lnTo>
                  <a:cubicBezTo>
                    <a:pt x="38821" y="257130"/>
                    <a:pt x="39022" y="268191"/>
                    <a:pt x="34642" y="278781"/>
                  </a:cubicBezTo>
                  <a:cubicBezTo>
                    <a:pt x="30442" y="288998"/>
                    <a:pt x="22475" y="296714"/>
                    <a:pt x="12780" y="299939"/>
                  </a:cubicBezTo>
                  <a:lnTo>
                    <a:pt x="0" y="304209"/>
                  </a:lnTo>
                  <a:lnTo>
                    <a:pt x="0" y="399062"/>
                  </a:lnTo>
                  <a:lnTo>
                    <a:pt x="12780" y="403322"/>
                  </a:lnTo>
                  <a:cubicBezTo>
                    <a:pt x="22475" y="406557"/>
                    <a:pt x="30442" y="414263"/>
                    <a:pt x="34802" y="424902"/>
                  </a:cubicBezTo>
                  <a:cubicBezTo>
                    <a:pt x="39012" y="435080"/>
                    <a:pt x="38811" y="446131"/>
                    <a:pt x="34270" y="455234"/>
                  </a:cubicBezTo>
                  <a:lnTo>
                    <a:pt x="28242" y="467280"/>
                  </a:lnTo>
                  <a:lnTo>
                    <a:pt x="95325" y="534363"/>
                  </a:lnTo>
                  <a:lnTo>
                    <a:pt x="107371" y="528335"/>
                  </a:lnTo>
                  <a:cubicBezTo>
                    <a:pt x="116453" y="523804"/>
                    <a:pt x="127535" y="523603"/>
                    <a:pt x="138114" y="527983"/>
                  </a:cubicBezTo>
                  <a:cubicBezTo>
                    <a:pt x="148342" y="532173"/>
                    <a:pt x="156048" y="540140"/>
                    <a:pt x="159273" y="549825"/>
                  </a:cubicBezTo>
                  <a:lnTo>
                    <a:pt x="163553" y="562625"/>
                  </a:lnTo>
                  <a:lnTo>
                    <a:pt x="200938" y="562625"/>
                  </a:lnTo>
                  <a:lnTo>
                    <a:pt x="200938" y="602813"/>
                  </a:lnTo>
                  <a:cubicBezTo>
                    <a:pt x="200938" y="613894"/>
                    <a:pt x="209950" y="622906"/>
                    <a:pt x="221031" y="622906"/>
                  </a:cubicBezTo>
                  <a:lnTo>
                    <a:pt x="602813" y="622906"/>
                  </a:lnTo>
                  <a:cubicBezTo>
                    <a:pt x="613894" y="622906"/>
                    <a:pt x="622906" y="613894"/>
                    <a:pt x="622906" y="602813"/>
                  </a:cubicBezTo>
                  <a:lnTo>
                    <a:pt x="622906" y="100469"/>
                  </a:lnTo>
                  <a:cubicBezTo>
                    <a:pt x="622906" y="89387"/>
                    <a:pt x="613894" y="80375"/>
                    <a:pt x="602813" y="80375"/>
                  </a:cubicBezTo>
                  <a:close/>
                  <a:moveTo>
                    <a:pt x="542531" y="75924"/>
                  </a:moveTo>
                  <a:lnTo>
                    <a:pt x="542531" y="24545"/>
                  </a:lnTo>
                  <a:lnTo>
                    <a:pt x="562625" y="32080"/>
                  </a:lnTo>
                  <a:lnTo>
                    <a:pt x="562625" y="68379"/>
                  </a:lnTo>
                  <a:close/>
                  <a:moveTo>
                    <a:pt x="522438" y="40188"/>
                  </a:moveTo>
                  <a:lnTo>
                    <a:pt x="321500" y="40188"/>
                  </a:lnTo>
                  <a:lnTo>
                    <a:pt x="321500" y="20094"/>
                  </a:lnTo>
                  <a:lnTo>
                    <a:pt x="522438" y="20094"/>
                  </a:lnTo>
                  <a:close/>
                  <a:moveTo>
                    <a:pt x="301406" y="80375"/>
                  </a:moveTo>
                  <a:lnTo>
                    <a:pt x="281313" y="80375"/>
                  </a:lnTo>
                  <a:lnTo>
                    <a:pt x="281313" y="20094"/>
                  </a:lnTo>
                  <a:lnTo>
                    <a:pt x="301406" y="20094"/>
                  </a:lnTo>
                  <a:close/>
                  <a:moveTo>
                    <a:pt x="321500" y="60281"/>
                  </a:moveTo>
                  <a:lnTo>
                    <a:pt x="522438" y="60281"/>
                  </a:lnTo>
                  <a:lnTo>
                    <a:pt x="522438" y="80375"/>
                  </a:lnTo>
                  <a:lnTo>
                    <a:pt x="321500" y="80375"/>
                  </a:lnTo>
                  <a:close/>
                  <a:moveTo>
                    <a:pt x="602813" y="50234"/>
                  </a:moveTo>
                  <a:cubicBezTo>
                    <a:pt x="602813" y="52083"/>
                    <a:pt x="601657" y="53751"/>
                    <a:pt x="599919" y="54404"/>
                  </a:cubicBezTo>
                  <a:lnTo>
                    <a:pt x="582719" y="60854"/>
                  </a:lnTo>
                  <a:lnTo>
                    <a:pt x="582719" y="39615"/>
                  </a:lnTo>
                  <a:lnTo>
                    <a:pt x="599929" y="46065"/>
                  </a:lnTo>
                  <a:cubicBezTo>
                    <a:pt x="601657" y="46718"/>
                    <a:pt x="602813" y="48386"/>
                    <a:pt x="602813" y="50234"/>
                  </a:cubicBezTo>
                  <a:close/>
                  <a:moveTo>
                    <a:pt x="221031" y="40188"/>
                  </a:moveTo>
                  <a:cubicBezTo>
                    <a:pt x="221031" y="29106"/>
                    <a:pt x="230043" y="20094"/>
                    <a:pt x="241125" y="20094"/>
                  </a:cubicBezTo>
                  <a:lnTo>
                    <a:pt x="261219" y="20094"/>
                  </a:lnTo>
                  <a:lnTo>
                    <a:pt x="261219" y="80375"/>
                  </a:lnTo>
                  <a:lnTo>
                    <a:pt x="241125" y="80375"/>
                  </a:lnTo>
                  <a:cubicBezTo>
                    <a:pt x="230043" y="80375"/>
                    <a:pt x="221031" y="71363"/>
                    <a:pt x="221031" y="60281"/>
                  </a:cubicBezTo>
                  <a:close/>
                  <a:moveTo>
                    <a:pt x="178031" y="542531"/>
                  </a:moveTo>
                  <a:cubicBezTo>
                    <a:pt x="172786" y="527722"/>
                    <a:pt x="161061" y="515676"/>
                    <a:pt x="145398" y="509246"/>
                  </a:cubicBezTo>
                  <a:cubicBezTo>
                    <a:pt x="130137" y="502957"/>
                    <a:pt x="113419" y="503208"/>
                    <a:pt x="99313" y="509929"/>
                  </a:cubicBezTo>
                  <a:lnTo>
                    <a:pt x="52696" y="463312"/>
                  </a:lnTo>
                  <a:cubicBezTo>
                    <a:pt x="59417" y="449186"/>
                    <a:pt x="59668" y="432448"/>
                    <a:pt x="53228" y="416855"/>
                  </a:cubicBezTo>
                  <a:cubicBezTo>
                    <a:pt x="46949" y="401554"/>
                    <a:pt x="34903" y="389849"/>
                    <a:pt x="20094" y="384594"/>
                  </a:cubicBezTo>
                  <a:lnTo>
                    <a:pt x="20094" y="318687"/>
                  </a:lnTo>
                  <a:cubicBezTo>
                    <a:pt x="34903" y="313432"/>
                    <a:pt x="46949" y="301718"/>
                    <a:pt x="53379" y="286055"/>
                  </a:cubicBezTo>
                  <a:cubicBezTo>
                    <a:pt x="59688" y="270824"/>
                    <a:pt x="59427" y="254096"/>
                    <a:pt x="52706" y="239970"/>
                  </a:cubicBezTo>
                  <a:lnTo>
                    <a:pt x="99323" y="193362"/>
                  </a:lnTo>
                  <a:cubicBezTo>
                    <a:pt x="113429" y="200094"/>
                    <a:pt x="130177" y="200335"/>
                    <a:pt x="145770" y="193895"/>
                  </a:cubicBezTo>
                  <a:cubicBezTo>
                    <a:pt x="161072" y="187615"/>
                    <a:pt x="172786" y="175569"/>
                    <a:pt x="178041" y="160760"/>
                  </a:cubicBezTo>
                  <a:lnTo>
                    <a:pt x="200938" y="160760"/>
                  </a:lnTo>
                  <a:lnTo>
                    <a:pt x="200938" y="201460"/>
                  </a:lnTo>
                  <a:cubicBezTo>
                    <a:pt x="122522" y="206654"/>
                    <a:pt x="60281" y="271939"/>
                    <a:pt x="60281" y="351641"/>
                  </a:cubicBezTo>
                  <a:cubicBezTo>
                    <a:pt x="60281" y="431342"/>
                    <a:pt x="122522" y="496627"/>
                    <a:pt x="200938" y="501831"/>
                  </a:cubicBezTo>
                  <a:lnTo>
                    <a:pt x="200938" y="542531"/>
                  </a:lnTo>
                  <a:close/>
                  <a:moveTo>
                    <a:pt x="100469" y="351641"/>
                  </a:moveTo>
                  <a:cubicBezTo>
                    <a:pt x="100469" y="409189"/>
                    <a:pt x="144695" y="456550"/>
                    <a:pt x="200938" y="461644"/>
                  </a:cubicBezTo>
                  <a:lnTo>
                    <a:pt x="200938" y="481738"/>
                  </a:lnTo>
                  <a:cubicBezTo>
                    <a:pt x="133613" y="476574"/>
                    <a:pt x="80375" y="420271"/>
                    <a:pt x="80375" y="351641"/>
                  </a:cubicBezTo>
                  <a:cubicBezTo>
                    <a:pt x="80375" y="283010"/>
                    <a:pt x="133613" y="226708"/>
                    <a:pt x="200938" y="221544"/>
                  </a:cubicBezTo>
                  <a:lnTo>
                    <a:pt x="200938" y="241637"/>
                  </a:lnTo>
                  <a:cubicBezTo>
                    <a:pt x="144695" y="246731"/>
                    <a:pt x="100469" y="294092"/>
                    <a:pt x="100469" y="351641"/>
                  </a:cubicBezTo>
                  <a:close/>
                  <a:moveTo>
                    <a:pt x="200938" y="261812"/>
                  </a:moveTo>
                  <a:lnTo>
                    <a:pt x="200938" y="441470"/>
                  </a:lnTo>
                  <a:cubicBezTo>
                    <a:pt x="155797" y="436446"/>
                    <a:pt x="120563" y="398097"/>
                    <a:pt x="120563" y="351641"/>
                  </a:cubicBezTo>
                  <a:cubicBezTo>
                    <a:pt x="120563" y="305184"/>
                    <a:pt x="155797" y="266825"/>
                    <a:pt x="200938" y="261812"/>
                  </a:cubicBezTo>
                  <a:close/>
                  <a:moveTo>
                    <a:pt x="221031" y="602813"/>
                  </a:moveTo>
                  <a:lnTo>
                    <a:pt x="221031" y="100469"/>
                  </a:lnTo>
                  <a:lnTo>
                    <a:pt x="602813" y="100469"/>
                  </a:lnTo>
                  <a:lnTo>
                    <a:pt x="602823" y="602813"/>
                  </a:lnTo>
                  <a:close/>
                </a:path>
              </a:pathLst>
            </a:custGeom>
            <a:solidFill>
              <a:srgbClr val="000000"/>
            </a:solidFill>
            <a:ln w="9971"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113" name="任意多边形: 形状 112">
              <a:extLst>
                <a:ext uri="{FF2B5EF4-FFF2-40B4-BE49-F238E27FC236}">
                  <a16:creationId xmlns:a16="http://schemas.microsoft.com/office/drawing/2014/main" id="{B3448AB7-A4A3-472A-8DCB-4A8873C2AF73}"/>
                </a:ext>
              </a:extLst>
            </p:cNvPr>
            <p:cNvSpPr/>
            <p:nvPr/>
          </p:nvSpPr>
          <p:spPr>
            <a:xfrm>
              <a:off x="4982965" y="1979503"/>
              <a:ext cx="301406" cy="100468"/>
            </a:xfrm>
            <a:custGeom>
              <a:avLst/>
              <a:gdLst>
                <a:gd name="connsiteX0" fmla="*/ 301406 w 301406"/>
                <a:gd name="connsiteY0" fmla="*/ 0 h 100468"/>
                <a:gd name="connsiteX1" fmla="*/ 0 w 301406"/>
                <a:gd name="connsiteY1" fmla="*/ 0 h 100468"/>
                <a:gd name="connsiteX2" fmla="*/ 0 w 301406"/>
                <a:gd name="connsiteY2" fmla="*/ 100469 h 100468"/>
                <a:gd name="connsiteX3" fmla="*/ 301406 w 301406"/>
                <a:gd name="connsiteY3" fmla="*/ 100469 h 100468"/>
                <a:gd name="connsiteX4" fmla="*/ 281313 w 301406"/>
                <a:gd name="connsiteY4" fmla="*/ 80375 h 100468"/>
                <a:gd name="connsiteX5" fmla="*/ 20094 w 301406"/>
                <a:gd name="connsiteY5" fmla="*/ 80375 h 100468"/>
                <a:gd name="connsiteX6" fmla="*/ 20094 w 301406"/>
                <a:gd name="connsiteY6" fmla="*/ 20094 h 100468"/>
                <a:gd name="connsiteX7" fmla="*/ 281313 w 301406"/>
                <a:gd name="connsiteY7" fmla="*/ 20094 h 100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1406" h="100468">
                  <a:moveTo>
                    <a:pt x="301406" y="0"/>
                  </a:moveTo>
                  <a:lnTo>
                    <a:pt x="0" y="0"/>
                  </a:lnTo>
                  <a:lnTo>
                    <a:pt x="0" y="100469"/>
                  </a:lnTo>
                  <a:lnTo>
                    <a:pt x="301406" y="100469"/>
                  </a:lnTo>
                  <a:close/>
                  <a:moveTo>
                    <a:pt x="281313" y="80375"/>
                  </a:moveTo>
                  <a:lnTo>
                    <a:pt x="20094" y="80375"/>
                  </a:lnTo>
                  <a:lnTo>
                    <a:pt x="20094" y="20094"/>
                  </a:lnTo>
                  <a:lnTo>
                    <a:pt x="281313" y="20094"/>
                  </a:lnTo>
                  <a:close/>
                </a:path>
              </a:pathLst>
            </a:custGeom>
            <a:solidFill>
              <a:srgbClr val="000000"/>
            </a:solidFill>
            <a:ln w="9971"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114" name="任意多边形: 形状 113">
              <a:extLst>
                <a:ext uri="{FF2B5EF4-FFF2-40B4-BE49-F238E27FC236}">
                  <a16:creationId xmlns:a16="http://schemas.microsoft.com/office/drawing/2014/main" id="{603BFDEF-3FF5-4539-8EEC-CD31F70BED35}"/>
                </a:ext>
              </a:extLst>
            </p:cNvPr>
            <p:cNvSpPr/>
            <p:nvPr/>
          </p:nvSpPr>
          <p:spPr>
            <a:xfrm>
              <a:off x="5023153" y="2019690"/>
              <a:ext cx="20093" cy="20093"/>
            </a:xfrm>
            <a:custGeom>
              <a:avLst/>
              <a:gdLst>
                <a:gd name="connsiteX0" fmla="*/ 0 w 20093"/>
                <a:gd name="connsiteY0" fmla="*/ 0 h 20093"/>
                <a:gd name="connsiteX1" fmla="*/ 20094 w 20093"/>
                <a:gd name="connsiteY1" fmla="*/ 0 h 20093"/>
                <a:gd name="connsiteX2" fmla="*/ 20094 w 20093"/>
                <a:gd name="connsiteY2" fmla="*/ 20094 h 20093"/>
                <a:gd name="connsiteX3" fmla="*/ 0 w 20093"/>
                <a:gd name="connsiteY3" fmla="*/ 20094 h 20093"/>
              </a:gdLst>
              <a:ahLst/>
              <a:cxnLst>
                <a:cxn ang="0">
                  <a:pos x="connsiteX0" y="connsiteY0"/>
                </a:cxn>
                <a:cxn ang="0">
                  <a:pos x="connsiteX1" y="connsiteY1"/>
                </a:cxn>
                <a:cxn ang="0">
                  <a:pos x="connsiteX2" y="connsiteY2"/>
                </a:cxn>
                <a:cxn ang="0">
                  <a:pos x="connsiteX3" y="connsiteY3"/>
                </a:cxn>
              </a:cxnLst>
              <a:rect l="l" t="t" r="r" b="b"/>
              <a:pathLst>
                <a:path w="20093" h="20093">
                  <a:moveTo>
                    <a:pt x="0" y="0"/>
                  </a:moveTo>
                  <a:lnTo>
                    <a:pt x="20094" y="0"/>
                  </a:lnTo>
                  <a:lnTo>
                    <a:pt x="20094" y="20094"/>
                  </a:lnTo>
                  <a:lnTo>
                    <a:pt x="0" y="20094"/>
                  </a:lnTo>
                  <a:close/>
                </a:path>
              </a:pathLst>
            </a:custGeom>
            <a:solidFill>
              <a:schemeClr val="accent1"/>
            </a:solidFill>
            <a:ln w="9971"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115" name="任意多边形: 形状 114">
              <a:extLst>
                <a:ext uri="{FF2B5EF4-FFF2-40B4-BE49-F238E27FC236}">
                  <a16:creationId xmlns:a16="http://schemas.microsoft.com/office/drawing/2014/main" id="{5F33A271-E756-4D23-B453-3F516BDE54A1}"/>
                </a:ext>
              </a:extLst>
            </p:cNvPr>
            <p:cNvSpPr/>
            <p:nvPr/>
          </p:nvSpPr>
          <p:spPr>
            <a:xfrm>
              <a:off x="5063340" y="2019690"/>
              <a:ext cx="20093" cy="20093"/>
            </a:xfrm>
            <a:custGeom>
              <a:avLst/>
              <a:gdLst>
                <a:gd name="connsiteX0" fmla="*/ 0 w 20093"/>
                <a:gd name="connsiteY0" fmla="*/ 0 h 20093"/>
                <a:gd name="connsiteX1" fmla="*/ 20094 w 20093"/>
                <a:gd name="connsiteY1" fmla="*/ 0 h 20093"/>
                <a:gd name="connsiteX2" fmla="*/ 20094 w 20093"/>
                <a:gd name="connsiteY2" fmla="*/ 20094 h 20093"/>
                <a:gd name="connsiteX3" fmla="*/ 0 w 20093"/>
                <a:gd name="connsiteY3" fmla="*/ 20094 h 20093"/>
              </a:gdLst>
              <a:ahLst/>
              <a:cxnLst>
                <a:cxn ang="0">
                  <a:pos x="connsiteX0" y="connsiteY0"/>
                </a:cxn>
                <a:cxn ang="0">
                  <a:pos x="connsiteX1" y="connsiteY1"/>
                </a:cxn>
                <a:cxn ang="0">
                  <a:pos x="connsiteX2" y="connsiteY2"/>
                </a:cxn>
                <a:cxn ang="0">
                  <a:pos x="connsiteX3" y="connsiteY3"/>
                </a:cxn>
              </a:cxnLst>
              <a:rect l="l" t="t" r="r" b="b"/>
              <a:pathLst>
                <a:path w="20093" h="20093">
                  <a:moveTo>
                    <a:pt x="0" y="0"/>
                  </a:moveTo>
                  <a:lnTo>
                    <a:pt x="20094" y="0"/>
                  </a:lnTo>
                  <a:lnTo>
                    <a:pt x="20094" y="20094"/>
                  </a:lnTo>
                  <a:lnTo>
                    <a:pt x="0" y="20094"/>
                  </a:lnTo>
                  <a:close/>
                </a:path>
              </a:pathLst>
            </a:custGeom>
            <a:solidFill>
              <a:schemeClr val="accent1"/>
            </a:solidFill>
            <a:ln w="9971"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116" name="任意多边形: 形状 115">
              <a:extLst>
                <a:ext uri="{FF2B5EF4-FFF2-40B4-BE49-F238E27FC236}">
                  <a16:creationId xmlns:a16="http://schemas.microsoft.com/office/drawing/2014/main" id="{24B65F96-865A-460B-80FE-3FDBB2A0EF69}"/>
                </a:ext>
              </a:extLst>
            </p:cNvPr>
            <p:cNvSpPr/>
            <p:nvPr/>
          </p:nvSpPr>
          <p:spPr>
            <a:xfrm>
              <a:off x="5103528" y="2019690"/>
              <a:ext cx="20093" cy="20093"/>
            </a:xfrm>
            <a:custGeom>
              <a:avLst/>
              <a:gdLst>
                <a:gd name="connsiteX0" fmla="*/ 0 w 20093"/>
                <a:gd name="connsiteY0" fmla="*/ 0 h 20093"/>
                <a:gd name="connsiteX1" fmla="*/ 20094 w 20093"/>
                <a:gd name="connsiteY1" fmla="*/ 0 h 20093"/>
                <a:gd name="connsiteX2" fmla="*/ 20094 w 20093"/>
                <a:gd name="connsiteY2" fmla="*/ 20094 h 20093"/>
                <a:gd name="connsiteX3" fmla="*/ 0 w 20093"/>
                <a:gd name="connsiteY3" fmla="*/ 20094 h 20093"/>
              </a:gdLst>
              <a:ahLst/>
              <a:cxnLst>
                <a:cxn ang="0">
                  <a:pos x="connsiteX0" y="connsiteY0"/>
                </a:cxn>
                <a:cxn ang="0">
                  <a:pos x="connsiteX1" y="connsiteY1"/>
                </a:cxn>
                <a:cxn ang="0">
                  <a:pos x="connsiteX2" y="connsiteY2"/>
                </a:cxn>
                <a:cxn ang="0">
                  <a:pos x="connsiteX3" y="connsiteY3"/>
                </a:cxn>
              </a:cxnLst>
              <a:rect l="l" t="t" r="r" b="b"/>
              <a:pathLst>
                <a:path w="20093" h="20093">
                  <a:moveTo>
                    <a:pt x="0" y="0"/>
                  </a:moveTo>
                  <a:lnTo>
                    <a:pt x="20094" y="0"/>
                  </a:lnTo>
                  <a:lnTo>
                    <a:pt x="20094" y="20094"/>
                  </a:lnTo>
                  <a:lnTo>
                    <a:pt x="0" y="20094"/>
                  </a:lnTo>
                  <a:close/>
                </a:path>
              </a:pathLst>
            </a:custGeom>
            <a:solidFill>
              <a:schemeClr val="accent1"/>
            </a:solidFill>
            <a:ln w="9971"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117" name="任意多边形: 形状 116">
              <a:extLst>
                <a:ext uri="{FF2B5EF4-FFF2-40B4-BE49-F238E27FC236}">
                  <a16:creationId xmlns:a16="http://schemas.microsoft.com/office/drawing/2014/main" id="{067647FE-09AC-4CEB-AE16-815637226FC8}"/>
                </a:ext>
              </a:extLst>
            </p:cNvPr>
            <p:cNvSpPr/>
            <p:nvPr/>
          </p:nvSpPr>
          <p:spPr>
            <a:xfrm>
              <a:off x="5143715" y="2019690"/>
              <a:ext cx="20093" cy="20093"/>
            </a:xfrm>
            <a:custGeom>
              <a:avLst/>
              <a:gdLst>
                <a:gd name="connsiteX0" fmla="*/ 0 w 20093"/>
                <a:gd name="connsiteY0" fmla="*/ 0 h 20093"/>
                <a:gd name="connsiteX1" fmla="*/ 20094 w 20093"/>
                <a:gd name="connsiteY1" fmla="*/ 0 h 20093"/>
                <a:gd name="connsiteX2" fmla="*/ 20094 w 20093"/>
                <a:gd name="connsiteY2" fmla="*/ 20094 h 20093"/>
                <a:gd name="connsiteX3" fmla="*/ 0 w 20093"/>
                <a:gd name="connsiteY3" fmla="*/ 20094 h 20093"/>
              </a:gdLst>
              <a:ahLst/>
              <a:cxnLst>
                <a:cxn ang="0">
                  <a:pos x="connsiteX0" y="connsiteY0"/>
                </a:cxn>
                <a:cxn ang="0">
                  <a:pos x="connsiteX1" y="connsiteY1"/>
                </a:cxn>
                <a:cxn ang="0">
                  <a:pos x="connsiteX2" y="connsiteY2"/>
                </a:cxn>
                <a:cxn ang="0">
                  <a:pos x="connsiteX3" y="connsiteY3"/>
                </a:cxn>
              </a:cxnLst>
              <a:rect l="l" t="t" r="r" b="b"/>
              <a:pathLst>
                <a:path w="20093" h="20093">
                  <a:moveTo>
                    <a:pt x="0" y="0"/>
                  </a:moveTo>
                  <a:lnTo>
                    <a:pt x="20094" y="0"/>
                  </a:lnTo>
                  <a:lnTo>
                    <a:pt x="20094" y="20094"/>
                  </a:lnTo>
                  <a:lnTo>
                    <a:pt x="0" y="20094"/>
                  </a:lnTo>
                  <a:close/>
                </a:path>
              </a:pathLst>
            </a:custGeom>
            <a:solidFill>
              <a:schemeClr val="accent1"/>
            </a:solidFill>
            <a:ln w="9971"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118" name="任意多边形: 形状 117">
              <a:extLst>
                <a:ext uri="{FF2B5EF4-FFF2-40B4-BE49-F238E27FC236}">
                  <a16:creationId xmlns:a16="http://schemas.microsoft.com/office/drawing/2014/main" id="{8B5A7588-8FF5-4BF5-A59B-C4522826A0EB}"/>
                </a:ext>
              </a:extLst>
            </p:cNvPr>
            <p:cNvSpPr/>
            <p:nvPr/>
          </p:nvSpPr>
          <p:spPr>
            <a:xfrm>
              <a:off x="5183903" y="2019690"/>
              <a:ext cx="20093" cy="20093"/>
            </a:xfrm>
            <a:custGeom>
              <a:avLst/>
              <a:gdLst>
                <a:gd name="connsiteX0" fmla="*/ 0 w 20093"/>
                <a:gd name="connsiteY0" fmla="*/ 0 h 20093"/>
                <a:gd name="connsiteX1" fmla="*/ 20094 w 20093"/>
                <a:gd name="connsiteY1" fmla="*/ 0 h 20093"/>
                <a:gd name="connsiteX2" fmla="*/ 20094 w 20093"/>
                <a:gd name="connsiteY2" fmla="*/ 20094 h 20093"/>
                <a:gd name="connsiteX3" fmla="*/ 0 w 20093"/>
                <a:gd name="connsiteY3" fmla="*/ 20094 h 20093"/>
              </a:gdLst>
              <a:ahLst/>
              <a:cxnLst>
                <a:cxn ang="0">
                  <a:pos x="connsiteX0" y="connsiteY0"/>
                </a:cxn>
                <a:cxn ang="0">
                  <a:pos x="connsiteX1" y="connsiteY1"/>
                </a:cxn>
                <a:cxn ang="0">
                  <a:pos x="connsiteX2" y="connsiteY2"/>
                </a:cxn>
                <a:cxn ang="0">
                  <a:pos x="connsiteX3" y="connsiteY3"/>
                </a:cxn>
              </a:cxnLst>
              <a:rect l="l" t="t" r="r" b="b"/>
              <a:pathLst>
                <a:path w="20093" h="20093">
                  <a:moveTo>
                    <a:pt x="0" y="0"/>
                  </a:moveTo>
                  <a:lnTo>
                    <a:pt x="20094" y="0"/>
                  </a:lnTo>
                  <a:lnTo>
                    <a:pt x="20094" y="20094"/>
                  </a:lnTo>
                  <a:lnTo>
                    <a:pt x="0" y="20094"/>
                  </a:lnTo>
                  <a:close/>
                </a:path>
              </a:pathLst>
            </a:custGeom>
            <a:solidFill>
              <a:schemeClr val="accent1"/>
            </a:solidFill>
            <a:ln w="9971"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119" name="任意多边形: 形状 118">
              <a:extLst>
                <a:ext uri="{FF2B5EF4-FFF2-40B4-BE49-F238E27FC236}">
                  <a16:creationId xmlns:a16="http://schemas.microsoft.com/office/drawing/2014/main" id="{1B3D106B-E8E8-4064-A109-2B78ABD23CD6}"/>
                </a:ext>
              </a:extLst>
            </p:cNvPr>
            <p:cNvSpPr/>
            <p:nvPr/>
          </p:nvSpPr>
          <p:spPr>
            <a:xfrm>
              <a:off x="5224090" y="2019690"/>
              <a:ext cx="20093" cy="20093"/>
            </a:xfrm>
            <a:custGeom>
              <a:avLst/>
              <a:gdLst>
                <a:gd name="connsiteX0" fmla="*/ 0 w 20093"/>
                <a:gd name="connsiteY0" fmla="*/ 0 h 20093"/>
                <a:gd name="connsiteX1" fmla="*/ 20094 w 20093"/>
                <a:gd name="connsiteY1" fmla="*/ 0 h 20093"/>
                <a:gd name="connsiteX2" fmla="*/ 20094 w 20093"/>
                <a:gd name="connsiteY2" fmla="*/ 20094 h 20093"/>
                <a:gd name="connsiteX3" fmla="*/ 0 w 20093"/>
                <a:gd name="connsiteY3" fmla="*/ 20094 h 20093"/>
              </a:gdLst>
              <a:ahLst/>
              <a:cxnLst>
                <a:cxn ang="0">
                  <a:pos x="connsiteX0" y="connsiteY0"/>
                </a:cxn>
                <a:cxn ang="0">
                  <a:pos x="connsiteX1" y="connsiteY1"/>
                </a:cxn>
                <a:cxn ang="0">
                  <a:pos x="connsiteX2" y="connsiteY2"/>
                </a:cxn>
                <a:cxn ang="0">
                  <a:pos x="connsiteX3" y="connsiteY3"/>
                </a:cxn>
              </a:cxnLst>
              <a:rect l="l" t="t" r="r" b="b"/>
              <a:pathLst>
                <a:path w="20093" h="20093">
                  <a:moveTo>
                    <a:pt x="0" y="0"/>
                  </a:moveTo>
                  <a:lnTo>
                    <a:pt x="20094" y="0"/>
                  </a:lnTo>
                  <a:lnTo>
                    <a:pt x="20094" y="20094"/>
                  </a:lnTo>
                  <a:lnTo>
                    <a:pt x="0" y="20094"/>
                  </a:lnTo>
                  <a:close/>
                </a:path>
              </a:pathLst>
            </a:custGeom>
            <a:solidFill>
              <a:schemeClr val="accent1"/>
            </a:solidFill>
            <a:ln w="9971"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120" name="任意多边形: 形状 119">
              <a:extLst>
                <a:ext uri="{FF2B5EF4-FFF2-40B4-BE49-F238E27FC236}">
                  <a16:creationId xmlns:a16="http://schemas.microsoft.com/office/drawing/2014/main" id="{218CBC14-8260-402A-8868-5C56125A68A3}"/>
                </a:ext>
              </a:extLst>
            </p:cNvPr>
            <p:cNvSpPr/>
            <p:nvPr/>
          </p:nvSpPr>
          <p:spPr>
            <a:xfrm>
              <a:off x="4982965" y="2100065"/>
              <a:ext cx="100468" cy="20093"/>
            </a:xfrm>
            <a:custGeom>
              <a:avLst/>
              <a:gdLst>
                <a:gd name="connsiteX0" fmla="*/ 0 w 100468"/>
                <a:gd name="connsiteY0" fmla="*/ 0 h 20093"/>
                <a:gd name="connsiteX1" fmla="*/ 100469 w 100468"/>
                <a:gd name="connsiteY1" fmla="*/ 0 h 20093"/>
                <a:gd name="connsiteX2" fmla="*/ 100469 w 100468"/>
                <a:gd name="connsiteY2" fmla="*/ 20094 h 20093"/>
                <a:gd name="connsiteX3" fmla="*/ 0 w 100468"/>
                <a:gd name="connsiteY3" fmla="*/ 20094 h 20093"/>
              </a:gdLst>
              <a:ahLst/>
              <a:cxnLst>
                <a:cxn ang="0">
                  <a:pos x="connsiteX0" y="connsiteY0"/>
                </a:cxn>
                <a:cxn ang="0">
                  <a:pos x="connsiteX1" y="connsiteY1"/>
                </a:cxn>
                <a:cxn ang="0">
                  <a:pos x="connsiteX2" y="connsiteY2"/>
                </a:cxn>
                <a:cxn ang="0">
                  <a:pos x="connsiteX3" y="connsiteY3"/>
                </a:cxn>
              </a:cxnLst>
              <a:rect l="l" t="t" r="r" b="b"/>
              <a:pathLst>
                <a:path w="100468" h="20093">
                  <a:moveTo>
                    <a:pt x="0" y="0"/>
                  </a:moveTo>
                  <a:lnTo>
                    <a:pt x="100469" y="0"/>
                  </a:lnTo>
                  <a:lnTo>
                    <a:pt x="100469" y="20094"/>
                  </a:lnTo>
                  <a:lnTo>
                    <a:pt x="0" y="20094"/>
                  </a:lnTo>
                  <a:close/>
                </a:path>
              </a:pathLst>
            </a:custGeom>
            <a:solidFill>
              <a:srgbClr val="000000"/>
            </a:solidFill>
            <a:ln w="9971"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166" name="任意多边形: 形状 165">
              <a:extLst>
                <a:ext uri="{FF2B5EF4-FFF2-40B4-BE49-F238E27FC236}">
                  <a16:creationId xmlns:a16="http://schemas.microsoft.com/office/drawing/2014/main" id="{C022880B-6CEC-4FAA-8351-737110481ABD}"/>
                </a:ext>
              </a:extLst>
            </p:cNvPr>
            <p:cNvSpPr/>
            <p:nvPr/>
          </p:nvSpPr>
          <p:spPr>
            <a:xfrm>
              <a:off x="5103528" y="2100065"/>
              <a:ext cx="40187" cy="20093"/>
            </a:xfrm>
            <a:custGeom>
              <a:avLst/>
              <a:gdLst>
                <a:gd name="connsiteX0" fmla="*/ 0 w 40187"/>
                <a:gd name="connsiteY0" fmla="*/ 0 h 20093"/>
                <a:gd name="connsiteX1" fmla="*/ 40188 w 40187"/>
                <a:gd name="connsiteY1" fmla="*/ 0 h 20093"/>
                <a:gd name="connsiteX2" fmla="*/ 40188 w 40187"/>
                <a:gd name="connsiteY2" fmla="*/ 20094 h 20093"/>
                <a:gd name="connsiteX3" fmla="*/ 0 w 40187"/>
                <a:gd name="connsiteY3" fmla="*/ 20094 h 20093"/>
              </a:gdLst>
              <a:ahLst/>
              <a:cxnLst>
                <a:cxn ang="0">
                  <a:pos x="connsiteX0" y="connsiteY0"/>
                </a:cxn>
                <a:cxn ang="0">
                  <a:pos x="connsiteX1" y="connsiteY1"/>
                </a:cxn>
                <a:cxn ang="0">
                  <a:pos x="connsiteX2" y="connsiteY2"/>
                </a:cxn>
                <a:cxn ang="0">
                  <a:pos x="connsiteX3" y="connsiteY3"/>
                </a:cxn>
              </a:cxnLst>
              <a:rect l="l" t="t" r="r" b="b"/>
              <a:pathLst>
                <a:path w="40187" h="20093">
                  <a:moveTo>
                    <a:pt x="0" y="0"/>
                  </a:moveTo>
                  <a:lnTo>
                    <a:pt x="40188" y="0"/>
                  </a:lnTo>
                  <a:lnTo>
                    <a:pt x="40188" y="20094"/>
                  </a:lnTo>
                  <a:lnTo>
                    <a:pt x="0" y="20094"/>
                  </a:lnTo>
                  <a:close/>
                </a:path>
              </a:pathLst>
            </a:custGeom>
            <a:solidFill>
              <a:srgbClr val="000000"/>
            </a:solidFill>
            <a:ln w="9971"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179" name="任意多边形: 形状 178">
              <a:extLst>
                <a:ext uri="{FF2B5EF4-FFF2-40B4-BE49-F238E27FC236}">
                  <a16:creationId xmlns:a16="http://schemas.microsoft.com/office/drawing/2014/main" id="{F0D82387-C099-4E94-BE36-DBEA9193A180}"/>
                </a:ext>
              </a:extLst>
            </p:cNvPr>
            <p:cNvSpPr/>
            <p:nvPr/>
          </p:nvSpPr>
          <p:spPr>
            <a:xfrm>
              <a:off x="5163809" y="2100065"/>
              <a:ext cx="120562" cy="20093"/>
            </a:xfrm>
            <a:custGeom>
              <a:avLst/>
              <a:gdLst>
                <a:gd name="connsiteX0" fmla="*/ 0 w 120562"/>
                <a:gd name="connsiteY0" fmla="*/ 0 h 20093"/>
                <a:gd name="connsiteX1" fmla="*/ 120563 w 120562"/>
                <a:gd name="connsiteY1" fmla="*/ 0 h 20093"/>
                <a:gd name="connsiteX2" fmla="*/ 120563 w 120562"/>
                <a:gd name="connsiteY2" fmla="*/ 20094 h 20093"/>
                <a:gd name="connsiteX3" fmla="*/ 0 w 120562"/>
                <a:gd name="connsiteY3" fmla="*/ 20094 h 20093"/>
              </a:gdLst>
              <a:ahLst/>
              <a:cxnLst>
                <a:cxn ang="0">
                  <a:pos x="connsiteX0" y="connsiteY0"/>
                </a:cxn>
                <a:cxn ang="0">
                  <a:pos x="connsiteX1" y="connsiteY1"/>
                </a:cxn>
                <a:cxn ang="0">
                  <a:pos x="connsiteX2" y="connsiteY2"/>
                </a:cxn>
                <a:cxn ang="0">
                  <a:pos x="connsiteX3" y="connsiteY3"/>
                </a:cxn>
              </a:cxnLst>
              <a:rect l="l" t="t" r="r" b="b"/>
              <a:pathLst>
                <a:path w="120562" h="20093">
                  <a:moveTo>
                    <a:pt x="0" y="0"/>
                  </a:moveTo>
                  <a:lnTo>
                    <a:pt x="120563" y="0"/>
                  </a:lnTo>
                  <a:lnTo>
                    <a:pt x="120563" y="20094"/>
                  </a:lnTo>
                  <a:lnTo>
                    <a:pt x="0" y="20094"/>
                  </a:lnTo>
                  <a:close/>
                </a:path>
              </a:pathLst>
            </a:custGeom>
            <a:solidFill>
              <a:srgbClr val="000000"/>
            </a:solidFill>
            <a:ln w="9971"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180" name="任意多边形: 形状 179">
              <a:extLst>
                <a:ext uri="{FF2B5EF4-FFF2-40B4-BE49-F238E27FC236}">
                  <a16:creationId xmlns:a16="http://schemas.microsoft.com/office/drawing/2014/main" id="{2CD14E76-F809-4624-A825-B5C958B4F309}"/>
                </a:ext>
              </a:extLst>
            </p:cNvPr>
            <p:cNvSpPr/>
            <p:nvPr/>
          </p:nvSpPr>
          <p:spPr>
            <a:xfrm>
              <a:off x="4982965" y="2140253"/>
              <a:ext cx="80375" cy="80375"/>
            </a:xfrm>
            <a:custGeom>
              <a:avLst/>
              <a:gdLst>
                <a:gd name="connsiteX0" fmla="*/ 0 w 80375"/>
                <a:gd name="connsiteY0" fmla="*/ 80375 h 80375"/>
                <a:gd name="connsiteX1" fmla="*/ 80375 w 80375"/>
                <a:gd name="connsiteY1" fmla="*/ 80375 h 80375"/>
                <a:gd name="connsiteX2" fmla="*/ 80375 w 80375"/>
                <a:gd name="connsiteY2" fmla="*/ 0 h 80375"/>
                <a:gd name="connsiteX3" fmla="*/ 0 w 80375"/>
                <a:gd name="connsiteY3" fmla="*/ 0 h 80375"/>
                <a:gd name="connsiteX4" fmla="*/ 34300 w 80375"/>
                <a:gd name="connsiteY4" fmla="*/ 60281 h 80375"/>
                <a:gd name="connsiteX5" fmla="*/ 60281 w 80375"/>
                <a:gd name="connsiteY5" fmla="*/ 34300 h 80375"/>
                <a:gd name="connsiteX6" fmla="*/ 60281 w 80375"/>
                <a:gd name="connsiteY6" fmla="*/ 60281 h 80375"/>
                <a:gd name="connsiteX7" fmla="*/ 46075 w 80375"/>
                <a:gd name="connsiteY7" fmla="*/ 20094 h 80375"/>
                <a:gd name="connsiteX8" fmla="*/ 20094 w 80375"/>
                <a:gd name="connsiteY8" fmla="*/ 46075 h 80375"/>
                <a:gd name="connsiteX9" fmla="*/ 20094 w 80375"/>
                <a:gd name="connsiteY9" fmla="*/ 20094 h 80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375" h="80375">
                  <a:moveTo>
                    <a:pt x="0" y="80375"/>
                  </a:moveTo>
                  <a:lnTo>
                    <a:pt x="80375" y="80375"/>
                  </a:lnTo>
                  <a:lnTo>
                    <a:pt x="80375" y="0"/>
                  </a:lnTo>
                  <a:lnTo>
                    <a:pt x="0" y="0"/>
                  </a:lnTo>
                  <a:close/>
                  <a:moveTo>
                    <a:pt x="34300" y="60281"/>
                  </a:moveTo>
                  <a:lnTo>
                    <a:pt x="60281" y="34300"/>
                  </a:lnTo>
                  <a:lnTo>
                    <a:pt x="60281" y="60281"/>
                  </a:lnTo>
                  <a:close/>
                  <a:moveTo>
                    <a:pt x="46075" y="20094"/>
                  </a:moveTo>
                  <a:lnTo>
                    <a:pt x="20094" y="46075"/>
                  </a:lnTo>
                  <a:lnTo>
                    <a:pt x="20094" y="20094"/>
                  </a:lnTo>
                  <a:close/>
                </a:path>
              </a:pathLst>
            </a:custGeom>
            <a:solidFill>
              <a:srgbClr val="000000"/>
            </a:solidFill>
            <a:ln w="9971"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181" name="任意多边形: 形状 180">
              <a:extLst>
                <a:ext uri="{FF2B5EF4-FFF2-40B4-BE49-F238E27FC236}">
                  <a16:creationId xmlns:a16="http://schemas.microsoft.com/office/drawing/2014/main" id="{68064E07-3060-4C4B-B529-B67FEB2CAE65}"/>
                </a:ext>
              </a:extLst>
            </p:cNvPr>
            <p:cNvSpPr/>
            <p:nvPr/>
          </p:nvSpPr>
          <p:spPr>
            <a:xfrm>
              <a:off x="5083434" y="2160346"/>
              <a:ext cx="160750" cy="20093"/>
            </a:xfrm>
            <a:custGeom>
              <a:avLst/>
              <a:gdLst>
                <a:gd name="connsiteX0" fmla="*/ 0 w 160750"/>
                <a:gd name="connsiteY0" fmla="*/ 0 h 20093"/>
                <a:gd name="connsiteX1" fmla="*/ 160750 w 160750"/>
                <a:gd name="connsiteY1" fmla="*/ 0 h 20093"/>
                <a:gd name="connsiteX2" fmla="*/ 160750 w 160750"/>
                <a:gd name="connsiteY2" fmla="*/ 20094 h 20093"/>
                <a:gd name="connsiteX3" fmla="*/ 0 w 160750"/>
                <a:gd name="connsiteY3" fmla="*/ 20094 h 20093"/>
              </a:gdLst>
              <a:ahLst/>
              <a:cxnLst>
                <a:cxn ang="0">
                  <a:pos x="connsiteX0" y="connsiteY0"/>
                </a:cxn>
                <a:cxn ang="0">
                  <a:pos x="connsiteX1" y="connsiteY1"/>
                </a:cxn>
                <a:cxn ang="0">
                  <a:pos x="connsiteX2" y="connsiteY2"/>
                </a:cxn>
                <a:cxn ang="0">
                  <a:pos x="connsiteX3" y="connsiteY3"/>
                </a:cxn>
              </a:cxnLst>
              <a:rect l="l" t="t" r="r" b="b"/>
              <a:pathLst>
                <a:path w="160750" h="20093">
                  <a:moveTo>
                    <a:pt x="0" y="0"/>
                  </a:moveTo>
                  <a:lnTo>
                    <a:pt x="160750" y="0"/>
                  </a:lnTo>
                  <a:lnTo>
                    <a:pt x="160750" y="20094"/>
                  </a:lnTo>
                  <a:lnTo>
                    <a:pt x="0" y="20094"/>
                  </a:lnTo>
                  <a:close/>
                </a:path>
              </a:pathLst>
            </a:custGeom>
            <a:solidFill>
              <a:srgbClr val="000000"/>
            </a:solidFill>
            <a:ln w="9971"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182" name="任意多边形: 形状 181">
              <a:extLst>
                <a:ext uri="{FF2B5EF4-FFF2-40B4-BE49-F238E27FC236}">
                  <a16:creationId xmlns:a16="http://schemas.microsoft.com/office/drawing/2014/main" id="{4496F410-B614-48F4-A727-BD44BB0CCC46}"/>
                </a:ext>
              </a:extLst>
            </p:cNvPr>
            <p:cNvSpPr/>
            <p:nvPr/>
          </p:nvSpPr>
          <p:spPr>
            <a:xfrm>
              <a:off x="4982965" y="2240721"/>
              <a:ext cx="80375" cy="80375"/>
            </a:xfrm>
            <a:custGeom>
              <a:avLst/>
              <a:gdLst>
                <a:gd name="connsiteX0" fmla="*/ 0 w 80375"/>
                <a:gd name="connsiteY0" fmla="*/ 80375 h 80375"/>
                <a:gd name="connsiteX1" fmla="*/ 80375 w 80375"/>
                <a:gd name="connsiteY1" fmla="*/ 80375 h 80375"/>
                <a:gd name="connsiteX2" fmla="*/ 80375 w 80375"/>
                <a:gd name="connsiteY2" fmla="*/ 0 h 80375"/>
                <a:gd name="connsiteX3" fmla="*/ 0 w 80375"/>
                <a:gd name="connsiteY3" fmla="*/ 0 h 80375"/>
                <a:gd name="connsiteX4" fmla="*/ 34300 w 80375"/>
                <a:gd name="connsiteY4" fmla="*/ 60281 h 80375"/>
                <a:gd name="connsiteX5" fmla="*/ 60281 w 80375"/>
                <a:gd name="connsiteY5" fmla="*/ 34300 h 80375"/>
                <a:gd name="connsiteX6" fmla="*/ 60281 w 80375"/>
                <a:gd name="connsiteY6" fmla="*/ 60281 h 80375"/>
                <a:gd name="connsiteX7" fmla="*/ 46075 w 80375"/>
                <a:gd name="connsiteY7" fmla="*/ 20094 h 80375"/>
                <a:gd name="connsiteX8" fmla="*/ 20094 w 80375"/>
                <a:gd name="connsiteY8" fmla="*/ 46075 h 80375"/>
                <a:gd name="connsiteX9" fmla="*/ 20094 w 80375"/>
                <a:gd name="connsiteY9" fmla="*/ 20094 h 80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375" h="80375">
                  <a:moveTo>
                    <a:pt x="0" y="80375"/>
                  </a:moveTo>
                  <a:lnTo>
                    <a:pt x="80375" y="80375"/>
                  </a:lnTo>
                  <a:lnTo>
                    <a:pt x="80375" y="0"/>
                  </a:lnTo>
                  <a:lnTo>
                    <a:pt x="0" y="0"/>
                  </a:lnTo>
                  <a:close/>
                  <a:moveTo>
                    <a:pt x="34300" y="60281"/>
                  </a:moveTo>
                  <a:lnTo>
                    <a:pt x="60281" y="34300"/>
                  </a:lnTo>
                  <a:lnTo>
                    <a:pt x="60281" y="60281"/>
                  </a:lnTo>
                  <a:close/>
                  <a:moveTo>
                    <a:pt x="46075" y="20094"/>
                  </a:moveTo>
                  <a:lnTo>
                    <a:pt x="20094" y="46075"/>
                  </a:lnTo>
                  <a:lnTo>
                    <a:pt x="20094" y="20094"/>
                  </a:lnTo>
                  <a:close/>
                </a:path>
              </a:pathLst>
            </a:custGeom>
            <a:solidFill>
              <a:srgbClr val="000000"/>
            </a:solidFill>
            <a:ln w="9971"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183" name="任意多边形: 形状 182">
              <a:extLst>
                <a:ext uri="{FF2B5EF4-FFF2-40B4-BE49-F238E27FC236}">
                  <a16:creationId xmlns:a16="http://schemas.microsoft.com/office/drawing/2014/main" id="{A44F577C-D651-4666-9DDF-3B0C26DA10E5}"/>
                </a:ext>
              </a:extLst>
            </p:cNvPr>
            <p:cNvSpPr/>
            <p:nvPr/>
          </p:nvSpPr>
          <p:spPr>
            <a:xfrm>
              <a:off x="5083434" y="2260815"/>
              <a:ext cx="120562" cy="20093"/>
            </a:xfrm>
            <a:custGeom>
              <a:avLst/>
              <a:gdLst>
                <a:gd name="connsiteX0" fmla="*/ 0 w 120562"/>
                <a:gd name="connsiteY0" fmla="*/ 0 h 20093"/>
                <a:gd name="connsiteX1" fmla="*/ 120563 w 120562"/>
                <a:gd name="connsiteY1" fmla="*/ 0 h 20093"/>
                <a:gd name="connsiteX2" fmla="*/ 120563 w 120562"/>
                <a:gd name="connsiteY2" fmla="*/ 20094 h 20093"/>
                <a:gd name="connsiteX3" fmla="*/ 0 w 120562"/>
                <a:gd name="connsiteY3" fmla="*/ 20094 h 20093"/>
              </a:gdLst>
              <a:ahLst/>
              <a:cxnLst>
                <a:cxn ang="0">
                  <a:pos x="connsiteX0" y="connsiteY0"/>
                </a:cxn>
                <a:cxn ang="0">
                  <a:pos x="connsiteX1" y="connsiteY1"/>
                </a:cxn>
                <a:cxn ang="0">
                  <a:pos x="connsiteX2" y="connsiteY2"/>
                </a:cxn>
                <a:cxn ang="0">
                  <a:pos x="connsiteX3" y="connsiteY3"/>
                </a:cxn>
              </a:cxnLst>
              <a:rect l="l" t="t" r="r" b="b"/>
              <a:pathLst>
                <a:path w="120562" h="20093">
                  <a:moveTo>
                    <a:pt x="0" y="0"/>
                  </a:moveTo>
                  <a:lnTo>
                    <a:pt x="120563" y="0"/>
                  </a:lnTo>
                  <a:lnTo>
                    <a:pt x="120563" y="20094"/>
                  </a:lnTo>
                  <a:lnTo>
                    <a:pt x="0" y="20094"/>
                  </a:lnTo>
                  <a:close/>
                </a:path>
              </a:pathLst>
            </a:custGeom>
            <a:solidFill>
              <a:srgbClr val="000000"/>
            </a:solidFill>
            <a:ln w="9971"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184" name="任意多边形: 形状 183">
              <a:extLst>
                <a:ext uri="{FF2B5EF4-FFF2-40B4-BE49-F238E27FC236}">
                  <a16:creationId xmlns:a16="http://schemas.microsoft.com/office/drawing/2014/main" id="{56F3510B-F37D-4B35-9B31-723E784223A7}"/>
                </a:ext>
              </a:extLst>
            </p:cNvPr>
            <p:cNvSpPr/>
            <p:nvPr/>
          </p:nvSpPr>
          <p:spPr>
            <a:xfrm>
              <a:off x="4982965" y="2341190"/>
              <a:ext cx="80375" cy="80375"/>
            </a:xfrm>
            <a:custGeom>
              <a:avLst/>
              <a:gdLst>
                <a:gd name="connsiteX0" fmla="*/ 0 w 80375"/>
                <a:gd name="connsiteY0" fmla="*/ 80375 h 80375"/>
                <a:gd name="connsiteX1" fmla="*/ 80375 w 80375"/>
                <a:gd name="connsiteY1" fmla="*/ 80375 h 80375"/>
                <a:gd name="connsiteX2" fmla="*/ 80375 w 80375"/>
                <a:gd name="connsiteY2" fmla="*/ 0 h 80375"/>
                <a:gd name="connsiteX3" fmla="*/ 0 w 80375"/>
                <a:gd name="connsiteY3" fmla="*/ 0 h 80375"/>
                <a:gd name="connsiteX4" fmla="*/ 34300 w 80375"/>
                <a:gd name="connsiteY4" fmla="*/ 60281 h 80375"/>
                <a:gd name="connsiteX5" fmla="*/ 60281 w 80375"/>
                <a:gd name="connsiteY5" fmla="*/ 34300 h 80375"/>
                <a:gd name="connsiteX6" fmla="*/ 60281 w 80375"/>
                <a:gd name="connsiteY6" fmla="*/ 60281 h 80375"/>
                <a:gd name="connsiteX7" fmla="*/ 46075 w 80375"/>
                <a:gd name="connsiteY7" fmla="*/ 20094 h 80375"/>
                <a:gd name="connsiteX8" fmla="*/ 20094 w 80375"/>
                <a:gd name="connsiteY8" fmla="*/ 46075 h 80375"/>
                <a:gd name="connsiteX9" fmla="*/ 20094 w 80375"/>
                <a:gd name="connsiteY9" fmla="*/ 20094 h 80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375" h="80375">
                  <a:moveTo>
                    <a:pt x="0" y="80375"/>
                  </a:moveTo>
                  <a:lnTo>
                    <a:pt x="80375" y="80375"/>
                  </a:lnTo>
                  <a:lnTo>
                    <a:pt x="80375" y="0"/>
                  </a:lnTo>
                  <a:lnTo>
                    <a:pt x="0" y="0"/>
                  </a:lnTo>
                  <a:close/>
                  <a:moveTo>
                    <a:pt x="34300" y="60281"/>
                  </a:moveTo>
                  <a:lnTo>
                    <a:pt x="60281" y="34300"/>
                  </a:lnTo>
                  <a:lnTo>
                    <a:pt x="60281" y="60281"/>
                  </a:lnTo>
                  <a:close/>
                  <a:moveTo>
                    <a:pt x="46075" y="20094"/>
                  </a:moveTo>
                  <a:lnTo>
                    <a:pt x="20094" y="46075"/>
                  </a:lnTo>
                  <a:lnTo>
                    <a:pt x="20094" y="20094"/>
                  </a:lnTo>
                  <a:close/>
                </a:path>
              </a:pathLst>
            </a:custGeom>
            <a:solidFill>
              <a:srgbClr val="000000"/>
            </a:solidFill>
            <a:ln w="9971"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185" name="任意多边形: 形状 184">
              <a:extLst>
                <a:ext uri="{FF2B5EF4-FFF2-40B4-BE49-F238E27FC236}">
                  <a16:creationId xmlns:a16="http://schemas.microsoft.com/office/drawing/2014/main" id="{E693AB66-2723-484F-9760-B77557B4516D}"/>
                </a:ext>
              </a:extLst>
            </p:cNvPr>
            <p:cNvSpPr/>
            <p:nvPr/>
          </p:nvSpPr>
          <p:spPr>
            <a:xfrm>
              <a:off x="5083434" y="2361284"/>
              <a:ext cx="60281" cy="20093"/>
            </a:xfrm>
            <a:custGeom>
              <a:avLst/>
              <a:gdLst>
                <a:gd name="connsiteX0" fmla="*/ 0 w 60281"/>
                <a:gd name="connsiteY0" fmla="*/ 0 h 20093"/>
                <a:gd name="connsiteX1" fmla="*/ 60281 w 60281"/>
                <a:gd name="connsiteY1" fmla="*/ 0 h 20093"/>
                <a:gd name="connsiteX2" fmla="*/ 60281 w 60281"/>
                <a:gd name="connsiteY2" fmla="*/ 20094 h 20093"/>
                <a:gd name="connsiteX3" fmla="*/ 0 w 60281"/>
                <a:gd name="connsiteY3" fmla="*/ 20094 h 20093"/>
              </a:gdLst>
              <a:ahLst/>
              <a:cxnLst>
                <a:cxn ang="0">
                  <a:pos x="connsiteX0" y="connsiteY0"/>
                </a:cxn>
                <a:cxn ang="0">
                  <a:pos x="connsiteX1" y="connsiteY1"/>
                </a:cxn>
                <a:cxn ang="0">
                  <a:pos x="connsiteX2" y="connsiteY2"/>
                </a:cxn>
                <a:cxn ang="0">
                  <a:pos x="connsiteX3" y="connsiteY3"/>
                </a:cxn>
              </a:cxnLst>
              <a:rect l="l" t="t" r="r" b="b"/>
              <a:pathLst>
                <a:path w="60281" h="20093">
                  <a:moveTo>
                    <a:pt x="0" y="0"/>
                  </a:moveTo>
                  <a:lnTo>
                    <a:pt x="60281" y="0"/>
                  </a:lnTo>
                  <a:lnTo>
                    <a:pt x="60281" y="20094"/>
                  </a:lnTo>
                  <a:lnTo>
                    <a:pt x="0" y="20094"/>
                  </a:lnTo>
                  <a:close/>
                </a:path>
              </a:pathLst>
            </a:custGeom>
            <a:solidFill>
              <a:srgbClr val="000000"/>
            </a:solidFill>
            <a:ln w="9971"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186" name="任意多边形: 形状 185">
              <a:extLst>
                <a:ext uri="{FF2B5EF4-FFF2-40B4-BE49-F238E27FC236}">
                  <a16:creationId xmlns:a16="http://schemas.microsoft.com/office/drawing/2014/main" id="{C0995374-7EB5-4FF9-B69B-9DE7E9D9843F}"/>
                </a:ext>
              </a:extLst>
            </p:cNvPr>
            <p:cNvSpPr/>
            <p:nvPr/>
          </p:nvSpPr>
          <p:spPr>
            <a:xfrm>
              <a:off x="5163809" y="2321096"/>
              <a:ext cx="140656" cy="100468"/>
            </a:xfrm>
            <a:custGeom>
              <a:avLst/>
              <a:gdLst>
                <a:gd name="connsiteX0" fmla="*/ 120563 w 140656"/>
                <a:gd name="connsiteY0" fmla="*/ 59447 h 100468"/>
                <a:gd name="connsiteX1" fmla="*/ 118915 w 140656"/>
                <a:gd name="connsiteY1" fmla="*/ 59578 h 100468"/>
                <a:gd name="connsiteX2" fmla="*/ 112003 w 140656"/>
                <a:gd name="connsiteY2" fmla="*/ 18094 h 100468"/>
                <a:gd name="connsiteX3" fmla="*/ 90633 w 140656"/>
                <a:gd name="connsiteY3" fmla="*/ 0 h 100468"/>
                <a:gd name="connsiteX4" fmla="*/ 69133 w 140656"/>
                <a:gd name="connsiteY4" fmla="*/ 18979 h 100468"/>
                <a:gd name="connsiteX5" fmla="*/ 61638 w 140656"/>
                <a:gd name="connsiteY5" fmla="*/ 79009 h 100468"/>
                <a:gd name="connsiteX6" fmla="*/ 58523 w 140656"/>
                <a:gd name="connsiteY6" fmla="*/ 79079 h 100468"/>
                <a:gd name="connsiteX7" fmla="*/ 52374 w 140656"/>
                <a:gd name="connsiteY7" fmla="*/ 42127 h 100468"/>
                <a:gd name="connsiteX8" fmla="*/ 26363 w 140656"/>
                <a:gd name="connsiteY8" fmla="*/ 20094 h 100468"/>
                <a:gd name="connsiteX9" fmla="*/ 0 w 140656"/>
                <a:gd name="connsiteY9" fmla="*/ 46457 h 100468"/>
                <a:gd name="connsiteX10" fmla="*/ 0 w 140656"/>
                <a:gd name="connsiteY10" fmla="*/ 80375 h 100468"/>
                <a:gd name="connsiteX11" fmla="*/ 20094 w 140656"/>
                <a:gd name="connsiteY11" fmla="*/ 80375 h 100468"/>
                <a:gd name="connsiteX12" fmla="*/ 20094 w 140656"/>
                <a:gd name="connsiteY12" fmla="*/ 46457 h 100468"/>
                <a:gd name="connsiteX13" fmla="*/ 26363 w 140656"/>
                <a:gd name="connsiteY13" fmla="*/ 40188 h 100468"/>
                <a:gd name="connsiteX14" fmla="*/ 32552 w 140656"/>
                <a:gd name="connsiteY14" fmla="*/ 45422 h 100468"/>
                <a:gd name="connsiteX15" fmla="*/ 38701 w 140656"/>
                <a:gd name="connsiteY15" fmla="*/ 82364 h 100468"/>
                <a:gd name="connsiteX16" fmla="*/ 60070 w 140656"/>
                <a:gd name="connsiteY16" fmla="*/ 100469 h 100468"/>
                <a:gd name="connsiteX17" fmla="*/ 81571 w 140656"/>
                <a:gd name="connsiteY17" fmla="*/ 81490 h 100468"/>
                <a:gd name="connsiteX18" fmla="*/ 89066 w 140656"/>
                <a:gd name="connsiteY18" fmla="*/ 21460 h 100468"/>
                <a:gd name="connsiteX19" fmla="*/ 92180 w 140656"/>
                <a:gd name="connsiteY19" fmla="*/ 21400 h 100468"/>
                <a:gd name="connsiteX20" fmla="*/ 99092 w 140656"/>
                <a:gd name="connsiteY20" fmla="*/ 62883 h 100468"/>
                <a:gd name="connsiteX21" fmla="*/ 119729 w 140656"/>
                <a:gd name="connsiteY21" fmla="*/ 80375 h 100468"/>
                <a:gd name="connsiteX22" fmla="*/ 140656 w 140656"/>
                <a:gd name="connsiteY22" fmla="*/ 59447 h 100468"/>
                <a:gd name="connsiteX23" fmla="*/ 140656 w 140656"/>
                <a:gd name="connsiteY23" fmla="*/ 20094 h 100468"/>
                <a:gd name="connsiteX24" fmla="*/ 120563 w 140656"/>
                <a:gd name="connsiteY24" fmla="*/ 20094 h 100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40656" h="100468">
                  <a:moveTo>
                    <a:pt x="120563" y="59447"/>
                  </a:moveTo>
                  <a:cubicBezTo>
                    <a:pt x="120563" y="60291"/>
                    <a:pt x="119055" y="60452"/>
                    <a:pt x="118915" y="59578"/>
                  </a:cubicBezTo>
                  <a:lnTo>
                    <a:pt x="112003" y="18094"/>
                  </a:lnTo>
                  <a:cubicBezTo>
                    <a:pt x="110254" y="7616"/>
                    <a:pt x="101262" y="0"/>
                    <a:pt x="90633" y="0"/>
                  </a:cubicBezTo>
                  <a:cubicBezTo>
                    <a:pt x="79732" y="0"/>
                    <a:pt x="70489" y="8158"/>
                    <a:pt x="69133" y="18979"/>
                  </a:cubicBezTo>
                  <a:lnTo>
                    <a:pt x="61638" y="79009"/>
                  </a:lnTo>
                  <a:cubicBezTo>
                    <a:pt x="61437" y="80556"/>
                    <a:pt x="58784" y="80606"/>
                    <a:pt x="58523" y="79079"/>
                  </a:cubicBezTo>
                  <a:lnTo>
                    <a:pt x="52374" y="42127"/>
                  </a:lnTo>
                  <a:cubicBezTo>
                    <a:pt x="50244" y="29357"/>
                    <a:pt x="39303" y="20094"/>
                    <a:pt x="26363" y="20094"/>
                  </a:cubicBezTo>
                  <a:cubicBezTo>
                    <a:pt x="11825" y="20094"/>
                    <a:pt x="0" y="31919"/>
                    <a:pt x="0" y="46457"/>
                  </a:cubicBezTo>
                  <a:lnTo>
                    <a:pt x="0" y="80375"/>
                  </a:lnTo>
                  <a:lnTo>
                    <a:pt x="20094" y="80375"/>
                  </a:lnTo>
                  <a:lnTo>
                    <a:pt x="20094" y="46457"/>
                  </a:lnTo>
                  <a:cubicBezTo>
                    <a:pt x="20094" y="43001"/>
                    <a:pt x="22907" y="40188"/>
                    <a:pt x="26363" y="40188"/>
                  </a:cubicBezTo>
                  <a:cubicBezTo>
                    <a:pt x="29447" y="40188"/>
                    <a:pt x="32039" y="42388"/>
                    <a:pt x="32552" y="45422"/>
                  </a:cubicBezTo>
                  <a:lnTo>
                    <a:pt x="38701" y="82364"/>
                  </a:lnTo>
                  <a:cubicBezTo>
                    <a:pt x="40449" y="92853"/>
                    <a:pt x="49441" y="100469"/>
                    <a:pt x="60070" y="100469"/>
                  </a:cubicBezTo>
                  <a:cubicBezTo>
                    <a:pt x="70971" y="100469"/>
                    <a:pt x="80214" y="92311"/>
                    <a:pt x="81571" y="81490"/>
                  </a:cubicBezTo>
                  <a:lnTo>
                    <a:pt x="89066" y="21460"/>
                  </a:lnTo>
                  <a:cubicBezTo>
                    <a:pt x="89256" y="19903"/>
                    <a:pt x="91909" y="19853"/>
                    <a:pt x="92180" y="21400"/>
                  </a:cubicBezTo>
                  <a:lnTo>
                    <a:pt x="99092" y="62883"/>
                  </a:lnTo>
                  <a:cubicBezTo>
                    <a:pt x="100780" y="73021"/>
                    <a:pt x="109461" y="80375"/>
                    <a:pt x="119729" y="80375"/>
                  </a:cubicBezTo>
                  <a:cubicBezTo>
                    <a:pt x="131262" y="80375"/>
                    <a:pt x="140656" y="70991"/>
                    <a:pt x="140656" y="59447"/>
                  </a:cubicBezTo>
                  <a:lnTo>
                    <a:pt x="140656" y="20094"/>
                  </a:lnTo>
                  <a:lnTo>
                    <a:pt x="120563" y="20094"/>
                  </a:lnTo>
                  <a:close/>
                </a:path>
              </a:pathLst>
            </a:custGeom>
            <a:solidFill>
              <a:schemeClr val="accent1"/>
            </a:solidFill>
            <a:ln w="9971"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grpSp>
      <p:sp>
        <p:nvSpPr>
          <p:cNvPr id="252" name="任意多边形: 形状 251">
            <a:extLst>
              <a:ext uri="{FF2B5EF4-FFF2-40B4-BE49-F238E27FC236}">
                <a16:creationId xmlns:a16="http://schemas.microsoft.com/office/drawing/2014/main" id="{E1668242-1C4E-4140-8627-6430B0C67C98}"/>
              </a:ext>
            </a:extLst>
          </p:cNvPr>
          <p:cNvSpPr/>
          <p:nvPr/>
        </p:nvSpPr>
        <p:spPr>
          <a:xfrm>
            <a:off x="11584662" y="2223770"/>
            <a:ext cx="4831586" cy="6941178"/>
          </a:xfrm>
          <a:custGeom>
            <a:avLst/>
            <a:gdLst>
              <a:gd name="connsiteX0" fmla="*/ 2136695 w 3433252"/>
              <a:gd name="connsiteY0" fmla="*/ 0 h 5254563"/>
              <a:gd name="connsiteX1" fmla="*/ 3433252 w 3433252"/>
              <a:gd name="connsiteY1" fmla="*/ 0 h 5254563"/>
              <a:gd name="connsiteX2" fmla="*/ 3433252 w 3433252"/>
              <a:gd name="connsiteY2" fmla="*/ 504825 h 5254563"/>
              <a:gd name="connsiteX3" fmla="*/ 3433252 w 3433252"/>
              <a:gd name="connsiteY3" fmla="*/ 638175 h 5254563"/>
              <a:gd name="connsiteX4" fmla="*/ 3433252 w 3433252"/>
              <a:gd name="connsiteY4" fmla="*/ 1143000 h 5254563"/>
              <a:gd name="connsiteX5" fmla="*/ 3433252 w 3433252"/>
              <a:gd name="connsiteY5" fmla="*/ 1333344 h 5254563"/>
              <a:gd name="connsiteX6" fmla="*/ 3433252 w 3433252"/>
              <a:gd name="connsiteY6" fmla="*/ 1838169 h 5254563"/>
              <a:gd name="connsiteX7" fmla="*/ 3433252 w 3433252"/>
              <a:gd name="connsiteY7" fmla="*/ 1971519 h 5254563"/>
              <a:gd name="connsiteX8" fmla="*/ 3433252 w 3433252"/>
              <a:gd name="connsiteY8" fmla="*/ 2476344 h 5254563"/>
              <a:gd name="connsiteX9" fmla="*/ 3432176 w 3433252"/>
              <a:gd name="connsiteY9" fmla="*/ 2476344 h 5254563"/>
              <a:gd name="connsiteX10" fmla="*/ 3432176 w 3433252"/>
              <a:gd name="connsiteY10" fmla="*/ 4111563 h 5254563"/>
              <a:gd name="connsiteX11" fmla="*/ 3432176 w 3433252"/>
              <a:gd name="connsiteY11" fmla="*/ 4616388 h 5254563"/>
              <a:gd name="connsiteX12" fmla="*/ 3432176 w 3433252"/>
              <a:gd name="connsiteY12" fmla="*/ 4749738 h 5254563"/>
              <a:gd name="connsiteX13" fmla="*/ 3432176 w 3433252"/>
              <a:gd name="connsiteY13" fmla="*/ 5254563 h 5254563"/>
              <a:gd name="connsiteX14" fmla="*/ 0 w 3433252"/>
              <a:gd name="connsiteY14" fmla="*/ 5254563 h 5254563"/>
              <a:gd name="connsiteX15" fmla="*/ 0 w 3433252"/>
              <a:gd name="connsiteY15" fmla="*/ 4749738 h 5254563"/>
              <a:gd name="connsiteX16" fmla="*/ 0 w 3433252"/>
              <a:gd name="connsiteY16" fmla="*/ 4616388 h 5254563"/>
              <a:gd name="connsiteX17" fmla="*/ 0 w 3433252"/>
              <a:gd name="connsiteY17" fmla="*/ 4111563 h 5254563"/>
              <a:gd name="connsiteX18" fmla="*/ 0 w 3433252"/>
              <a:gd name="connsiteY18" fmla="*/ 1435072 h 5254563"/>
              <a:gd name="connsiteX19" fmla="*/ 0 w 3433252"/>
              <a:gd name="connsiteY19" fmla="*/ 930247 h 5254563"/>
              <a:gd name="connsiteX20" fmla="*/ 0 w 3433252"/>
              <a:gd name="connsiteY20" fmla="*/ 796897 h 5254563"/>
              <a:gd name="connsiteX21" fmla="*/ 0 w 3433252"/>
              <a:gd name="connsiteY21" fmla="*/ 292072 h 5254563"/>
              <a:gd name="connsiteX22" fmla="*/ 1844623 w 3433252"/>
              <a:gd name="connsiteY22" fmla="*/ 292072 h 5254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433252" h="5254563">
                <a:moveTo>
                  <a:pt x="2136695" y="0"/>
                </a:moveTo>
                <a:lnTo>
                  <a:pt x="3433252" y="0"/>
                </a:lnTo>
                <a:lnTo>
                  <a:pt x="3433252" y="504825"/>
                </a:lnTo>
                <a:lnTo>
                  <a:pt x="3433252" y="638175"/>
                </a:lnTo>
                <a:lnTo>
                  <a:pt x="3433252" y="1143000"/>
                </a:lnTo>
                <a:lnTo>
                  <a:pt x="3433252" y="1333344"/>
                </a:lnTo>
                <a:lnTo>
                  <a:pt x="3433252" y="1838169"/>
                </a:lnTo>
                <a:lnTo>
                  <a:pt x="3433252" y="1971519"/>
                </a:lnTo>
                <a:lnTo>
                  <a:pt x="3433252" y="2476344"/>
                </a:lnTo>
                <a:lnTo>
                  <a:pt x="3432176" y="2476344"/>
                </a:lnTo>
                <a:lnTo>
                  <a:pt x="3432176" y="4111563"/>
                </a:lnTo>
                <a:lnTo>
                  <a:pt x="3432176" y="4616388"/>
                </a:lnTo>
                <a:lnTo>
                  <a:pt x="3432176" y="4749738"/>
                </a:lnTo>
                <a:lnTo>
                  <a:pt x="3432176" y="5254563"/>
                </a:lnTo>
                <a:lnTo>
                  <a:pt x="0" y="5254563"/>
                </a:lnTo>
                <a:lnTo>
                  <a:pt x="0" y="4749738"/>
                </a:lnTo>
                <a:lnTo>
                  <a:pt x="0" y="4616388"/>
                </a:lnTo>
                <a:lnTo>
                  <a:pt x="0" y="4111563"/>
                </a:lnTo>
                <a:lnTo>
                  <a:pt x="0" y="1435072"/>
                </a:lnTo>
                <a:lnTo>
                  <a:pt x="0" y="930247"/>
                </a:lnTo>
                <a:lnTo>
                  <a:pt x="0" y="796897"/>
                </a:lnTo>
                <a:lnTo>
                  <a:pt x="0" y="292072"/>
                </a:lnTo>
                <a:lnTo>
                  <a:pt x="1844623" y="292072"/>
                </a:lnTo>
                <a:close/>
              </a:path>
            </a:pathLst>
          </a:custGeom>
          <a:gradFill>
            <a:gsLst>
              <a:gs pos="65000">
                <a:schemeClr val="bg1"/>
              </a:gs>
              <a:gs pos="100000">
                <a:srgbClr val="F2F7FC"/>
              </a:gs>
            </a:gsLst>
            <a:lin ang="5400000" scaled="0"/>
          </a:gradFill>
          <a:ln w="6350" cap="flat">
            <a:noFill/>
            <a:prstDash val="solid"/>
            <a:miter lim="800000"/>
            <a:headEnd/>
            <a:tailEnd/>
          </a:ln>
          <a:effectLst>
            <a:outerShdw blurRad="241300" dist="50800" dir="5400000" algn="ctr" rotWithShape="0">
              <a:schemeClr val="accent1">
                <a:alpha val="24000"/>
              </a:schemeClr>
            </a:outerShdw>
          </a:effectLst>
        </p:spPr>
        <p:txBody>
          <a:bodyPr rot="0" spcFirstLastPara="0" vertOverflow="overflow" horzOverflow="overflow" vert="horz" wrap="square" lIns="130048" tIns="65024" rIns="130048" bIns="65024" numCol="1" spcCol="0" rtlCol="0" fromWordArt="0" anchor="t" anchorCtr="0" forceAA="0" compatLnSpc="1">
            <a:prstTxWarp prst="textNoShape">
              <a:avLst/>
            </a:prstTxWarp>
            <a:noAutofit/>
          </a:bodyP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Helvetica Neue"/>
              <a:sym typeface="Helvetica Neue"/>
            </a:endParaRPr>
          </a:p>
        </p:txBody>
      </p:sp>
      <p:sp>
        <p:nvSpPr>
          <p:cNvPr id="253" name="矩形 125">
            <a:extLst>
              <a:ext uri="{FF2B5EF4-FFF2-40B4-BE49-F238E27FC236}">
                <a16:creationId xmlns:a16="http://schemas.microsoft.com/office/drawing/2014/main" id="{C200C6C2-EAB1-4631-935A-5E5C8FB8946D}"/>
              </a:ext>
            </a:extLst>
          </p:cNvPr>
          <p:cNvSpPr/>
          <p:nvPr/>
        </p:nvSpPr>
        <p:spPr>
          <a:xfrm>
            <a:off x="14538509" y="2217040"/>
            <a:ext cx="1877740" cy="50662"/>
          </a:xfrm>
          <a:custGeom>
            <a:avLst/>
            <a:gdLst>
              <a:gd name="connsiteX0" fmla="*/ 0 w 1298575"/>
              <a:gd name="connsiteY0" fmla="*/ 0 h 65973"/>
              <a:gd name="connsiteX1" fmla="*/ 1298575 w 1298575"/>
              <a:gd name="connsiteY1" fmla="*/ 0 h 65973"/>
              <a:gd name="connsiteX2" fmla="*/ 1298575 w 1298575"/>
              <a:gd name="connsiteY2" fmla="*/ 65973 h 65973"/>
              <a:gd name="connsiteX3" fmla="*/ 0 w 1298575"/>
              <a:gd name="connsiteY3" fmla="*/ 65973 h 65973"/>
              <a:gd name="connsiteX4" fmla="*/ 0 w 1298575"/>
              <a:gd name="connsiteY4" fmla="*/ 0 h 65973"/>
              <a:gd name="connsiteX0" fmla="*/ 52387 w 1350962"/>
              <a:gd name="connsiteY0" fmla="*/ 0 h 65973"/>
              <a:gd name="connsiteX1" fmla="*/ 1350962 w 1350962"/>
              <a:gd name="connsiteY1" fmla="*/ 0 h 65973"/>
              <a:gd name="connsiteX2" fmla="*/ 1350962 w 1350962"/>
              <a:gd name="connsiteY2" fmla="*/ 65973 h 65973"/>
              <a:gd name="connsiteX3" fmla="*/ 0 w 1350962"/>
              <a:gd name="connsiteY3" fmla="*/ 65973 h 65973"/>
              <a:gd name="connsiteX4" fmla="*/ 52387 w 1350962"/>
              <a:gd name="connsiteY4" fmla="*/ 0 h 65973"/>
              <a:gd name="connsiteX0" fmla="*/ 57150 w 1355725"/>
              <a:gd name="connsiteY0" fmla="*/ 0 h 65973"/>
              <a:gd name="connsiteX1" fmla="*/ 1355725 w 1355725"/>
              <a:gd name="connsiteY1" fmla="*/ 0 h 65973"/>
              <a:gd name="connsiteX2" fmla="*/ 1355725 w 1355725"/>
              <a:gd name="connsiteY2" fmla="*/ 65973 h 65973"/>
              <a:gd name="connsiteX3" fmla="*/ 0 w 1355725"/>
              <a:gd name="connsiteY3" fmla="*/ 65973 h 65973"/>
              <a:gd name="connsiteX4" fmla="*/ 57150 w 1355725"/>
              <a:gd name="connsiteY4" fmla="*/ 0 h 65973"/>
              <a:gd name="connsiteX0" fmla="*/ 35719 w 1334294"/>
              <a:gd name="connsiteY0" fmla="*/ 0 h 65973"/>
              <a:gd name="connsiteX1" fmla="*/ 1334294 w 1334294"/>
              <a:gd name="connsiteY1" fmla="*/ 0 h 65973"/>
              <a:gd name="connsiteX2" fmla="*/ 1334294 w 1334294"/>
              <a:gd name="connsiteY2" fmla="*/ 65973 h 65973"/>
              <a:gd name="connsiteX3" fmla="*/ 0 w 1334294"/>
              <a:gd name="connsiteY3" fmla="*/ 65973 h 65973"/>
              <a:gd name="connsiteX4" fmla="*/ 35719 w 1334294"/>
              <a:gd name="connsiteY4" fmla="*/ 0 h 65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4294" h="65973">
                <a:moveTo>
                  <a:pt x="35719" y="0"/>
                </a:moveTo>
                <a:lnTo>
                  <a:pt x="1334294" y="0"/>
                </a:lnTo>
                <a:lnTo>
                  <a:pt x="1334294" y="65973"/>
                </a:lnTo>
                <a:lnTo>
                  <a:pt x="0" y="65973"/>
                </a:lnTo>
                <a:lnTo>
                  <a:pt x="35719"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dirty="0">
              <a:ln>
                <a:noFill/>
              </a:ln>
              <a:solidFill>
                <a:prstClr val="white"/>
              </a:solidFill>
              <a:effectLst/>
              <a:uLnTx/>
              <a:uFillTx/>
              <a:latin typeface="OPPOSans R"/>
              <a:ea typeface="OPPOSans R"/>
              <a:cs typeface="+mn-cs"/>
              <a:sym typeface="Helvetica Neue"/>
            </a:endParaRPr>
          </a:p>
        </p:txBody>
      </p:sp>
      <p:sp>
        <p:nvSpPr>
          <p:cNvPr id="257" name="PA-圆角矩形 38">
            <a:extLst>
              <a:ext uri="{FF2B5EF4-FFF2-40B4-BE49-F238E27FC236}">
                <a16:creationId xmlns:a16="http://schemas.microsoft.com/office/drawing/2014/main" id="{78CEAE03-F972-4686-9A38-A436B46D87B8}"/>
              </a:ext>
            </a:extLst>
          </p:cNvPr>
          <p:cNvSpPr/>
          <p:nvPr>
            <p:custDataLst>
              <p:tags r:id="rId2"/>
            </p:custDataLst>
          </p:nvPr>
        </p:nvSpPr>
        <p:spPr>
          <a:xfrm>
            <a:off x="11591364" y="1271191"/>
            <a:ext cx="3372274" cy="1394307"/>
          </a:xfrm>
          <a:prstGeom prst="snip1Rect">
            <a:avLst>
              <a:gd name="adj" fmla="val 34449"/>
            </a:avLst>
          </a:prstGeom>
          <a:gradFill>
            <a:gsLst>
              <a:gs pos="0">
                <a:srgbClr val="FFFFFF">
                  <a:alpha val="40000"/>
                </a:srgbClr>
              </a:gs>
              <a:gs pos="51000">
                <a:srgbClr val="E7E6E6">
                  <a:alpha val="75000"/>
                </a:srgbClr>
              </a:gs>
              <a:gs pos="99000">
                <a:srgbClr val="FFFFFF">
                  <a:alpha val="30000"/>
                </a:srgbClr>
              </a:gs>
            </a:gsLst>
            <a:lin ang="0" scaled="0"/>
          </a:gradFill>
          <a:ln w="19050" cap="flat" cmpd="sng" algn="ctr">
            <a:gradFill>
              <a:gsLst>
                <a:gs pos="0">
                  <a:srgbClr val="FFFFFF">
                    <a:alpha val="70000"/>
                  </a:srgbClr>
                </a:gs>
                <a:gs pos="40000">
                  <a:srgbClr val="E7E6E6">
                    <a:alpha val="60000"/>
                  </a:srgbClr>
                </a:gs>
                <a:gs pos="100000">
                  <a:srgbClr val="FFFFFF">
                    <a:alpha val="80000"/>
                  </a:srgbClr>
                </a:gs>
              </a:gsLst>
              <a:lin ang="5400000" scaled="1"/>
            </a:gradFill>
            <a:prstDash val="solid"/>
            <a:miter lim="800000"/>
          </a:ln>
          <a:effectLst>
            <a:outerShdw blurRad="177800" sx="102000" sy="102000" algn="ctr" rotWithShape="0">
              <a:schemeClr val="bg1">
                <a:lumMod val="65000"/>
                <a:alpha val="30000"/>
              </a:schemeClr>
            </a:outerShdw>
          </a:effectLst>
          <a:scene3d>
            <a:camera prst="orthographicFront"/>
            <a:lightRig rig="threePt" dir="t"/>
          </a:scene3d>
          <a:sp3d extrusionH="50800"/>
        </p:spPr>
        <p:txBody>
          <a:bodyPr rtlCol="0" anchor="ctr"/>
          <a:lstStyle/>
          <a:p>
            <a:pPr marL="0" marR="0" lvl="0" indent="0" algn="ctr"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0" cap="none" spc="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Helvetica Neue"/>
              <a:sym typeface="Helvetica Neue"/>
            </a:endParaRPr>
          </a:p>
        </p:txBody>
      </p:sp>
      <p:sp>
        <p:nvSpPr>
          <p:cNvPr id="282" name="文本框 281">
            <a:extLst>
              <a:ext uri="{FF2B5EF4-FFF2-40B4-BE49-F238E27FC236}">
                <a16:creationId xmlns:a16="http://schemas.microsoft.com/office/drawing/2014/main" id="{C5250904-9106-48A5-8968-053255CA8DA1}"/>
              </a:ext>
            </a:extLst>
          </p:cNvPr>
          <p:cNvSpPr txBox="1"/>
          <p:nvPr/>
        </p:nvSpPr>
        <p:spPr>
          <a:xfrm>
            <a:off x="13261827" y="1783787"/>
            <a:ext cx="1516500" cy="393954"/>
          </a:xfrm>
          <a:prstGeom prst="rect">
            <a:avLst/>
          </a:prstGeom>
          <a:noFill/>
        </p:spPr>
        <p:txBody>
          <a:bodyPr wrap="square" lIns="0" tIns="0" rIns="0" bIns="0" rtlCol="0">
            <a:spAutoFit/>
          </a:bodyPr>
          <a:lstStyle/>
          <a:p>
            <a:pPr marL="0" marR="0" lvl="0" indent="0" algn="l" defTabSz="1300460" rtl="0" eaLnBrk="1" fontAlgn="auto" latinLnBrk="0" hangingPunct="1">
              <a:lnSpc>
                <a:spcPct val="100000"/>
              </a:lnSpc>
              <a:spcBef>
                <a:spcPts val="0"/>
              </a:spcBef>
              <a:spcAft>
                <a:spcPts val="0"/>
              </a:spcAft>
              <a:buClrTx/>
              <a:buSzTx/>
              <a:buFontTx/>
              <a:buNone/>
              <a:tabLst/>
              <a:defRPr/>
            </a:pPr>
            <a:r>
              <a:rPr kumimoji="0" lang="zh-CN" altLang="en-US" sz="2560" b="0" i="0" u="none" strike="noStrike" kern="1200" cap="none" spc="0" normalizeH="0" baseline="0" noProof="0" dirty="0">
                <a:ln>
                  <a:noFill/>
                </a:ln>
                <a:gradFill>
                  <a:gsLst>
                    <a:gs pos="43000">
                      <a:srgbClr val="2E46DE"/>
                    </a:gs>
                    <a:gs pos="100000">
                      <a:srgbClr val="00B0F0"/>
                    </a:gs>
                  </a:gsLst>
                  <a:lin ang="2700000" scaled="0"/>
                </a:gradFill>
                <a:effectLst/>
                <a:uLnTx/>
                <a:uFillTx/>
                <a:latin typeface="OPPOSans B"/>
                <a:ea typeface="OPPOSans B"/>
                <a:cs typeface="OPPOSans B" panose="00020600040101010101" pitchFamily="18" charset="-122"/>
                <a:sym typeface="Helvetica Neue"/>
              </a:rPr>
              <a:t>代码层面</a:t>
            </a:r>
            <a:endParaRPr kumimoji="0" lang="en-US" altLang="zh-CN" sz="2560" b="0" i="0" u="none" strike="noStrike" kern="1200" cap="none" spc="0" normalizeH="0" baseline="0" noProof="0" dirty="0">
              <a:ln>
                <a:noFill/>
              </a:ln>
              <a:gradFill>
                <a:gsLst>
                  <a:gs pos="43000">
                    <a:srgbClr val="2E46DE"/>
                  </a:gs>
                  <a:gs pos="100000">
                    <a:srgbClr val="00B0F0"/>
                  </a:gs>
                </a:gsLst>
                <a:lin ang="2700000" scaled="0"/>
              </a:gradFill>
              <a:effectLst/>
              <a:uLnTx/>
              <a:uFillTx/>
              <a:latin typeface="OPPOSans B"/>
              <a:ea typeface="OPPOSans B"/>
              <a:cs typeface="OPPOSans B" panose="00020600040101010101" pitchFamily="18" charset="-122"/>
              <a:sym typeface="Helvetica Neue"/>
            </a:endParaRPr>
          </a:p>
        </p:txBody>
      </p:sp>
      <p:grpSp>
        <p:nvGrpSpPr>
          <p:cNvPr id="292" name="组合 291">
            <a:extLst>
              <a:ext uri="{FF2B5EF4-FFF2-40B4-BE49-F238E27FC236}">
                <a16:creationId xmlns:a16="http://schemas.microsoft.com/office/drawing/2014/main" id="{211C2771-F4F6-4379-BA25-991582C8E0B9}"/>
              </a:ext>
            </a:extLst>
          </p:cNvPr>
          <p:cNvGrpSpPr/>
          <p:nvPr/>
        </p:nvGrpSpPr>
        <p:grpSpPr>
          <a:xfrm>
            <a:off x="12038015" y="1564482"/>
            <a:ext cx="897628" cy="897628"/>
            <a:chOff x="8537346" y="1832860"/>
            <a:chExt cx="631145" cy="631145"/>
          </a:xfrm>
        </p:grpSpPr>
        <p:sp>
          <p:nvSpPr>
            <p:cNvPr id="287" name="任意多边形: 形状 286">
              <a:extLst>
                <a:ext uri="{FF2B5EF4-FFF2-40B4-BE49-F238E27FC236}">
                  <a16:creationId xmlns:a16="http://schemas.microsoft.com/office/drawing/2014/main" id="{BDEC0F1F-121C-4381-B3CE-A5E96EF7F6A2}"/>
                </a:ext>
              </a:extLst>
            </p:cNvPr>
            <p:cNvSpPr/>
            <p:nvPr/>
          </p:nvSpPr>
          <p:spPr>
            <a:xfrm>
              <a:off x="8537346" y="1832860"/>
              <a:ext cx="631145" cy="631145"/>
            </a:xfrm>
            <a:custGeom>
              <a:avLst/>
              <a:gdLst>
                <a:gd name="connsiteX0" fmla="*/ 606735 w 631145"/>
                <a:gd name="connsiteY0" fmla="*/ 348003 h 631145"/>
                <a:gd name="connsiteX1" fmla="*/ 586511 w 631145"/>
                <a:gd name="connsiteY1" fmla="*/ 348003 h 631145"/>
                <a:gd name="connsiteX2" fmla="*/ 566286 w 631145"/>
                <a:gd name="connsiteY2" fmla="*/ 327778 h 631145"/>
                <a:gd name="connsiteX3" fmla="*/ 489575 w 631145"/>
                <a:gd name="connsiteY3" fmla="*/ 327778 h 631145"/>
                <a:gd name="connsiteX4" fmla="*/ 550248 w 631145"/>
                <a:gd name="connsiteY4" fmla="*/ 267105 h 631145"/>
                <a:gd name="connsiteX5" fmla="*/ 444939 w 631145"/>
                <a:gd name="connsiteY5" fmla="*/ 161796 h 631145"/>
                <a:gd name="connsiteX6" fmla="*/ 444939 w 631145"/>
                <a:gd name="connsiteY6" fmla="*/ 226656 h 631145"/>
                <a:gd name="connsiteX7" fmla="*/ 334715 w 631145"/>
                <a:gd name="connsiteY7" fmla="*/ 226656 h 631145"/>
                <a:gd name="connsiteX8" fmla="*/ 343817 w 631145"/>
                <a:gd name="connsiteY8" fmla="*/ 173193 h 631145"/>
                <a:gd name="connsiteX9" fmla="*/ 341258 w 631145"/>
                <a:gd name="connsiteY9" fmla="*/ 145758 h 631145"/>
                <a:gd name="connsiteX10" fmla="*/ 525837 w 631145"/>
                <a:gd name="connsiteY10" fmla="*/ 145758 h 631145"/>
                <a:gd name="connsiteX11" fmla="*/ 525837 w 631145"/>
                <a:gd name="connsiteY11" fmla="*/ 210618 h 631145"/>
                <a:gd name="connsiteX12" fmla="*/ 631146 w 631145"/>
                <a:gd name="connsiteY12" fmla="*/ 105309 h 631145"/>
                <a:gd name="connsiteX13" fmla="*/ 525837 w 631145"/>
                <a:gd name="connsiteY13" fmla="*/ 0 h 631145"/>
                <a:gd name="connsiteX14" fmla="*/ 525837 w 631145"/>
                <a:gd name="connsiteY14" fmla="*/ 64860 h 631145"/>
                <a:gd name="connsiteX15" fmla="*/ 302417 w 631145"/>
                <a:gd name="connsiteY15" fmla="*/ 64860 h 631145"/>
                <a:gd name="connsiteX16" fmla="*/ 290019 w 631145"/>
                <a:gd name="connsiteY16" fmla="*/ 52381 h 631145"/>
                <a:gd name="connsiteX17" fmla="*/ 284447 w 631145"/>
                <a:gd name="connsiteY17" fmla="*/ 47366 h 631145"/>
                <a:gd name="connsiteX18" fmla="*/ 171908 w 631145"/>
                <a:gd name="connsiteY18" fmla="*/ 4186 h 631145"/>
                <a:gd name="connsiteX19" fmla="*/ 59369 w 631145"/>
                <a:gd name="connsiteY19" fmla="*/ 47376 h 631145"/>
                <a:gd name="connsiteX20" fmla="*/ 53797 w 631145"/>
                <a:gd name="connsiteY20" fmla="*/ 52381 h 631145"/>
                <a:gd name="connsiteX21" fmla="*/ 0 w 631145"/>
                <a:gd name="connsiteY21" fmla="*/ 173193 h 631145"/>
                <a:gd name="connsiteX22" fmla="*/ 35605 w 631145"/>
                <a:gd name="connsiteY22" fmla="*/ 274720 h 631145"/>
                <a:gd name="connsiteX23" fmla="*/ 66154 w 631145"/>
                <a:gd name="connsiteY23" fmla="*/ 327778 h 631145"/>
                <a:gd name="connsiteX24" fmla="*/ 20225 w 631145"/>
                <a:gd name="connsiteY24" fmla="*/ 327778 h 631145"/>
                <a:gd name="connsiteX25" fmla="*/ 0 w 631145"/>
                <a:gd name="connsiteY25" fmla="*/ 348003 h 631145"/>
                <a:gd name="connsiteX26" fmla="*/ 0 w 631145"/>
                <a:gd name="connsiteY26" fmla="*/ 570473 h 631145"/>
                <a:gd name="connsiteX27" fmla="*/ 20225 w 631145"/>
                <a:gd name="connsiteY27" fmla="*/ 590697 h 631145"/>
                <a:gd name="connsiteX28" fmla="*/ 20225 w 631145"/>
                <a:gd name="connsiteY28" fmla="*/ 610922 h 631145"/>
                <a:gd name="connsiteX29" fmla="*/ 40449 w 631145"/>
                <a:gd name="connsiteY29" fmla="*/ 631146 h 631145"/>
                <a:gd name="connsiteX30" fmla="*/ 606735 w 631145"/>
                <a:gd name="connsiteY30" fmla="*/ 631146 h 631145"/>
                <a:gd name="connsiteX31" fmla="*/ 626960 w 631145"/>
                <a:gd name="connsiteY31" fmla="*/ 610922 h 631145"/>
                <a:gd name="connsiteX32" fmla="*/ 626960 w 631145"/>
                <a:gd name="connsiteY32" fmla="*/ 368227 h 631145"/>
                <a:gd name="connsiteX33" fmla="*/ 606735 w 631145"/>
                <a:gd name="connsiteY33" fmla="*/ 348003 h 631145"/>
                <a:gd name="connsiteX34" fmla="*/ 465164 w 631145"/>
                <a:gd name="connsiteY34" fmla="*/ 246880 h 631145"/>
                <a:gd name="connsiteX35" fmla="*/ 465164 w 631145"/>
                <a:gd name="connsiteY35" fmla="*/ 210618 h 631145"/>
                <a:gd name="connsiteX36" fmla="*/ 521651 w 631145"/>
                <a:gd name="connsiteY36" fmla="*/ 267105 h 631145"/>
                <a:gd name="connsiteX37" fmla="*/ 465164 w 631145"/>
                <a:gd name="connsiteY37" fmla="*/ 323592 h 631145"/>
                <a:gd name="connsiteX38" fmla="*/ 465164 w 631145"/>
                <a:gd name="connsiteY38" fmla="*/ 287329 h 631145"/>
                <a:gd name="connsiteX39" fmla="*/ 298969 w 631145"/>
                <a:gd name="connsiteY39" fmla="*/ 287329 h 631145"/>
                <a:gd name="connsiteX40" fmla="*/ 308201 w 631145"/>
                <a:gd name="connsiteY40" fmla="*/ 274720 h 631145"/>
                <a:gd name="connsiteX41" fmla="*/ 325958 w 631145"/>
                <a:gd name="connsiteY41" fmla="*/ 246880 h 631145"/>
                <a:gd name="connsiteX42" fmla="*/ 286895 w 631145"/>
                <a:gd name="connsiteY42" fmla="*/ 307554 h 631145"/>
                <a:gd name="connsiteX43" fmla="*/ 444939 w 631145"/>
                <a:gd name="connsiteY43" fmla="*/ 307554 h 631145"/>
                <a:gd name="connsiteX44" fmla="*/ 444939 w 631145"/>
                <a:gd name="connsiteY44" fmla="*/ 327778 h 631145"/>
                <a:gd name="connsiteX45" fmla="*/ 277662 w 631145"/>
                <a:gd name="connsiteY45" fmla="*/ 327778 h 631145"/>
                <a:gd name="connsiteX46" fmla="*/ 286895 w 631145"/>
                <a:gd name="connsiteY46" fmla="*/ 307554 h 631145"/>
                <a:gd name="connsiteX47" fmla="*/ 546062 w 631145"/>
                <a:gd name="connsiteY47" fmla="*/ 85084 h 631145"/>
                <a:gd name="connsiteX48" fmla="*/ 546062 w 631145"/>
                <a:gd name="connsiteY48" fmla="*/ 48822 h 631145"/>
                <a:gd name="connsiteX49" fmla="*/ 602549 w 631145"/>
                <a:gd name="connsiteY49" fmla="*/ 105309 h 631145"/>
                <a:gd name="connsiteX50" fmla="*/ 546062 w 631145"/>
                <a:gd name="connsiteY50" fmla="*/ 161796 h 631145"/>
                <a:gd name="connsiteX51" fmla="*/ 546062 w 631145"/>
                <a:gd name="connsiteY51" fmla="*/ 125533 h 631145"/>
                <a:gd name="connsiteX52" fmla="*/ 336526 w 631145"/>
                <a:gd name="connsiteY52" fmla="*/ 125533 h 631145"/>
                <a:gd name="connsiteX53" fmla="*/ 317585 w 631145"/>
                <a:gd name="connsiteY53" fmla="*/ 85084 h 631145"/>
                <a:gd name="connsiteX54" fmla="*/ 20225 w 631145"/>
                <a:gd name="connsiteY54" fmla="*/ 173193 h 631145"/>
                <a:gd name="connsiteX55" fmla="*/ 67327 w 631145"/>
                <a:gd name="connsiteY55" fmla="*/ 67418 h 631145"/>
                <a:gd name="connsiteX56" fmla="*/ 72899 w 631145"/>
                <a:gd name="connsiteY56" fmla="*/ 62403 h 631145"/>
                <a:gd name="connsiteX57" fmla="*/ 171908 w 631145"/>
                <a:gd name="connsiteY57" fmla="*/ 24411 h 631145"/>
                <a:gd name="connsiteX58" fmla="*/ 270917 w 631145"/>
                <a:gd name="connsiteY58" fmla="*/ 62403 h 631145"/>
                <a:gd name="connsiteX59" fmla="*/ 276489 w 631145"/>
                <a:gd name="connsiteY59" fmla="*/ 67418 h 631145"/>
                <a:gd name="connsiteX60" fmla="*/ 323592 w 631145"/>
                <a:gd name="connsiteY60" fmla="*/ 173193 h 631145"/>
                <a:gd name="connsiteX61" fmla="*/ 292406 w 631145"/>
                <a:gd name="connsiteY61" fmla="*/ 262089 h 631145"/>
                <a:gd name="connsiteX62" fmla="*/ 249752 w 631145"/>
                <a:gd name="connsiteY62" fmla="*/ 348003 h 631145"/>
                <a:gd name="connsiteX63" fmla="*/ 222470 w 631145"/>
                <a:gd name="connsiteY63" fmla="*/ 348003 h 631145"/>
                <a:gd name="connsiteX64" fmla="*/ 222470 w 631145"/>
                <a:gd name="connsiteY64" fmla="*/ 240348 h 631145"/>
                <a:gd name="connsiteX65" fmla="*/ 267105 w 631145"/>
                <a:gd name="connsiteY65" fmla="*/ 236768 h 631145"/>
                <a:gd name="connsiteX66" fmla="*/ 283143 w 631145"/>
                <a:gd name="connsiteY66" fmla="*/ 198048 h 631145"/>
                <a:gd name="connsiteX67" fmla="*/ 283143 w 631145"/>
                <a:gd name="connsiteY67" fmla="*/ 194580 h 631145"/>
                <a:gd name="connsiteX68" fmla="*/ 267105 w 631145"/>
                <a:gd name="connsiteY68" fmla="*/ 155860 h 631145"/>
                <a:gd name="connsiteX69" fmla="*/ 218283 w 631145"/>
                <a:gd name="connsiteY69" fmla="*/ 155860 h 631145"/>
                <a:gd name="connsiteX70" fmla="*/ 202296 w 631145"/>
                <a:gd name="connsiteY70" fmla="*/ 192173 h 631145"/>
                <a:gd name="connsiteX71" fmla="*/ 196319 w 631145"/>
                <a:gd name="connsiteY71" fmla="*/ 186207 h 631145"/>
                <a:gd name="connsiteX72" fmla="*/ 147497 w 631145"/>
                <a:gd name="connsiteY72" fmla="*/ 186207 h 631145"/>
                <a:gd name="connsiteX73" fmla="*/ 141521 w 631145"/>
                <a:gd name="connsiteY73" fmla="*/ 192183 h 631145"/>
                <a:gd name="connsiteX74" fmla="*/ 125533 w 631145"/>
                <a:gd name="connsiteY74" fmla="*/ 155870 h 631145"/>
                <a:gd name="connsiteX75" fmla="*/ 76712 w 631145"/>
                <a:gd name="connsiteY75" fmla="*/ 155870 h 631145"/>
                <a:gd name="connsiteX76" fmla="*/ 60674 w 631145"/>
                <a:gd name="connsiteY76" fmla="*/ 194590 h 631145"/>
                <a:gd name="connsiteX77" fmla="*/ 60674 w 631145"/>
                <a:gd name="connsiteY77" fmla="*/ 198059 h 631145"/>
                <a:gd name="connsiteX78" fmla="*/ 76712 w 631145"/>
                <a:gd name="connsiteY78" fmla="*/ 236768 h 631145"/>
                <a:gd name="connsiteX79" fmla="*/ 121347 w 631145"/>
                <a:gd name="connsiteY79" fmla="*/ 240348 h 631145"/>
                <a:gd name="connsiteX80" fmla="*/ 121347 w 631145"/>
                <a:gd name="connsiteY80" fmla="*/ 348003 h 631145"/>
                <a:gd name="connsiteX81" fmla="*/ 94064 w 631145"/>
                <a:gd name="connsiteY81" fmla="*/ 348003 h 631145"/>
                <a:gd name="connsiteX82" fmla="*/ 51411 w 631145"/>
                <a:gd name="connsiteY82" fmla="*/ 262089 h 631145"/>
                <a:gd name="connsiteX83" fmla="*/ 20225 w 631145"/>
                <a:gd name="connsiteY83" fmla="*/ 173193 h 631145"/>
                <a:gd name="connsiteX84" fmla="*/ 208171 w 631145"/>
                <a:gd name="connsiteY84" fmla="*/ 489574 h 631145"/>
                <a:gd name="connsiteX85" fmla="*/ 135646 w 631145"/>
                <a:gd name="connsiteY85" fmla="*/ 489574 h 631145"/>
                <a:gd name="connsiteX86" fmla="*/ 104085 w 631145"/>
                <a:gd name="connsiteY86" fmla="*/ 458014 h 631145"/>
                <a:gd name="connsiteX87" fmla="*/ 101123 w 631145"/>
                <a:gd name="connsiteY87" fmla="*/ 450855 h 631145"/>
                <a:gd name="connsiteX88" fmla="*/ 101123 w 631145"/>
                <a:gd name="connsiteY88" fmla="*/ 449125 h 631145"/>
                <a:gd name="connsiteX89" fmla="*/ 242694 w 631145"/>
                <a:gd name="connsiteY89" fmla="*/ 449125 h 631145"/>
                <a:gd name="connsiteX90" fmla="*/ 242694 w 631145"/>
                <a:gd name="connsiteY90" fmla="*/ 450855 h 631145"/>
                <a:gd name="connsiteX91" fmla="*/ 239731 w 631145"/>
                <a:gd name="connsiteY91" fmla="*/ 458014 h 631145"/>
                <a:gd name="connsiteX92" fmla="*/ 187946 w 631145"/>
                <a:gd name="connsiteY92" fmla="*/ 509799 h 631145"/>
                <a:gd name="connsiteX93" fmla="*/ 171908 w 631145"/>
                <a:gd name="connsiteY93" fmla="*/ 525837 h 631145"/>
                <a:gd name="connsiteX94" fmla="*/ 155870 w 631145"/>
                <a:gd name="connsiteY94" fmla="*/ 509799 h 631145"/>
                <a:gd name="connsiteX95" fmla="*/ 121347 w 631145"/>
                <a:gd name="connsiteY95" fmla="*/ 212357 h 631145"/>
                <a:gd name="connsiteX96" fmla="*/ 111235 w 631145"/>
                <a:gd name="connsiteY96" fmla="*/ 222470 h 631145"/>
                <a:gd name="connsiteX97" fmla="*/ 91010 w 631145"/>
                <a:gd name="connsiteY97" fmla="*/ 222470 h 631145"/>
                <a:gd name="connsiteX98" fmla="*/ 80898 w 631145"/>
                <a:gd name="connsiteY98" fmla="*/ 198048 h 631145"/>
                <a:gd name="connsiteX99" fmla="*/ 80898 w 631145"/>
                <a:gd name="connsiteY99" fmla="*/ 194580 h 631145"/>
                <a:gd name="connsiteX100" fmla="*/ 91010 w 631145"/>
                <a:gd name="connsiteY100" fmla="*/ 170169 h 631145"/>
                <a:gd name="connsiteX101" fmla="*/ 101123 w 631145"/>
                <a:gd name="connsiteY101" fmla="*/ 165982 h 631145"/>
                <a:gd name="connsiteX102" fmla="*/ 111235 w 631145"/>
                <a:gd name="connsiteY102" fmla="*/ 170169 h 631145"/>
                <a:gd name="connsiteX103" fmla="*/ 121347 w 631145"/>
                <a:gd name="connsiteY103" fmla="*/ 194590 h 631145"/>
                <a:gd name="connsiteX104" fmla="*/ 202245 w 631145"/>
                <a:gd name="connsiteY104" fmla="*/ 348003 h 631145"/>
                <a:gd name="connsiteX105" fmla="*/ 141572 w 631145"/>
                <a:gd name="connsiteY105" fmla="*/ 348003 h 631145"/>
                <a:gd name="connsiteX106" fmla="*/ 141572 w 631145"/>
                <a:gd name="connsiteY106" fmla="*/ 220730 h 631145"/>
                <a:gd name="connsiteX107" fmla="*/ 161796 w 631145"/>
                <a:gd name="connsiteY107" fmla="*/ 200506 h 631145"/>
                <a:gd name="connsiteX108" fmla="*/ 182021 w 631145"/>
                <a:gd name="connsiteY108" fmla="*/ 200506 h 631145"/>
                <a:gd name="connsiteX109" fmla="*/ 202245 w 631145"/>
                <a:gd name="connsiteY109" fmla="*/ 220730 h 631145"/>
                <a:gd name="connsiteX110" fmla="*/ 245627 w 631145"/>
                <a:gd name="connsiteY110" fmla="*/ 368227 h 631145"/>
                <a:gd name="connsiteX111" fmla="*/ 243351 w 631145"/>
                <a:gd name="connsiteY111" fmla="*/ 388452 h 631145"/>
                <a:gd name="connsiteX112" fmla="*/ 100465 w 631145"/>
                <a:gd name="connsiteY112" fmla="*/ 388452 h 631145"/>
                <a:gd name="connsiteX113" fmla="*/ 98200 w 631145"/>
                <a:gd name="connsiteY113" fmla="*/ 368227 h 631145"/>
                <a:gd name="connsiteX114" fmla="*/ 101123 w 631145"/>
                <a:gd name="connsiteY114" fmla="*/ 408676 h 631145"/>
                <a:gd name="connsiteX115" fmla="*/ 242694 w 631145"/>
                <a:gd name="connsiteY115" fmla="*/ 408676 h 631145"/>
                <a:gd name="connsiteX116" fmla="*/ 242694 w 631145"/>
                <a:gd name="connsiteY116" fmla="*/ 428901 h 631145"/>
                <a:gd name="connsiteX117" fmla="*/ 101123 w 631145"/>
                <a:gd name="connsiteY117" fmla="*/ 428901 h 631145"/>
                <a:gd name="connsiteX118" fmla="*/ 222470 w 631145"/>
                <a:gd name="connsiteY118" fmla="*/ 212357 h 631145"/>
                <a:gd name="connsiteX119" fmla="*/ 222470 w 631145"/>
                <a:gd name="connsiteY119" fmla="*/ 194590 h 631145"/>
                <a:gd name="connsiteX120" fmla="*/ 232582 w 631145"/>
                <a:gd name="connsiteY120" fmla="*/ 170179 h 631145"/>
                <a:gd name="connsiteX121" fmla="*/ 252806 w 631145"/>
                <a:gd name="connsiteY121" fmla="*/ 170179 h 631145"/>
                <a:gd name="connsiteX122" fmla="*/ 262919 w 631145"/>
                <a:gd name="connsiteY122" fmla="*/ 194600 h 631145"/>
                <a:gd name="connsiteX123" fmla="*/ 262919 w 631145"/>
                <a:gd name="connsiteY123" fmla="*/ 198069 h 631145"/>
                <a:gd name="connsiteX124" fmla="*/ 252806 w 631145"/>
                <a:gd name="connsiteY124" fmla="*/ 222480 h 631145"/>
                <a:gd name="connsiteX125" fmla="*/ 232582 w 631145"/>
                <a:gd name="connsiteY125" fmla="*/ 222480 h 631145"/>
                <a:gd name="connsiteX126" fmla="*/ 20225 w 631145"/>
                <a:gd name="connsiteY126" fmla="*/ 348003 h 631145"/>
                <a:gd name="connsiteX127" fmla="*/ 73041 w 631145"/>
                <a:gd name="connsiteY127" fmla="*/ 348003 h 631145"/>
                <a:gd name="connsiteX128" fmla="*/ 80898 w 631145"/>
                <a:gd name="connsiteY128" fmla="*/ 403813 h 631145"/>
                <a:gd name="connsiteX129" fmla="*/ 80898 w 631145"/>
                <a:gd name="connsiteY129" fmla="*/ 439013 h 631145"/>
                <a:gd name="connsiteX130" fmla="*/ 80898 w 631145"/>
                <a:gd name="connsiteY130" fmla="*/ 449125 h 631145"/>
                <a:gd name="connsiteX131" fmla="*/ 80898 w 631145"/>
                <a:gd name="connsiteY131" fmla="*/ 450855 h 631145"/>
                <a:gd name="connsiteX132" fmla="*/ 89787 w 631145"/>
                <a:gd name="connsiteY132" fmla="*/ 472313 h 631145"/>
                <a:gd name="connsiteX133" fmla="*/ 171908 w 631145"/>
                <a:gd name="connsiteY133" fmla="*/ 554434 h 631145"/>
                <a:gd name="connsiteX134" fmla="*/ 254030 w 631145"/>
                <a:gd name="connsiteY134" fmla="*/ 472313 h 631145"/>
                <a:gd name="connsiteX135" fmla="*/ 262919 w 631145"/>
                <a:gd name="connsiteY135" fmla="*/ 450855 h 631145"/>
                <a:gd name="connsiteX136" fmla="*/ 262919 w 631145"/>
                <a:gd name="connsiteY136" fmla="*/ 449125 h 631145"/>
                <a:gd name="connsiteX137" fmla="*/ 262919 w 631145"/>
                <a:gd name="connsiteY137" fmla="*/ 439013 h 631145"/>
                <a:gd name="connsiteX138" fmla="*/ 262919 w 631145"/>
                <a:gd name="connsiteY138" fmla="*/ 403813 h 631145"/>
                <a:gd name="connsiteX139" fmla="*/ 270776 w 631145"/>
                <a:gd name="connsiteY139" fmla="*/ 348003 h 631145"/>
                <a:gd name="connsiteX140" fmla="*/ 444939 w 631145"/>
                <a:gd name="connsiteY140" fmla="*/ 348003 h 631145"/>
                <a:gd name="connsiteX141" fmla="*/ 444939 w 631145"/>
                <a:gd name="connsiteY141" fmla="*/ 372414 h 631145"/>
                <a:gd name="connsiteX142" fmla="*/ 469350 w 631145"/>
                <a:gd name="connsiteY142" fmla="*/ 348003 h 631145"/>
                <a:gd name="connsiteX143" fmla="*/ 566286 w 631145"/>
                <a:gd name="connsiteY143" fmla="*/ 348003 h 631145"/>
                <a:gd name="connsiteX144" fmla="*/ 566286 w 631145"/>
                <a:gd name="connsiteY144" fmla="*/ 489574 h 631145"/>
                <a:gd name="connsiteX145" fmla="*/ 485388 w 631145"/>
                <a:gd name="connsiteY145" fmla="*/ 489574 h 631145"/>
                <a:gd name="connsiteX146" fmla="*/ 485388 w 631145"/>
                <a:gd name="connsiteY146" fmla="*/ 570473 h 631145"/>
                <a:gd name="connsiteX147" fmla="*/ 20225 w 631145"/>
                <a:gd name="connsiteY147" fmla="*/ 570473 h 631145"/>
                <a:gd name="connsiteX148" fmla="*/ 551987 w 631145"/>
                <a:gd name="connsiteY148" fmla="*/ 509799 h 631145"/>
                <a:gd name="connsiteX149" fmla="*/ 505613 w 631145"/>
                <a:gd name="connsiteY149" fmla="*/ 556174 h 631145"/>
                <a:gd name="connsiteX150" fmla="*/ 505613 w 631145"/>
                <a:gd name="connsiteY150" fmla="*/ 509799 h 631145"/>
                <a:gd name="connsiteX151" fmla="*/ 606735 w 631145"/>
                <a:gd name="connsiteY151" fmla="*/ 610922 h 631145"/>
                <a:gd name="connsiteX152" fmla="*/ 40449 w 631145"/>
                <a:gd name="connsiteY152" fmla="*/ 610922 h 631145"/>
                <a:gd name="connsiteX153" fmla="*/ 40449 w 631145"/>
                <a:gd name="connsiteY153" fmla="*/ 590697 h 631145"/>
                <a:gd name="connsiteX154" fmla="*/ 491314 w 631145"/>
                <a:gd name="connsiteY154" fmla="*/ 590697 h 631145"/>
                <a:gd name="connsiteX155" fmla="*/ 505613 w 631145"/>
                <a:gd name="connsiteY155" fmla="*/ 584771 h 631145"/>
                <a:gd name="connsiteX156" fmla="*/ 580585 w 631145"/>
                <a:gd name="connsiteY156" fmla="*/ 509799 h 631145"/>
                <a:gd name="connsiteX157" fmla="*/ 586511 w 631145"/>
                <a:gd name="connsiteY157" fmla="*/ 495500 h 631145"/>
                <a:gd name="connsiteX158" fmla="*/ 586511 w 631145"/>
                <a:gd name="connsiteY158" fmla="*/ 368227 h 631145"/>
                <a:gd name="connsiteX159" fmla="*/ 606735 w 631145"/>
                <a:gd name="connsiteY159" fmla="*/ 368227 h 631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Lst>
              <a:rect l="l" t="t" r="r" b="b"/>
              <a:pathLst>
                <a:path w="631145" h="631145">
                  <a:moveTo>
                    <a:pt x="606735" y="348003"/>
                  </a:moveTo>
                  <a:lnTo>
                    <a:pt x="586511" y="348003"/>
                  </a:lnTo>
                  <a:cubicBezTo>
                    <a:pt x="586511" y="336849"/>
                    <a:pt x="577440" y="327778"/>
                    <a:pt x="566286" y="327778"/>
                  </a:cubicBezTo>
                  <a:lnTo>
                    <a:pt x="489575" y="327778"/>
                  </a:lnTo>
                  <a:lnTo>
                    <a:pt x="550248" y="267105"/>
                  </a:lnTo>
                  <a:lnTo>
                    <a:pt x="444939" y="161796"/>
                  </a:lnTo>
                  <a:lnTo>
                    <a:pt x="444939" y="226656"/>
                  </a:lnTo>
                  <a:lnTo>
                    <a:pt x="334715" y="226656"/>
                  </a:lnTo>
                  <a:cubicBezTo>
                    <a:pt x="340672" y="209546"/>
                    <a:pt x="343817" y="191455"/>
                    <a:pt x="343817" y="173193"/>
                  </a:cubicBezTo>
                  <a:cubicBezTo>
                    <a:pt x="343817" y="163920"/>
                    <a:pt x="342815" y="154778"/>
                    <a:pt x="341258" y="145758"/>
                  </a:cubicBezTo>
                  <a:lnTo>
                    <a:pt x="525837" y="145758"/>
                  </a:lnTo>
                  <a:lnTo>
                    <a:pt x="525837" y="210618"/>
                  </a:lnTo>
                  <a:lnTo>
                    <a:pt x="631146" y="105309"/>
                  </a:lnTo>
                  <a:lnTo>
                    <a:pt x="525837" y="0"/>
                  </a:lnTo>
                  <a:lnTo>
                    <a:pt x="525837" y="64860"/>
                  </a:lnTo>
                  <a:lnTo>
                    <a:pt x="302417" y="64860"/>
                  </a:lnTo>
                  <a:cubicBezTo>
                    <a:pt x="298524" y="60502"/>
                    <a:pt x="294398" y="56325"/>
                    <a:pt x="290019" y="52381"/>
                  </a:cubicBezTo>
                  <a:lnTo>
                    <a:pt x="284447" y="47366"/>
                  </a:lnTo>
                  <a:cubicBezTo>
                    <a:pt x="253504" y="19527"/>
                    <a:pt x="213540" y="4186"/>
                    <a:pt x="171908" y="4186"/>
                  </a:cubicBezTo>
                  <a:cubicBezTo>
                    <a:pt x="130276" y="4186"/>
                    <a:pt x="90313" y="19527"/>
                    <a:pt x="59369" y="47376"/>
                  </a:cubicBezTo>
                  <a:lnTo>
                    <a:pt x="53797" y="52381"/>
                  </a:lnTo>
                  <a:cubicBezTo>
                    <a:pt x="19608" y="83153"/>
                    <a:pt x="0" y="127192"/>
                    <a:pt x="0" y="173193"/>
                  </a:cubicBezTo>
                  <a:cubicBezTo>
                    <a:pt x="0" y="209951"/>
                    <a:pt x="12650" y="246011"/>
                    <a:pt x="35605" y="274720"/>
                  </a:cubicBezTo>
                  <a:cubicBezTo>
                    <a:pt x="48478" y="290808"/>
                    <a:pt x="58641" y="308778"/>
                    <a:pt x="66154" y="327778"/>
                  </a:cubicBezTo>
                  <a:lnTo>
                    <a:pt x="20225" y="327778"/>
                  </a:lnTo>
                  <a:cubicBezTo>
                    <a:pt x="9071" y="327778"/>
                    <a:pt x="0" y="336849"/>
                    <a:pt x="0" y="348003"/>
                  </a:cubicBezTo>
                  <a:lnTo>
                    <a:pt x="0" y="570473"/>
                  </a:lnTo>
                  <a:cubicBezTo>
                    <a:pt x="0" y="581626"/>
                    <a:pt x="9071" y="590697"/>
                    <a:pt x="20225" y="590697"/>
                  </a:cubicBezTo>
                  <a:lnTo>
                    <a:pt x="20225" y="610922"/>
                  </a:lnTo>
                  <a:cubicBezTo>
                    <a:pt x="20225" y="622075"/>
                    <a:pt x="29295" y="631146"/>
                    <a:pt x="40449" y="631146"/>
                  </a:cubicBezTo>
                  <a:lnTo>
                    <a:pt x="606735" y="631146"/>
                  </a:lnTo>
                  <a:cubicBezTo>
                    <a:pt x="617889" y="631146"/>
                    <a:pt x="626960" y="622075"/>
                    <a:pt x="626960" y="610922"/>
                  </a:cubicBezTo>
                  <a:lnTo>
                    <a:pt x="626960" y="368227"/>
                  </a:lnTo>
                  <a:cubicBezTo>
                    <a:pt x="626960" y="357074"/>
                    <a:pt x="617889" y="348003"/>
                    <a:pt x="606735" y="348003"/>
                  </a:cubicBezTo>
                  <a:close/>
                  <a:moveTo>
                    <a:pt x="465164" y="246880"/>
                  </a:moveTo>
                  <a:lnTo>
                    <a:pt x="465164" y="210618"/>
                  </a:lnTo>
                  <a:lnTo>
                    <a:pt x="521651" y="267105"/>
                  </a:lnTo>
                  <a:lnTo>
                    <a:pt x="465164" y="323592"/>
                  </a:lnTo>
                  <a:lnTo>
                    <a:pt x="465164" y="287329"/>
                  </a:lnTo>
                  <a:lnTo>
                    <a:pt x="298969" y="287329"/>
                  </a:lnTo>
                  <a:cubicBezTo>
                    <a:pt x="301901" y="283032"/>
                    <a:pt x="304935" y="278795"/>
                    <a:pt x="308201" y="274720"/>
                  </a:cubicBezTo>
                  <a:cubicBezTo>
                    <a:pt x="315118" y="266063"/>
                    <a:pt x="320983" y="256689"/>
                    <a:pt x="325958" y="246880"/>
                  </a:cubicBezTo>
                  <a:close/>
                  <a:moveTo>
                    <a:pt x="286895" y="307554"/>
                  </a:moveTo>
                  <a:lnTo>
                    <a:pt x="444939" y="307554"/>
                  </a:lnTo>
                  <a:lnTo>
                    <a:pt x="444939" y="327778"/>
                  </a:lnTo>
                  <a:lnTo>
                    <a:pt x="277662" y="327778"/>
                  </a:lnTo>
                  <a:cubicBezTo>
                    <a:pt x="280382" y="320882"/>
                    <a:pt x="283436" y="314127"/>
                    <a:pt x="286895" y="307554"/>
                  </a:cubicBezTo>
                  <a:close/>
                  <a:moveTo>
                    <a:pt x="546062" y="85084"/>
                  </a:moveTo>
                  <a:lnTo>
                    <a:pt x="546062" y="48822"/>
                  </a:lnTo>
                  <a:lnTo>
                    <a:pt x="602549" y="105309"/>
                  </a:lnTo>
                  <a:lnTo>
                    <a:pt x="546062" y="161796"/>
                  </a:lnTo>
                  <a:lnTo>
                    <a:pt x="546062" y="125533"/>
                  </a:lnTo>
                  <a:lnTo>
                    <a:pt x="336526" y="125533"/>
                  </a:lnTo>
                  <a:cubicBezTo>
                    <a:pt x="332127" y="111235"/>
                    <a:pt x="325705" y="97664"/>
                    <a:pt x="317585" y="85084"/>
                  </a:cubicBezTo>
                  <a:close/>
                  <a:moveTo>
                    <a:pt x="20225" y="173193"/>
                  </a:moveTo>
                  <a:cubicBezTo>
                    <a:pt x="20225" y="132915"/>
                    <a:pt x="37395" y="94357"/>
                    <a:pt x="67327" y="67418"/>
                  </a:cubicBezTo>
                  <a:lnTo>
                    <a:pt x="72899" y="62403"/>
                  </a:lnTo>
                  <a:cubicBezTo>
                    <a:pt x="100121" y="37901"/>
                    <a:pt x="135282" y="24411"/>
                    <a:pt x="171908" y="24411"/>
                  </a:cubicBezTo>
                  <a:cubicBezTo>
                    <a:pt x="208535" y="24411"/>
                    <a:pt x="243695" y="37901"/>
                    <a:pt x="270917" y="62403"/>
                  </a:cubicBezTo>
                  <a:lnTo>
                    <a:pt x="276489" y="67418"/>
                  </a:lnTo>
                  <a:cubicBezTo>
                    <a:pt x="306421" y="94357"/>
                    <a:pt x="323592" y="132905"/>
                    <a:pt x="323592" y="173193"/>
                  </a:cubicBezTo>
                  <a:cubicBezTo>
                    <a:pt x="323592" y="205380"/>
                    <a:pt x="312519" y="236950"/>
                    <a:pt x="292406" y="262089"/>
                  </a:cubicBezTo>
                  <a:cubicBezTo>
                    <a:pt x="272151" y="287410"/>
                    <a:pt x="257690" y="316827"/>
                    <a:pt x="249752" y="348003"/>
                  </a:cubicBezTo>
                  <a:lnTo>
                    <a:pt x="222470" y="348003"/>
                  </a:lnTo>
                  <a:lnTo>
                    <a:pt x="222470" y="240348"/>
                  </a:lnTo>
                  <a:cubicBezTo>
                    <a:pt x="235636" y="249914"/>
                    <a:pt x="255365" y="248498"/>
                    <a:pt x="267105" y="236768"/>
                  </a:cubicBezTo>
                  <a:cubicBezTo>
                    <a:pt x="277450" y="226434"/>
                    <a:pt x="283143" y="212681"/>
                    <a:pt x="283143" y="198048"/>
                  </a:cubicBezTo>
                  <a:lnTo>
                    <a:pt x="283143" y="194580"/>
                  </a:lnTo>
                  <a:cubicBezTo>
                    <a:pt x="283143" y="179958"/>
                    <a:pt x="277450" y="166205"/>
                    <a:pt x="267105" y="155860"/>
                  </a:cubicBezTo>
                  <a:cubicBezTo>
                    <a:pt x="254050" y="142825"/>
                    <a:pt x="231338" y="142815"/>
                    <a:pt x="218283" y="155860"/>
                  </a:cubicBezTo>
                  <a:cubicBezTo>
                    <a:pt x="208504" y="165629"/>
                    <a:pt x="202892" y="178451"/>
                    <a:pt x="202296" y="192173"/>
                  </a:cubicBezTo>
                  <a:lnTo>
                    <a:pt x="196319" y="186207"/>
                  </a:lnTo>
                  <a:cubicBezTo>
                    <a:pt x="183264" y="173172"/>
                    <a:pt x="160552" y="173162"/>
                    <a:pt x="147497" y="186207"/>
                  </a:cubicBezTo>
                  <a:lnTo>
                    <a:pt x="141521" y="192183"/>
                  </a:lnTo>
                  <a:cubicBezTo>
                    <a:pt x="140924" y="178461"/>
                    <a:pt x="135312" y="165639"/>
                    <a:pt x="125533" y="155870"/>
                  </a:cubicBezTo>
                  <a:cubicBezTo>
                    <a:pt x="112479" y="142836"/>
                    <a:pt x="89766" y="142825"/>
                    <a:pt x="76712" y="155870"/>
                  </a:cubicBezTo>
                  <a:cubicBezTo>
                    <a:pt x="66367" y="166205"/>
                    <a:pt x="60674" y="179958"/>
                    <a:pt x="60674" y="194590"/>
                  </a:cubicBezTo>
                  <a:lnTo>
                    <a:pt x="60674" y="198059"/>
                  </a:lnTo>
                  <a:cubicBezTo>
                    <a:pt x="60674" y="212681"/>
                    <a:pt x="66367" y="226434"/>
                    <a:pt x="76712" y="236768"/>
                  </a:cubicBezTo>
                  <a:cubicBezTo>
                    <a:pt x="88452" y="248498"/>
                    <a:pt x="108161" y="249914"/>
                    <a:pt x="121347" y="240348"/>
                  </a:cubicBezTo>
                  <a:lnTo>
                    <a:pt x="121347" y="348003"/>
                  </a:lnTo>
                  <a:lnTo>
                    <a:pt x="94064" y="348003"/>
                  </a:lnTo>
                  <a:cubicBezTo>
                    <a:pt x="86126" y="316827"/>
                    <a:pt x="71666" y="287410"/>
                    <a:pt x="51411" y="262089"/>
                  </a:cubicBezTo>
                  <a:cubicBezTo>
                    <a:pt x="31297" y="236950"/>
                    <a:pt x="20225" y="205380"/>
                    <a:pt x="20225" y="173193"/>
                  </a:cubicBezTo>
                  <a:close/>
                  <a:moveTo>
                    <a:pt x="208171" y="489574"/>
                  </a:moveTo>
                  <a:lnTo>
                    <a:pt x="135646" y="489574"/>
                  </a:lnTo>
                  <a:lnTo>
                    <a:pt x="104085" y="458014"/>
                  </a:lnTo>
                  <a:cubicBezTo>
                    <a:pt x="102174" y="456103"/>
                    <a:pt x="101123" y="453555"/>
                    <a:pt x="101123" y="450855"/>
                  </a:cubicBezTo>
                  <a:lnTo>
                    <a:pt x="101123" y="449125"/>
                  </a:lnTo>
                  <a:lnTo>
                    <a:pt x="242694" y="449125"/>
                  </a:lnTo>
                  <a:lnTo>
                    <a:pt x="242694" y="450855"/>
                  </a:lnTo>
                  <a:cubicBezTo>
                    <a:pt x="242694" y="453555"/>
                    <a:pt x="241642" y="456103"/>
                    <a:pt x="239731" y="458014"/>
                  </a:cubicBezTo>
                  <a:close/>
                  <a:moveTo>
                    <a:pt x="187946" y="509799"/>
                  </a:moveTo>
                  <a:lnTo>
                    <a:pt x="171908" y="525837"/>
                  </a:lnTo>
                  <a:lnTo>
                    <a:pt x="155870" y="509799"/>
                  </a:lnTo>
                  <a:close/>
                  <a:moveTo>
                    <a:pt x="121347" y="212357"/>
                  </a:moveTo>
                  <a:lnTo>
                    <a:pt x="111235" y="222470"/>
                  </a:lnTo>
                  <a:cubicBezTo>
                    <a:pt x="105825" y="227880"/>
                    <a:pt x="96420" y="227880"/>
                    <a:pt x="91010" y="222470"/>
                  </a:cubicBezTo>
                  <a:cubicBezTo>
                    <a:pt x="84488" y="215947"/>
                    <a:pt x="80898" y="207281"/>
                    <a:pt x="80898" y="198048"/>
                  </a:cubicBezTo>
                  <a:lnTo>
                    <a:pt x="80898" y="194580"/>
                  </a:lnTo>
                  <a:cubicBezTo>
                    <a:pt x="80898" y="185358"/>
                    <a:pt x="84488" y="176681"/>
                    <a:pt x="91010" y="170169"/>
                  </a:cubicBezTo>
                  <a:cubicBezTo>
                    <a:pt x="93720" y="167469"/>
                    <a:pt x="97300" y="165982"/>
                    <a:pt x="101123" y="165982"/>
                  </a:cubicBezTo>
                  <a:cubicBezTo>
                    <a:pt x="104945" y="165982"/>
                    <a:pt x="108525" y="167469"/>
                    <a:pt x="111235" y="170169"/>
                  </a:cubicBezTo>
                  <a:cubicBezTo>
                    <a:pt x="117757" y="176691"/>
                    <a:pt x="121347" y="185358"/>
                    <a:pt x="121347" y="194590"/>
                  </a:cubicBezTo>
                  <a:close/>
                  <a:moveTo>
                    <a:pt x="202245" y="348003"/>
                  </a:moveTo>
                  <a:lnTo>
                    <a:pt x="141572" y="348003"/>
                  </a:lnTo>
                  <a:lnTo>
                    <a:pt x="141572" y="220730"/>
                  </a:lnTo>
                  <a:lnTo>
                    <a:pt x="161796" y="200506"/>
                  </a:lnTo>
                  <a:cubicBezTo>
                    <a:pt x="167206" y="195096"/>
                    <a:pt x="176610" y="195096"/>
                    <a:pt x="182021" y="200506"/>
                  </a:cubicBezTo>
                  <a:lnTo>
                    <a:pt x="202245" y="220730"/>
                  </a:lnTo>
                  <a:close/>
                  <a:moveTo>
                    <a:pt x="245627" y="368227"/>
                  </a:moveTo>
                  <a:cubicBezTo>
                    <a:pt x="244555" y="374922"/>
                    <a:pt x="243816" y="381667"/>
                    <a:pt x="243351" y="388452"/>
                  </a:cubicBezTo>
                  <a:lnTo>
                    <a:pt x="100465" y="388452"/>
                  </a:lnTo>
                  <a:cubicBezTo>
                    <a:pt x="100000" y="381667"/>
                    <a:pt x="99262" y="374922"/>
                    <a:pt x="98200" y="368227"/>
                  </a:cubicBezTo>
                  <a:close/>
                  <a:moveTo>
                    <a:pt x="101123" y="408676"/>
                  </a:moveTo>
                  <a:lnTo>
                    <a:pt x="242694" y="408676"/>
                  </a:lnTo>
                  <a:lnTo>
                    <a:pt x="242694" y="428901"/>
                  </a:lnTo>
                  <a:lnTo>
                    <a:pt x="101123" y="428901"/>
                  </a:lnTo>
                  <a:close/>
                  <a:moveTo>
                    <a:pt x="222470" y="212357"/>
                  </a:moveTo>
                  <a:lnTo>
                    <a:pt x="222470" y="194590"/>
                  </a:lnTo>
                  <a:cubicBezTo>
                    <a:pt x="222470" y="185368"/>
                    <a:pt x="226059" y="176691"/>
                    <a:pt x="232582" y="170179"/>
                  </a:cubicBezTo>
                  <a:cubicBezTo>
                    <a:pt x="237992" y="164769"/>
                    <a:pt x="247396" y="164769"/>
                    <a:pt x="252806" y="170179"/>
                  </a:cubicBezTo>
                  <a:cubicBezTo>
                    <a:pt x="259329" y="176701"/>
                    <a:pt x="262919" y="185368"/>
                    <a:pt x="262919" y="194600"/>
                  </a:cubicBezTo>
                  <a:lnTo>
                    <a:pt x="262919" y="198069"/>
                  </a:lnTo>
                  <a:cubicBezTo>
                    <a:pt x="262919" y="207291"/>
                    <a:pt x="259329" y="215967"/>
                    <a:pt x="252806" y="222480"/>
                  </a:cubicBezTo>
                  <a:cubicBezTo>
                    <a:pt x="247396" y="227890"/>
                    <a:pt x="237992" y="227890"/>
                    <a:pt x="232582" y="222480"/>
                  </a:cubicBezTo>
                  <a:close/>
                  <a:moveTo>
                    <a:pt x="20225" y="348003"/>
                  </a:moveTo>
                  <a:lnTo>
                    <a:pt x="73041" y="348003"/>
                  </a:lnTo>
                  <a:cubicBezTo>
                    <a:pt x="78127" y="366094"/>
                    <a:pt x="80898" y="384862"/>
                    <a:pt x="80898" y="403813"/>
                  </a:cubicBezTo>
                  <a:lnTo>
                    <a:pt x="80898" y="439013"/>
                  </a:lnTo>
                  <a:lnTo>
                    <a:pt x="80898" y="449125"/>
                  </a:lnTo>
                  <a:lnTo>
                    <a:pt x="80898" y="450855"/>
                  </a:lnTo>
                  <a:cubicBezTo>
                    <a:pt x="80898" y="458955"/>
                    <a:pt x="84063" y="466579"/>
                    <a:pt x="89787" y="472313"/>
                  </a:cubicBezTo>
                  <a:lnTo>
                    <a:pt x="171908" y="554434"/>
                  </a:lnTo>
                  <a:lnTo>
                    <a:pt x="254030" y="472313"/>
                  </a:lnTo>
                  <a:cubicBezTo>
                    <a:pt x="259763" y="466589"/>
                    <a:pt x="262919" y="458965"/>
                    <a:pt x="262919" y="450855"/>
                  </a:cubicBezTo>
                  <a:lnTo>
                    <a:pt x="262919" y="449125"/>
                  </a:lnTo>
                  <a:lnTo>
                    <a:pt x="262919" y="439013"/>
                  </a:lnTo>
                  <a:lnTo>
                    <a:pt x="262919" y="403813"/>
                  </a:lnTo>
                  <a:cubicBezTo>
                    <a:pt x="262919" y="384862"/>
                    <a:pt x="265689" y="366094"/>
                    <a:pt x="270776" y="348003"/>
                  </a:cubicBezTo>
                  <a:lnTo>
                    <a:pt x="444939" y="348003"/>
                  </a:lnTo>
                  <a:lnTo>
                    <a:pt x="444939" y="372414"/>
                  </a:lnTo>
                  <a:lnTo>
                    <a:pt x="469350" y="348003"/>
                  </a:lnTo>
                  <a:lnTo>
                    <a:pt x="566286" y="348003"/>
                  </a:lnTo>
                  <a:lnTo>
                    <a:pt x="566286" y="489574"/>
                  </a:lnTo>
                  <a:lnTo>
                    <a:pt x="485388" y="489574"/>
                  </a:lnTo>
                  <a:lnTo>
                    <a:pt x="485388" y="570473"/>
                  </a:lnTo>
                  <a:lnTo>
                    <a:pt x="20225" y="570473"/>
                  </a:lnTo>
                  <a:close/>
                  <a:moveTo>
                    <a:pt x="551987" y="509799"/>
                  </a:moveTo>
                  <a:lnTo>
                    <a:pt x="505613" y="556174"/>
                  </a:lnTo>
                  <a:lnTo>
                    <a:pt x="505613" y="509799"/>
                  </a:lnTo>
                  <a:close/>
                  <a:moveTo>
                    <a:pt x="606735" y="610922"/>
                  </a:moveTo>
                  <a:lnTo>
                    <a:pt x="40449" y="610922"/>
                  </a:lnTo>
                  <a:lnTo>
                    <a:pt x="40449" y="590697"/>
                  </a:lnTo>
                  <a:lnTo>
                    <a:pt x="491314" y="590697"/>
                  </a:lnTo>
                  <a:cubicBezTo>
                    <a:pt x="496633" y="590697"/>
                    <a:pt x="501851" y="588543"/>
                    <a:pt x="505613" y="584771"/>
                  </a:cubicBezTo>
                  <a:lnTo>
                    <a:pt x="580585" y="509799"/>
                  </a:lnTo>
                  <a:cubicBezTo>
                    <a:pt x="584407" y="505977"/>
                    <a:pt x="586511" y="500900"/>
                    <a:pt x="586511" y="495500"/>
                  </a:cubicBezTo>
                  <a:lnTo>
                    <a:pt x="586511" y="368227"/>
                  </a:lnTo>
                  <a:lnTo>
                    <a:pt x="606735" y="368227"/>
                  </a:lnTo>
                  <a:close/>
                </a:path>
              </a:pathLst>
            </a:custGeom>
            <a:solidFill>
              <a:srgbClr val="000000"/>
            </a:solidFill>
            <a:ln w="9971"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288" name="任意多边形: 形状 287">
              <a:extLst>
                <a:ext uri="{FF2B5EF4-FFF2-40B4-BE49-F238E27FC236}">
                  <a16:creationId xmlns:a16="http://schemas.microsoft.com/office/drawing/2014/main" id="{25B89B17-B51A-487F-A992-ED70355B573B}"/>
                </a:ext>
              </a:extLst>
            </p:cNvPr>
            <p:cNvSpPr/>
            <p:nvPr/>
          </p:nvSpPr>
          <p:spPr>
            <a:xfrm>
              <a:off x="8921611" y="2221312"/>
              <a:ext cx="20224" cy="141571"/>
            </a:xfrm>
            <a:custGeom>
              <a:avLst/>
              <a:gdLst>
                <a:gd name="connsiteX0" fmla="*/ 0 w 20224"/>
                <a:gd name="connsiteY0" fmla="*/ 0 h 141571"/>
                <a:gd name="connsiteX1" fmla="*/ 20225 w 20224"/>
                <a:gd name="connsiteY1" fmla="*/ 0 h 141571"/>
                <a:gd name="connsiteX2" fmla="*/ 20225 w 20224"/>
                <a:gd name="connsiteY2" fmla="*/ 141572 h 141571"/>
                <a:gd name="connsiteX3" fmla="*/ 0 w 20224"/>
                <a:gd name="connsiteY3" fmla="*/ 141572 h 141571"/>
              </a:gdLst>
              <a:ahLst/>
              <a:cxnLst>
                <a:cxn ang="0">
                  <a:pos x="connsiteX0" y="connsiteY0"/>
                </a:cxn>
                <a:cxn ang="0">
                  <a:pos x="connsiteX1" y="connsiteY1"/>
                </a:cxn>
                <a:cxn ang="0">
                  <a:pos x="connsiteX2" y="connsiteY2"/>
                </a:cxn>
                <a:cxn ang="0">
                  <a:pos x="connsiteX3" y="connsiteY3"/>
                </a:cxn>
              </a:cxnLst>
              <a:rect l="l" t="t" r="r" b="b"/>
              <a:pathLst>
                <a:path w="20224" h="141571">
                  <a:moveTo>
                    <a:pt x="0" y="0"/>
                  </a:moveTo>
                  <a:lnTo>
                    <a:pt x="20225" y="0"/>
                  </a:lnTo>
                  <a:lnTo>
                    <a:pt x="20225" y="141572"/>
                  </a:lnTo>
                  <a:lnTo>
                    <a:pt x="0" y="141572"/>
                  </a:lnTo>
                  <a:close/>
                </a:path>
              </a:pathLst>
            </a:custGeom>
            <a:solidFill>
              <a:schemeClr val="accent1"/>
            </a:solidFill>
            <a:ln w="9971"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289" name="任意多边形: 形状 288">
              <a:extLst>
                <a:ext uri="{FF2B5EF4-FFF2-40B4-BE49-F238E27FC236}">
                  <a16:creationId xmlns:a16="http://schemas.microsoft.com/office/drawing/2014/main" id="{FD0BAE47-1EA0-4510-83AA-96D4CD34E25A}"/>
                </a:ext>
              </a:extLst>
            </p:cNvPr>
            <p:cNvSpPr/>
            <p:nvPr/>
          </p:nvSpPr>
          <p:spPr>
            <a:xfrm>
              <a:off x="8881162" y="2221312"/>
              <a:ext cx="20224" cy="141571"/>
            </a:xfrm>
            <a:custGeom>
              <a:avLst/>
              <a:gdLst>
                <a:gd name="connsiteX0" fmla="*/ 0 w 20224"/>
                <a:gd name="connsiteY0" fmla="*/ 0 h 141571"/>
                <a:gd name="connsiteX1" fmla="*/ 20225 w 20224"/>
                <a:gd name="connsiteY1" fmla="*/ 0 h 141571"/>
                <a:gd name="connsiteX2" fmla="*/ 20225 w 20224"/>
                <a:gd name="connsiteY2" fmla="*/ 141572 h 141571"/>
                <a:gd name="connsiteX3" fmla="*/ 0 w 20224"/>
                <a:gd name="connsiteY3" fmla="*/ 141572 h 141571"/>
              </a:gdLst>
              <a:ahLst/>
              <a:cxnLst>
                <a:cxn ang="0">
                  <a:pos x="connsiteX0" y="connsiteY0"/>
                </a:cxn>
                <a:cxn ang="0">
                  <a:pos x="connsiteX1" y="connsiteY1"/>
                </a:cxn>
                <a:cxn ang="0">
                  <a:pos x="connsiteX2" y="connsiteY2"/>
                </a:cxn>
                <a:cxn ang="0">
                  <a:pos x="connsiteX3" y="connsiteY3"/>
                </a:cxn>
              </a:cxnLst>
              <a:rect l="l" t="t" r="r" b="b"/>
              <a:pathLst>
                <a:path w="20224" h="141571">
                  <a:moveTo>
                    <a:pt x="0" y="0"/>
                  </a:moveTo>
                  <a:lnTo>
                    <a:pt x="20225" y="0"/>
                  </a:lnTo>
                  <a:lnTo>
                    <a:pt x="20225" y="141572"/>
                  </a:lnTo>
                  <a:lnTo>
                    <a:pt x="0" y="141572"/>
                  </a:lnTo>
                  <a:close/>
                </a:path>
              </a:pathLst>
            </a:custGeom>
            <a:solidFill>
              <a:schemeClr val="accent1"/>
            </a:solidFill>
            <a:ln w="9971"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290" name="任意多边形: 形状 289">
              <a:extLst>
                <a:ext uri="{FF2B5EF4-FFF2-40B4-BE49-F238E27FC236}">
                  <a16:creationId xmlns:a16="http://schemas.microsoft.com/office/drawing/2014/main" id="{61CFE2F0-28D5-4C2D-A0A6-09F6A93FA655}"/>
                </a:ext>
              </a:extLst>
            </p:cNvPr>
            <p:cNvSpPr/>
            <p:nvPr/>
          </p:nvSpPr>
          <p:spPr>
            <a:xfrm>
              <a:off x="8840713" y="2221312"/>
              <a:ext cx="20224" cy="40449"/>
            </a:xfrm>
            <a:custGeom>
              <a:avLst/>
              <a:gdLst>
                <a:gd name="connsiteX0" fmla="*/ 0 w 20224"/>
                <a:gd name="connsiteY0" fmla="*/ 0 h 40449"/>
                <a:gd name="connsiteX1" fmla="*/ 20225 w 20224"/>
                <a:gd name="connsiteY1" fmla="*/ 0 h 40449"/>
                <a:gd name="connsiteX2" fmla="*/ 20225 w 20224"/>
                <a:gd name="connsiteY2" fmla="*/ 40449 h 40449"/>
                <a:gd name="connsiteX3" fmla="*/ 0 w 20224"/>
                <a:gd name="connsiteY3" fmla="*/ 40449 h 40449"/>
              </a:gdLst>
              <a:ahLst/>
              <a:cxnLst>
                <a:cxn ang="0">
                  <a:pos x="connsiteX0" y="connsiteY0"/>
                </a:cxn>
                <a:cxn ang="0">
                  <a:pos x="connsiteX1" y="connsiteY1"/>
                </a:cxn>
                <a:cxn ang="0">
                  <a:pos x="connsiteX2" y="connsiteY2"/>
                </a:cxn>
                <a:cxn ang="0">
                  <a:pos x="connsiteX3" y="connsiteY3"/>
                </a:cxn>
              </a:cxnLst>
              <a:rect l="l" t="t" r="r" b="b"/>
              <a:pathLst>
                <a:path w="20224" h="40449">
                  <a:moveTo>
                    <a:pt x="0" y="0"/>
                  </a:moveTo>
                  <a:lnTo>
                    <a:pt x="20225" y="0"/>
                  </a:lnTo>
                  <a:lnTo>
                    <a:pt x="20225" y="40449"/>
                  </a:lnTo>
                  <a:lnTo>
                    <a:pt x="0" y="40449"/>
                  </a:lnTo>
                  <a:close/>
                </a:path>
              </a:pathLst>
            </a:custGeom>
            <a:solidFill>
              <a:schemeClr val="accent1"/>
            </a:solidFill>
            <a:ln w="9971"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sp>
          <p:nvSpPr>
            <p:cNvPr id="291" name="任意多边形: 形状 290">
              <a:extLst>
                <a:ext uri="{FF2B5EF4-FFF2-40B4-BE49-F238E27FC236}">
                  <a16:creationId xmlns:a16="http://schemas.microsoft.com/office/drawing/2014/main" id="{58B90A78-2341-4392-9D73-F6AD11D59EC5}"/>
                </a:ext>
              </a:extLst>
            </p:cNvPr>
            <p:cNvSpPr/>
            <p:nvPr/>
          </p:nvSpPr>
          <p:spPr>
            <a:xfrm>
              <a:off x="8840713" y="2281986"/>
              <a:ext cx="20224" cy="80898"/>
            </a:xfrm>
            <a:custGeom>
              <a:avLst/>
              <a:gdLst>
                <a:gd name="connsiteX0" fmla="*/ 0 w 20224"/>
                <a:gd name="connsiteY0" fmla="*/ 0 h 80898"/>
                <a:gd name="connsiteX1" fmla="*/ 20225 w 20224"/>
                <a:gd name="connsiteY1" fmla="*/ 0 h 80898"/>
                <a:gd name="connsiteX2" fmla="*/ 20225 w 20224"/>
                <a:gd name="connsiteY2" fmla="*/ 80898 h 80898"/>
                <a:gd name="connsiteX3" fmla="*/ 0 w 20224"/>
                <a:gd name="connsiteY3" fmla="*/ 80898 h 80898"/>
              </a:gdLst>
              <a:ahLst/>
              <a:cxnLst>
                <a:cxn ang="0">
                  <a:pos x="connsiteX0" y="connsiteY0"/>
                </a:cxn>
                <a:cxn ang="0">
                  <a:pos x="connsiteX1" y="connsiteY1"/>
                </a:cxn>
                <a:cxn ang="0">
                  <a:pos x="connsiteX2" y="connsiteY2"/>
                </a:cxn>
                <a:cxn ang="0">
                  <a:pos x="connsiteX3" y="connsiteY3"/>
                </a:cxn>
              </a:cxnLst>
              <a:rect l="l" t="t" r="r" b="b"/>
              <a:pathLst>
                <a:path w="20224" h="80898">
                  <a:moveTo>
                    <a:pt x="0" y="0"/>
                  </a:moveTo>
                  <a:lnTo>
                    <a:pt x="20225" y="0"/>
                  </a:lnTo>
                  <a:lnTo>
                    <a:pt x="20225" y="80898"/>
                  </a:lnTo>
                  <a:lnTo>
                    <a:pt x="0" y="80898"/>
                  </a:lnTo>
                  <a:close/>
                </a:path>
              </a:pathLst>
            </a:custGeom>
            <a:solidFill>
              <a:schemeClr val="accent1"/>
            </a:solidFill>
            <a:ln w="9971" cap="flat">
              <a:noFill/>
              <a:prstDash val="solid"/>
              <a:miter/>
            </a:ln>
          </p:spPr>
          <p:txBody>
            <a:bodyPr rtlCol="0" anchor="ctr"/>
            <a:lstStyle/>
            <a:p>
              <a:pPr marL="0" marR="0" lvl="0" indent="0" algn="l" defTabSz="1300460" rtl="0" eaLnBrk="1" fontAlgn="auto" latinLnBrk="0" hangingPunct="1">
                <a:lnSpc>
                  <a:spcPct val="100000"/>
                </a:lnSpc>
                <a:spcBef>
                  <a:spcPts val="0"/>
                </a:spcBef>
                <a:spcAft>
                  <a:spcPts val="0"/>
                </a:spcAft>
                <a:buClrTx/>
                <a:buSzTx/>
                <a:buFontTx/>
                <a:buNone/>
                <a:tabLst/>
                <a:defRPr/>
              </a:pPr>
              <a:endParaRPr kumimoji="0" lang="zh-CN" altLang="en-US" sz="2560" b="0" i="0" u="none" strike="noStrike" kern="1200" cap="none" spc="0" normalizeH="0" baseline="0" noProof="0">
                <a:ln>
                  <a:noFill/>
                </a:ln>
                <a:solidFill>
                  <a:prstClr val="black"/>
                </a:solidFill>
                <a:effectLst/>
                <a:uLnTx/>
                <a:uFillTx/>
                <a:latin typeface="OPPOSans R"/>
                <a:ea typeface="OPPOSans R"/>
                <a:cs typeface="Helvetica Neue"/>
                <a:sym typeface="Helvetica Neue"/>
              </a:endParaRPr>
            </a:p>
          </p:txBody>
        </p:sp>
      </p:grpSp>
      <p:sp>
        <p:nvSpPr>
          <p:cNvPr id="82" name="文本框 81">
            <a:extLst>
              <a:ext uri="{FF2B5EF4-FFF2-40B4-BE49-F238E27FC236}">
                <a16:creationId xmlns:a16="http://schemas.microsoft.com/office/drawing/2014/main" id="{F7E51FB2-4BF2-45C6-B3BA-A7CEF19534CD}"/>
              </a:ext>
            </a:extLst>
          </p:cNvPr>
          <p:cNvSpPr txBox="1"/>
          <p:nvPr/>
        </p:nvSpPr>
        <p:spPr>
          <a:xfrm>
            <a:off x="6768224" y="2913032"/>
            <a:ext cx="3622861" cy="4718484"/>
          </a:xfrm>
          <a:prstGeom prst="rect">
            <a:avLst/>
          </a:prstGeom>
          <a:noFill/>
        </p:spPr>
        <p:txBody>
          <a:bodyPr wrap="square" lIns="0" tIns="0" rIns="0" bIns="0" rtlCol="0">
            <a:noAutofit/>
          </a:bodyPr>
          <a:lstStyle/>
          <a:p>
            <a:pPr marL="0" marR="0" lvl="0" indent="0" algn="just" defTabSz="1300460" rtl="0" eaLnBrk="1" fontAlgn="auto" latinLnBrk="0" hangingPunct="1">
              <a:lnSpc>
                <a:spcPct val="130000"/>
              </a:lnSpc>
              <a:spcBef>
                <a:spcPts val="0"/>
              </a:spcBef>
              <a:spcAft>
                <a:spcPts val="0"/>
              </a:spcAft>
              <a:buClrTx/>
              <a:buSzTx/>
              <a:buFontTx/>
              <a:buNone/>
              <a:tabLst/>
              <a:defRPr/>
            </a:pPr>
            <a:r>
              <a:rPr kumimoji="0" lang="zh-CN" altLang="en-US" sz="1707" b="0"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Helvetica Neue"/>
                <a:sym typeface="Helvetica Neue"/>
              </a:rPr>
              <a:t>问题</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：对于提前预分配数据的有序分布式型任务，因为单个</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worker</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性能问题，造成整体任务流完成时间拉长</a:t>
            </a:r>
            <a:endPar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endParaRPr>
          </a:p>
          <a:p>
            <a:pPr marL="0" marR="0" lvl="0" indent="0" algn="just" defTabSz="1300460" rtl="0" eaLnBrk="1" fontAlgn="auto" latinLnBrk="0" hangingPunct="1">
              <a:lnSpc>
                <a:spcPct val="130000"/>
              </a:lnSpc>
              <a:spcBef>
                <a:spcPts val="0"/>
              </a:spcBef>
              <a:spcAft>
                <a:spcPts val="0"/>
              </a:spcAft>
              <a:buClrTx/>
              <a:buSzTx/>
              <a:buFontTx/>
              <a:buNone/>
              <a:tabLst/>
              <a:defRPr/>
            </a:pPr>
            <a:r>
              <a:rPr kumimoji="0" lang="zh-CN" altLang="en-US" sz="1707" b="0"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Helvetica Neue"/>
                <a:sym typeface="Helvetica Neue"/>
              </a:rPr>
              <a:t>解决</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a:t>
            </a:r>
            <a:endPar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endParaRPr>
          </a:p>
          <a:p>
            <a:pPr marL="0" marR="0" lvl="0" indent="0" algn="just" defTabSz="1300460" rtl="0" eaLnBrk="1" fontAlgn="auto" latinLnBrk="0" hangingPunct="1">
              <a:lnSpc>
                <a:spcPct val="130000"/>
              </a:lnSpc>
              <a:spcBef>
                <a:spcPts val="0"/>
              </a:spcBef>
              <a:spcAft>
                <a:spcPts val="0"/>
              </a:spcAft>
              <a:buClrTx/>
              <a:buSzTx/>
              <a:buFontTx/>
              <a:buNone/>
              <a:tabLst/>
              <a:defRPr/>
            </a:pP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1)</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任务变量可共享型的任务。基于内存对象存储，现场分发数据</a:t>
            </a:r>
            <a:endPar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endParaRPr>
          </a:p>
          <a:p>
            <a:pPr marL="0" marR="0" lvl="0" indent="0" algn="just" defTabSz="1300460" rtl="0" eaLnBrk="1" fontAlgn="auto" latinLnBrk="0" hangingPunct="1">
              <a:lnSpc>
                <a:spcPct val="130000"/>
              </a:lnSpc>
              <a:spcBef>
                <a:spcPts val="0"/>
              </a:spcBef>
              <a:spcAft>
                <a:spcPts val="0"/>
              </a:spcAft>
              <a:buClrTx/>
              <a:buSzTx/>
              <a:buFontTx/>
              <a:buNone/>
              <a:tabLst/>
              <a:defRPr/>
            </a:pP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2)</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任务变量不可共享型的任务，基于队列，弹性伸缩消费者，现场分发数据</a:t>
            </a:r>
            <a:endPar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endParaRPr>
          </a:p>
          <a:p>
            <a:pPr marL="0" marR="0" lvl="0" indent="0" algn="just" defTabSz="1300460" rtl="0" eaLnBrk="1" fontAlgn="auto" latinLnBrk="0" hangingPunct="1">
              <a:lnSpc>
                <a:spcPct val="130000"/>
              </a:lnSpc>
              <a:spcBef>
                <a:spcPts val="0"/>
              </a:spcBef>
              <a:spcAft>
                <a:spcPts val="0"/>
              </a:spcAft>
              <a:buClrTx/>
              <a:buSzTx/>
              <a:buFontTx/>
              <a:buNone/>
              <a:tabLst/>
              <a:defRPr/>
            </a:pPr>
            <a:r>
              <a:rPr kumimoji="0" lang="zh-CN" altLang="en-US" sz="1707" b="0"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Helvetica Neue"/>
                <a:sym typeface="Helvetica Neue"/>
              </a:rPr>
              <a:t>效果</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a:t>
            </a:r>
            <a:endPar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endParaRPr>
          </a:p>
          <a:p>
            <a:pPr marL="0" marR="0" lvl="0" indent="0" algn="just" defTabSz="1300460" rtl="0" eaLnBrk="1" fontAlgn="auto" latinLnBrk="0" hangingPunct="1">
              <a:lnSpc>
                <a:spcPct val="130000"/>
              </a:lnSpc>
              <a:spcBef>
                <a:spcPts val="0"/>
              </a:spcBef>
              <a:spcAft>
                <a:spcPts val="0"/>
              </a:spcAft>
              <a:buClrTx/>
              <a:buSzTx/>
              <a:buFontTx/>
              <a:buNone/>
              <a:tabLst/>
              <a:defRPr/>
            </a:pP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分布式音频编解码：</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 24h-&gt;14h</a:t>
            </a:r>
          </a:p>
          <a:p>
            <a:pPr marL="0" marR="0" lvl="0" indent="0" algn="just" defTabSz="1300460" rtl="0" eaLnBrk="1" fontAlgn="auto" latinLnBrk="0" hangingPunct="1">
              <a:lnSpc>
                <a:spcPct val="130000"/>
              </a:lnSpc>
              <a:spcBef>
                <a:spcPts val="0"/>
              </a:spcBef>
              <a:spcAft>
                <a:spcPts val="0"/>
              </a:spcAft>
              <a:buClrTx/>
              <a:buSzTx/>
              <a:buFontTx/>
              <a:buNone/>
              <a:tabLst/>
              <a:defRPr/>
            </a:pP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分布式离线推理：</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80%gpu</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利用率</a:t>
            </a:r>
          </a:p>
          <a:p>
            <a:pPr marL="0" marR="0" lvl="0" indent="0" algn="just" defTabSz="1300460" rtl="0" eaLnBrk="1" fontAlgn="auto" latinLnBrk="0" hangingPunct="1">
              <a:lnSpc>
                <a:spcPct val="130000"/>
              </a:lnSpc>
              <a:spcBef>
                <a:spcPts val="0"/>
              </a:spcBef>
              <a:spcAft>
                <a:spcPts val="0"/>
              </a:spcAft>
              <a:buClrTx/>
              <a:buSzTx/>
              <a:buFontTx/>
              <a:buNone/>
              <a:tabLst/>
              <a:defRPr/>
            </a:pPr>
            <a:endPar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endParaRPr>
          </a:p>
          <a:p>
            <a:pPr marL="0" marR="0" lvl="0" indent="0" algn="just" defTabSz="1300460" rtl="0" eaLnBrk="1" fontAlgn="auto" latinLnBrk="0" hangingPunct="1">
              <a:lnSpc>
                <a:spcPct val="130000"/>
              </a:lnSpc>
              <a:spcBef>
                <a:spcPts val="0"/>
              </a:spcBef>
              <a:spcAft>
                <a:spcPts val="0"/>
              </a:spcAft>
              <a:buClrTx/>
              <a:buSzTx/>
              <a:buFontTx/>
              <a:buNone/>
              <a:tabLst/>
              <a:defRPr/>
            </a:pPr>
            <a:endPar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endParaRPr>
          </a:p>
        </p:txBody>
      </p:sp>
      <p:sp>
        <p:nvSpPr>
          <p:cNvPr id="85" name="文本框 84">
            <a:extLst>
              <a:ext uri="{FF2B5EF4-FFF2-40B4-BE49-F238E27FC236}">
                <a16:creationId xmlns:a16="http://schemas.microsoft.com/office/drawing/2014/main" id="{6DB65B90-0D3A-4FA8-9D93-A0E5E556BADA}"/>
              </a:ext>
            </a:extLst>
          </p:cNvPr>
          <p:cNvSpPr txBox="1"/>
          <p:nvPr/>
        </p:nvSpPr>
        <p:spPr>
          <a:xfrm>
            <a:off x="11799920" y="2902261"/>
            <a:ext cx="4512331" cy="6228814"/>
          </a:xfrm>
          <a:prstGeom prst="rect">
            <a:avLst/>
          </a:prstGeom>
          <a:noFill/>
        </p:spPr>
        <p:txBody>
          <a:bodyPr wrap="square" lIns="0" tIns="0" rIns="0" bIns="0" rtlCol="0">
            <a:noAutofit/>
          </a:bodyPr>
          <a:lstStyle/>
          <a:p>
            <a:pPr marL="0" marR="0" lvl="0" indent="0" algn="l" defTabSz="1300460" rtl="0" eaLnBrk="1" fontAlgn="auto" latinLnBrk="0" hangingPunct="1">
              <a:lnSpc>
                <a:spcPct val="130000"/>
              </a:lnSpc>
              <a:spcBef>
                <a:spcPts val="0"/>
              </a:spcBef>
              <a:spcAft>
                <a:spcPts val="0"/>
              </a:spcAft>
              <a:buClrTx/>
              <a:buSzTx/>
              <a:buFontTx/>
              <a:buNone/>
              <a:tabLst/>
              <a:defRPr/>
            </a:pPr>
            <a:r>
              <a:rPr kumimoji="0" lang="zh-CN" altLang="en-US" sz="1707" b="0"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OPPOSans B" panose="00020600040101010101" pitchFamily="18" charset="-122"/>
                <a:sym typeface="Helvetica Neue"/>
              </a:rPr>
              <a:t>问题</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OPPOSans B" panose="00020600040101010101" pitchFamily="18" charset="-122"/>
                <a:sym typeface="Helvetica Neue"/>
              </a:rPr>
              <a:t>：</a:t>
            </a:r>
            <a:r>
              <a:rPr kumimoji="0" lang="en-US" altLang="zh-CN" sz="1707" b="0" i="0" u="none" strike="noStrike" kern="1200" cap="none" spc="0" normalizeH="0" baseline="0" noProof="0" dirty="0" err="1">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OPPOSans B" panose="00020600040101010101" pitchFamily="18" charset="-122"/>
                <a:sym typeface="Helvetica Neue"/>
              </a:rPr>
              <a:t>cpu</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OPPOSans B" panose="00020600040101010101" pitchFamily="18" charset="-122"/>
                <a:sym typeface="Helvetica Neue"/>
              </a:rPr>
              <a:t>任务利用率不足</a:t>
            </a:r>
            <a:endPar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OPPOSans B" panose="00020600040101010101" pitchFamily="18" charset="-122"/>
              <a:sym typeface="Helvetica Neue"/>
            </a:endParaRPr>
          </a:p>
          <a:p>
            <a:pPr marL="0" marR="0" lvl="0" indent="0" algn="l" defTabSz="1300460" rtl="0" eaLnBrk="1" fontAlgn="auto" latinLnBrk="0" hangingPunct="1">
              <a:lnSpc>
                <a:spcPct val="130000"/>
              </a:lnSpc>
              <a:spcBef>
                <a:spcPts val="0"/>
              </a:spcBef>
              <a:spcAft>
                <a:spcPts val="0"/>
              </a:spcAft>
              <a:buClrTx/>
              <a:buSzTx/>
              <a:buFontTx/>
              <a:buNone/>
              <a:tabLst/>
              <a:defRPr/>
            </a:pPr>
            <a:r>
              <a:rPr kumimoji="0" lang="zh-CN" altLang="en-US" sz="1707" b="0"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Helvetica Neue"/>
                <a:sym typeface="Helvetica Neue"/>
              </a:rPr>
              <a:t>解决</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ray/</a:t>
            </a:r>
            <a:r>
              <a:rPr kumimoji="0" lang="en" altLang="zh-CN" sz="1707" b="0" i="0" u="none" strike="noStrike" kern="1200" cap="none" spc="0" normalizeH="0" baseline="0" noProof="0" dirty="0" err="1">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asyncio</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a:t>
            </a:r>
            <a:r>
              <a:rPr kumimoji="0" lang="en"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multiprocessing</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动态资源配置</a:t>
            </a:r>
            <a:endParaRPr kumimoji="0" lang="en"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endParaRPr>
          </a:p>
          <a:p>
            <a:pPr marL="0" marR="0" lvl="0" indent="0" algn="l" defTabSz="1300460" rtl="0" eaLnBrk="1" fontAlgn="auto" latinLnBrk="0" hangingPunct="1">
              <a:lnSpc>
                <a:spcPct val="130000"/>
              </a:lnSpc>
              <a:spcBef>
                <a:spcPts val="0"/>
              </a:spcBef>
              <a:spcAft>
                <a:spcPts val="0"/>
              </a:spcAft>
              <a:buClrTx/>
              <a:buSzTx/>
              <a:buFontTx/>
              <a:buNone/>
              <a:tabLst/>
              <a:defRPr/>
            </a:pPr>
            <a:r>
              <a:rPr kumimoji="0" lang="zh-CN" altLang="en" sz="1707" b="0"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Helvetica Neue"/>
                <a:sym typeface="Helvetica Neue"/>
              </a:rPr>
              <a:t>效果</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：定时任务资源的</a:t>
            </a:r>
            <a:r>
              <a:rPr kumimoji="0" lang="en-US" altLang="zh-CN" sz="1707" b="0" i="0" u="none" strike="noStrike" kern="1200" cap="none" spc="0" normalizeH="0" baseline="0" noProof="0" dirty="0" err="1">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cpu</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利用率</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0.2%-&gt;60%</a:t>
            </a:r>
            <a:endParaRPr kumimoji="0" lang="en"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endParaRPr>
          </a:p>
          <a:p>
            <a:pPr marL="0" marR="0" lvl="0" indent="0" algn="l" defTabSz="1300460" rtl="0" eaLnBrk="1" fontAlgn="auto" latinLnBrk="0" hangingPunct="1">
              <a:lnSpc>
                <a:spcPct val="130000"/>
              </a:lnSpc>
              <a:spcBef>
                <a:spcPts val="0"/>
              </a:spcBef>
              <a:spcAft>
                <a:spcPts val="0"/>
              </a:spcAft>
              <a:buClrTx/>
              <a:buSzTx/>
              <a:buFontTx/>
              <a:buNone/>
              <a:tabLst/>
              <a:defRPr/>
            </a:pPr>
            <a:endParaRPr kumimoji="0" lang="en"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endParaRPr>
          </a:p>
          <a:p>
            <a:pPr marL="0" marR="0" lvl="0" indent="0" algn="l" defTabSz="1300460" rtl="0" eaLnBrk="1" fontAlgn="auto" latinLnBrk="0" hangingPunct="1">
              <a:lnSpc>
                <a:spcPct val="130000"/>
              </a:lnSpc>
              <a:spcBef>
                <a:spcPts val="0"/>
              </a:spcBef>
              <a:spcAft>
                <a:spcPts val="0"/>
              </a:spcAft>
              <a:buClrTx/>
              <a:buSzTx/>
              <a:buFontTx/>
              <a:buNone/>
              <a:tabLst/>
              <a:defRPr/>
            </a:pPr>
            <a:r>
              <a:rPr kumimoji="0" lang="zh-CN" altLang="en-US" sz="1707" b="0"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Helvetica Neue"/>
                <a:sym typeface="Helvetica Neue"/>
              </a:rPr>
              <a:t>问题</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a:t>
            </a:r>
            <a:r>
              <a:rPr kumimoji="0" lang="en-US" altLang="zh-CN" sz="1707" b="0" i="0" u="none" strike="noStrike" kern="1200" cap="none" spc="0" normalizeH="0" baseline="0" noProof="0" dirty="0" err="1">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gpu</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任务利用率低</a:t>
            </a:r>
            <a:endPar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endParaRPr>
          </a:p>
          <a:p>
            <a:pPr marL="0" marR="0" lvl="0" indent="0" algn="l" defTabSz="1300460" rtl="0" eaLnBrk="1" fontAlgn="auto" latinLnBrk="0" hangingPunct="1">
              <a:lnSpc>
                <a:spcPct val="130000"/>
              </a:lnSpc>
              <a:spcBef>
                <a:spcPts val="0"/>
              </a:spcBef>
              <a:spcAft>
                <a:spcPts val="0"/>
              </a:spcAft>
              <a:buClrTx/>
              <a:buSzTx/>
              <a:buFontTx/>
              <a:buNone/>
              <a:tabLst/>
              <a:defRPr/>
            </a:pPr>
            <a:r>
              <a:rPr kumimoji="0" lang="zh-CN" altLang="en-US" sz="1707" b="0"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Helvetica Neue"/>
                <a:sym typeface="Helvetica Neue"/>
              </a:rPr>
              <a:t>解决</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num_</a:t>
            </a:r>
            <a:r>
              <a:rPr kumimoji="0" lang="en"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workers</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小文件合并</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a:t>
            </a:r>
            <a:r>
              <a:rPr kumimoji="0" lang="en"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DALI</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处理训练分离</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a:t>
            </a:r>
            <a:r>
              <a:rPr kumimoji="0" lang="en"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prefetch</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a:t>
            </a:r>
            <a:r>
              <a:rPr kumimoji="0" lang="en" altLang="zh-CN" sz="1707" b="0" i="0" u="none" strike="noStrike" kern="1200" cap="none" spc="0" normalizeH="0" baseline="0" noProof="0" dirty="0" err="1">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pin_memory</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a:t>
            </a:r>
          </a:p>
          <a:p>
            <a:pPr marL="0" marR="0" lvl="0" indent="0" algn="l" defTabSz="1300460" rtl="0" eaLnBrk="1" fontAlgn="auto" latinLnBrk="0" hangingPunct="1">
              <a:lnSpc>
                <a:spcPct val="150000"/>
              </a:lnSpc>
              <a:spcBef>
                <a:spcPts val="0"/>
              </a:spcBef>
              <a:spcAft>
                <a:spcPts val="0"/>
              </a:spcAft>
              <a:buClrTx/>
              <a:buSzTx/>
              <a:buFontTx/>
              <a:buNone/>
              <a:tabLst/>
              <a:defRPr/>
            </a:pPr>
            <a:r>
              <a:rPr kumimoji="0" lang="zh-CN" altLang="en-US" sz="1707" b="0"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OPPOSans B" panose="00020600040101010101" pitchFamily="18" charset="-122"/>
                <a:sym typeface="Helvetica Neue"/>
              </a:rPr>
              <a:t>效果</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OPPOSans B" panose="00020600040101010101" pitchFamily="18" charset="-122"/>
                <a:sym typeface="Helvetica Neue"/>
              </a:rPr>
              <a:t>：</a:t>
            </a:r>
            <a:r>
              <a:rPr kumimoji="0" lang="en" altLang="zh-CN" sz="1707" b="0" i="0" u="none" strike="noStrike" kern="1200" cap="none" spc="0" normalizeH="0" baseline="0" noProof="0" dirty="0" err="1">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kaldi</a:t>
            </a:r>
            <a:r>
              <a:rPr kumimoji="0" lang="en"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 </a:t>
            </a:r>
            <a:r>
              <a:rPr kumimoji="0" lang="en" altLang="zh-CN" sz="1707" b="0" i="0" u="none" strike="noStrike" kern="1200" cap="none" spc="0" normalizeH="0" baseline="0" noProof="0" dirty="0" err="1">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gpu</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利用率</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20%-&gt;80%</a:t>
            </a:r>
          </a:p>
          <a:p>
            <a:pPr marL="0" marR="0" lvl="0" indent="0" algn="l" defTabSz="1300460" rtl="0" eaLnBrk="1" fontAlgn="auto" latinLnBrk="0" hangingPunct="1">
              <a:lnSpc>
                <a:spcPct val="150000"/>
              </a:lnSpc>
              <a:spcBef>
                <a:spcPts val="0"/>
              </a:spcBef>
              <a:spcAft>
                <a:spcPts val="0"/>
              </a:spcAft>
              <a:buClrTx/>
              <a:buSzTx/>
              <a:buFontTx/>
              <a:buNone/>
              <a:tabLst/>
              <a:defRPr/>
            </a:pPr>
            <a:endPar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endParaRPr>
          </a:p>
          <a:p>
            <a:pPr marL="0" marR="0" lvl="0" indent="0" algn="l" defTabSz="1300460" rtl="0" eaLnBrk="1" fontAlgn="auto" latinLnBrk="0" hangingPunct="1">
              <a:lnSpc>
                <a:spcPct val="130000"/>
              </a:lnSpc>
              <a:spcBef>
                <a:spcPts val="0"/>
              </a:spcBef>
              <a:spcAft>
                <a:spcPts val="0"/>
              </a:spcAft>
              <a:buClrTx/>
              <a:buSzTx/>
              <a:buFontTx/>
              <a:buNone/>
              <a:tabLst/>
              <a:defRPr/>
            </a:pPr>
            <a:r>
              <a:rPr kumimoji="0" lang="zh-CN" altLang="en-US" sz="1707" b="0"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Helvetica Neue"/>
                <a:sym typeface="Helvetica Neue"/>
              </a:rPr>
              <a:t>问题</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a:t>
            </a:r>
            <a:r>
              <a:rPr kumimoji="0" lang="en-US" altLang="zh-CN" sz="1707" b="0" i="0" u="none" strike="noStrike" kern="1200" cap="none" spc="0" normalizeH="0" baseline="0" noProof="0" dirty="0" err="1">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cpu</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a:t>
            </a:r>
            <a:r>
              <a:rPr kumimoji="0" lang="en-US" altLang="zh-CN" sz="1707" b="0" i="0" u="none" strike="noStrike" kern="1200" cap="none" spc="0" normalizeH="0" baseline="0" noProof="0" dirty="0" err="1">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gpu</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混合型任务，</a:t>
            </a:r>
            <a:r>
              <a:rPr kumimoji="0" lang="en-US" altLang="zh-CN" sz="1707" b="0" i="0" u="none" strike="noStrike" kern="1200" cap="none" spc="0" normalizeH="0" baseline="0" noProof="0" dirty="0" err="1">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gpu</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利用率低</a:t>
            </a:r>
            <a:endPar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endParaRPr>
          </a:p>
          <a:p>
            <a:pPr marL="0" marR="0" lvl="0" indent="0" algn="l" defTabSz="1300460" rtl="0" eaLnBrk="1" fontAlgn="auto" latinLnBrk="0" hangingPunct="1">
              <a:lnSpc>
                <a:spcPct val="130000"/>
              </a:lnSpc>
              <a:spcBef>
                <a:spcPts val="0"/>
              </a:spcBef>
              <a:spcAft>
                <a:spcPts val="0"/>
              </a:spcAft>
              <a:buClrTx/>
              <a:buSzTx/>
              <a:buFontTx/>
              <a:buNone/>
              <a:tabLst/>
              <a:defRPr/>
            </a:pPr>
            <a:r>
              <a:rPr kumimoji="0" lang="zh-CN" altLang="en-US" sz="1707" b="0"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Helvetica Neue"/>
                <a:sym typeface="Helvetica Neue"/>
              </a:rPr>
              <a:t>解决</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：多</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worker</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共享</a:t>
            </a:r>
            <a:r>
              <a:rPr kumimoji="0" lang="en-US" altLang="zh-CN" sz="1707" b="0" i="0" u="none" strike="noStrike" kern="1200" cap="none" spc="0" normalizeH="0" baseline="0" noProof="0" dirty="0" err="1">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gpu</a:t>
            </a:r>
            <a:endPar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endParaRPr>
          </a:p>
          <a:p>
            <a:pPr marL="0" marR="0" lvl="0" indent="0" algn="l" defTabSz="1300460" rtl="0" eaLnBrk="1" fontAlgn="auto" latinLnBrk="0" hangingPunct="1">
              <a:lnSpc>
                <a:spcPct val="130000"/>
              </a:lnSpc>
              <a:spcBef>
                <a:spcPts val="0"/>
              </a:spcBef>
              <a:spcAft>
                <a:spcPts val="0"/>
              </a:spcAft>
              <a:buClrTx/>
              <a:buSzTx/>
              <a:buFontTx/>
              <a:buNone/>
              <a:tabLst/>
              <a:defRPr/>
            </a:pPr>
            <a:r>
              <a:rPr kumimoji="0" lang="zh-CN" altLang="en-US" sz="1707" b="0"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Helvetica Neue"/>
                <a:sym typeface="Helvetica Neue"/>
              </a:rPr>
              <a:t>效果</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：电台：</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5T</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数据，</a:t>
            </a:r>
            <a:r>
              <a:rPr kumimoji="0" lang="en-US" altLang="zh-CN" sz="1707" b="0" i="0" u="none" strike="noStrike" kern="1200" cap="none" spc="0" normalizeH="0" baseline="0" noProof="0" dirty="0" err="1">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gpu</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利用率</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15%-&gt;45%</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24</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小时</a:t>
            </a:r>
            <a:r>
              <a:rPr kumimoji="0" lang="en-US" altLang="zh-CN"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-&gt;8</a:t>
            </a:r>
            <a:r>
              <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Helvetica Neue"/>
                <a:sym typeface="Helvetica Neue"/>
              </a:rPr>
              <a:t>小时；</a:t>
            </a:r>
          </a:p>
          <a:p>
            <a:pPr marL="0" marR="0" lvl="0" indent="0" algn="l" defTabSz="1300460" rtl="0" eaLnBrk="1" fontAlgn="auto" latinLnBrk="0" hangingPunct="1">
              <a:lnSpc>
                <a:spcPct val="130000"/>
              </a:lnSpc>
              <a:spcBef>
                <a:spcPts val="0"/>
              </a:spcBef>
              <a:spcAft>
                <a:spcPts val="0"/>
              </a:spcAft>
              <a:buClrTx/>
              <a:buSzTx/>
              <a:buFontTx/>
              <a:buNone/>
              <a:tabLst/>
              <a:defRPr/>
            </a:pPr>
            <a:endParaRPr kumimoji="0" lang="zh-CN" altLang="en-US" sz="1707" b="0" i="0" u="none" strike="noStrike" kern="1200" cap="none" spc="0" normalizeH="0" baseline="0" noProof="0" dirty="0">
              <a:ln>
                <a:noFill/>
              </a:ln>
              <a:solidFill>
                <a:prstClr val="white">
                  <a:lumMod val="65000"/>
                </a:prstClr>
              </a:solidFill>
              <a:effectLst/>
              <a:uLnTx/>
              <a:uFillTx/>
              <a:latin typeface="Microsoft YaHei" panose="020B0503020204020204" pitchFamily="34" charset="-122"/>
              <a:ea typeface="Microsoft YaHei" panose="020B0503020204020204" pitchFamily="34" charset="-122"/>
              <a:cs typeface="OPPOSans B" panose="00020600040101010101" pitchFamily="18" charset="-122"/>
              <a:sym typeface="Helvetica Neue"/>
            </a:endParaRPr>
          </a:p>
        </p:txBody>
      </p:sp>
      <p:sp>
        <p:nvSpPr>
          <p:cNvPr id="89" name="矩形 88">
            <a:extLst>
              <a:ext uri="{FF2B5EF4-FFF2-40B4-BE49-F238E27FC236}">
                <a16:creationId xmlns:a16="http://schemas.microsoft.com/office/drawing/2014/main" id="{04ECEFDC-2DEC-4B4B-88AC-891E07FD060F}"/>
              </a:ext>
            </a:extLst>
          </p:cNvPr>
          <p:cNvSpPr/>
          <p:nvPr/>
        </p:nvSpPr>
        <p:spPr>
          <a:xfrm>
            <a:off x="746129" y="379755"/>
            <a:ext cx="204800" cy="768000"/>
          </a:xfrm>
          <a:prstGeom prst="rect">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00460" rtl="0" eaLnBrk="1" fontAlgn="auto" latinLnBrk="0" hangingPunct="1">
              <a:lnSpc>
                <a:spcPct val="100000"/>
              </a:lnSpc>
              <a:spcBef>
                <a:spcPts val="0"/>
              </a:spcBef>
              <a:spcAft>
                <a:spcPts val="0"/>
              </a:spcAft>
              <a:buClrTx/>
              <a:buSzTx/>
              <a:buFontTx/>
              <a:buNone/>
              <a:tabLst/>
              <a:defRPr/>
            </a:pPr>
            <a:endParaRPr kumimoji="0" lang="zh-CN" altLang="en-US" sz="1920" b="0" i="0" u="none" strike="noStrike" kern="1200" cap="none" spc="0" normalizeH="0" baseline="0" noProof="0">
              <a:ln>
                <a:noFill/>
              </a:ln>
              <a:solidFill>
                <a:prstClr val="white"/>
              </a:solidFill>
              <a:effectLst/>
              <a:uLnTx/>
              <a:uFillTx/>
              <a:latin typeface="OPPOSans R"/>
              <a:ea typeface="OPPOSans R"/>
              <a:cs typeface="+mn-cs"/>
              <a:sym typeface="Helvetica Neue"/>
            </a:endParaRPr>
          </a:p>
        </p:txBody>
      </p:sp>
      <p:sp>
        <p:nvSpPr>
          <p:cNvPr id="90" name="标题 3">
            <a:extLst>
              <a:ext uri="{FF2B5EF4-FFF2-40B4-BE49-F238E27FC236}">
                <a16:creationId xmlns:a16="http://schemas.microsoft.com/office/drawing/2014/main" id="{AABB495F-054B-B848-A69F-C932E6F2BFF2}"/>
              </a:ext>
            </a:extLst>
          </p:cNvPr>
          <p:cNvSpPr txBox="1">
            <a:spLocks/>
          </p:cNvSpPr>
          <p:nvPr/>
        </p:nvSpPr>
        <p:spPr>
          <a:xfrm>
            <a:off x="1024265" y="512026"/>
            <a:ext cx="7969833" cy="604012"/>
          </a:xfrm>
          <a:prstGeom prst="rect">
            <a:avLst/>
          </a:prstGeom>
          <a:noFill/>
        </p:spPr>
        <p:txBody>
          <a:bodyPr vert="horz" wrap="square" lIns="130048" tIns="65024" rIns="130048" bIns="65024"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1300460" rtl="0" eaLnBrk="1" fontAlgn="auto" latinLnBrk="0" hangingPunct="1">
              <a:lnSpc>
                <a:spcPct val="90000"/>
              </a:lnSpc>
              <a:spcBef>
                <a:spcPct val="0"/>
              </a:spcBef>
              <a:spcAft>
                <a:spcPts val="0"/>
              </a:spcAft>
              <a:buClrTx/>
              <a:buSzTx/>
              <a:buFontTx/>
              <a:buNone/>
              <a:tabLst/>
              <a:defRPr/>
            </a:pPr>
            <a:r>
              <a:rPr kumimoji="1" lang="zh-CN" altLang="en-US" sz="3413"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cs typeface="TTTGB Medium" charset="-122"/>
                <a:sym typeface="Helvetica Neue"/>
              </a:rPr>
              <a:t>分布式</a:t>
            </a:r>
            <a:r>
              <a:rPr kumimoji="1" lang="en-US" altLang="zh-CN" sz="3413" b="0" i="0" u="none" strike="noStrike" kern="1200" cap="none" spc="0" normalizeH="0" baseline="0" noProof="0" dirty="0" err="1">
                <a:ln>
                  <a:noFill/>
                </a:ln>
                <a:solidFill>
                  <a:prstClr val="black"/>
                </a:solidFill>
                <a:effectLst/>
                <a:uLnTx/>
                <a:uFillTx/>
                <a:latin typeface="Microsoft YaHei" panose="020B0503020204020204" pitchFamily="34" charset="-122"/>
                <a:ea typeface="Microsoft YaHei" panose="020B0503020204020204" pitchFamily="34" charset="-122"/>
                <a:cs typeface="TTTGB Medium" charset="-122"/>
                <a:sym typeface="Helvetica Neue"/>
              </a:rPr>
              <a:t>gpu</a:t>
            </a:r>
            <a:r>
              <a:rPr kumimoji="1" lang="zh-CN" altLang="en-US" sz="3413"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cs typeface="TTTGB Medium" charset="-122"/>
                <a:sym typeface="Helvetica Neue"/>
              </a:rPr>
              <a:t>性能优化：单</a:t>
            </a:r>
            <a:r>
              <a:rPr kumimoji="1" lang="en-US" altLang="zh-CN" sz="3413"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cs typeface="TTTGB Medium" charset="-122"/>
                <a:sym typeface="Helvetica Neue"/>
              </a:rPr>
              <a:t>worker</a:t>
            </a:r>
            <a:r>
              <a:rPr kumimoji="1" lang="zh-CN" altLang="en-US" sz="3413"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cs typeface="TTTGB Medium" charset="-122"/>
                <a:sym typeface="Helvetica Neue"/>
              </a:rPr>
              <a:t>内性能</a:t>
            </a:r>
          </a:p>
        </p:txBody>
      </p:sp>
      <p:grpSp>
        <p:nvGrpSpPr>
          <p:cNvPr id="3" name="组合 2">
            <a:extLst>
              <a:ext uri="{FF2B5EF4-FFF2-40B4-BE49-F238E27FC236}">
                <a16:creationId xmlns:a16="http://schemas.microsoft.com/office/drawing/2014/main" id="{2E60A5A8-EBAA-C343-954F-83B47AA67F81}"/>
              </a:ext>
            </a:extLst>
          </p:cNvPr>
          <p:cNvGrpSpPr/>
          <p:nvPr/>
        </p:nvGrpSpPr>
        <p:grpSpPr>
          <a:xfrm>
            <a:off x="3133283" y="8717571"/>
            <a:ext cx="10412187" cy="541457"/>
            <a:chOff x="1604087" y="807015"/>
            <a:chExt cx="7321069" cy="380712"/>
          </a:xfrm>
        </p:grpSpPr>
        <p:sp>
          <p:nvSpPr>
            <p:cNvPr id="2" name="矩形 1">
              <a:extLst>
                <a:ext uri="{FF2B5EF4-FFF2-40B4-BE49-F238E27FC236}">
                  <a16:creationId xmlns:a16="http://schemas.microsoft.com/office/drawing/2014/main" id="{A376E0C4-7EB0-FE4A-B976-C3EC21EB0B3F}"/>
                </a:ext>
              </a:extLst>
            </p:cNvPr>
            <p:cNvSpPr/>
            <p:nvPr/>
          </p:nvSpPr>
          <p:spPr>
            <a:xfrm>
              <a:off x="3074728" y="807015"/>
              <a:ext cx="1453729" cy="38071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00460" rtl="0" eaLnBrk="1" fontAlgn="auto" latinLnBrk="0" hangingPunct="1">
                <a:lnSpc>
                  <a:spcPct val="100000"/>
                </a:lnSpc>
                <a:spcBef>
                  <a:spcPts val="0"/>
                </a:spcBef>
                <a:spcAft>
                  <a:spcPts val="0"/>
                </a:spcAft>
                <a:buClrTx/>
                <a:buSzTx/>
                <a:buFontTx/>
                <a:buNone/>
                <a:tabLst/>
                <a:defRPr/>
              </a:pPr>
              <a:r>
                <a:rPr kumimoji="1" lang="zh-CN" altLang="en-US" sz="256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sym typeface="Helvetica Neue"/>
                </a:rPr>
                <a:t>数据处理</a:t>
              </a:r>
            </a:p>
          </p:txBody>
        </p:sp>
        <p:sp>
          <p:nvSpPr>
            <p:cNvPr id="64" name="矩形 63">
              <a:extLst>
                <a:ext uri="{FF2B5EF4-FFF2-40B4-BE49-F238E27FC236}">
                  <a16:creationId xmlns:a16="http://schemas.microsoft.com/office/drawing/2014/main" id="{DF199ED4-BE04-CE4C-A53B-3D5C76100BF2}"/>
                </a:ext>
              </a:extLst>
            </p:cNvPr>
            <p:cNvSpPr/>
            <p:nvPr/>
          </p:nvSpPr>
          <p:spPr>
            <a:xfrm>
              <a:off x="4543715" y="807015"/>
              <a:ext cx="1453729" cy="38071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00460" rtl="0" eaLnBrk="1" fontAlgn="auto" latinLnBrk="0" hangingPunct="1">
                <a:lnSpc>
                  <a:spcPct val="100000"/>
                </a:lnSpc>
                <a:spcBef>
                  <a:spcPts val="0"/>
                </a:spcBef>
                <a:spcAft>
                  <a:spcPts val="0"/>
                </a:spcAft>
                <a:buClrTx/>
                <a:buSzTx/>
                <a:buFontTx/>
                <a:buNone/>
                <a:tabLst/>
                <a:defRPr/>
              </a:pPr>
              <a:r>
                <a:rPr kumimoji="1" lang="zh-CN" altLang="en-US" sz="256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sym typeface="Helvetica Neue"/>
                </a:rPr>
                <a:t>前向计算</a:t>
              </a:r>
            </a:p>
          </p:txBody>
        </p:sp>
        <p:sp>
          <p:nvSpPr>
            <p:cNvPr id="65" name="矩形 64">
              <a:extLst>
                <a:ext uri="{FF2B5EF4-FFF2-40B4-BE49-F238E27FC236}">
                  <a16:creationId xmlns:a16="http://schemas.microsoft.com/office/drawing/2014/main" id="{92E3CD4E-E270-F543-91A1-6846A6753C31}"/>
                </a:ext>
              </a:extLst>
            </p:cNvPr>
            <p:cNvSpPr/>
            <p:nvPr/>
          </p:nvSpPr>
          <p:spPr>
            <a:xfrm>
              <a:off x="6008330" y="807015"/>
              <a:ext cx="1453729" cy="38071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00460" rtl="0" eaLnBrk="1" fontAlgn="auto" latinLnBrk="0" hangingPunct="1">
                <a:lnSpc>
                  <a:spcPct val="100000"/>
                </a:lnSpc>
                <a:spcBef>
                  <a:spcPts val="0"/>
                </a:spcBef>
                <a:spcAft>
                  <a:spcPts val="0"/>
                </a:spcAft>
                <a:buClrTx/>
                <a:buSzTx/>
                <a:buFontTx/>
                <a:buNone/>
                <a:tabLst/>
                <a:defRPr/>
              </a:pPr>
              <a:r>
                <a:rPr kumimoji="1" lang="zh-CN" altLang="en-US" sz="256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sym typeface="Helvetica Neue"/>
                </a:rPr>
                <a:t>后向梯度</a:t>
              </a:r>
            </a:p>
          </p:txBody>
        </p:sp>
        <p:sp>
          <p:nvSpPr>
            <p:cNvPr id="66" name="矩形 65">
              <a:extLst>
                <a:ext uri="{FF2B5EF4-FFF2-40B4-BE49-F238E27FC236}">
                  <a16:creationId xmlns:a16="http://schemas.microsoft.com/office/drawing/2014/main" id="{6EE9CE76-78F8-CE44-83BA-B4FE08484ADB}"/>
                </a:ext>
              </a:extLst>
            </p:cNvPr>
            <p:cNvSpPr/>
            <p:nvPr/>
          </p:nvSpPr>
          <p:spPr>
            <a:xfrm>
              <a:off x="7471427" y="807015"/>
              <a:ext cx="1453729" cy="38071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00460" rtl="0" eaLnBrk="1" fontAlgn="auto" latinLnBrk="0" hangingPunct="1">
                <a:lnSpc>
                  <a:spcPct val="100000"/>
                </a:lnSpc>
                <a:spcBef>
                  <a:spcPts val="0"/>
                </a:spcBef>
                <a:spcAft>
                  <a:spcPts val="0"/>
                </a:spcAft>
                <a:buClrTx/>
                <a:buSzTx/>
                <a:buFontTx/>
                <a:buNone/>
                <a:tabLst/>
                <a:defRPr/>
              </a:pPr>
              <a:r>
                <a:rPr kumimoji="1" lang="zh-CN" altLang="en-US" sz="256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sym typeface="Helvetica Neue"/>
                </a:rPr>
                <a:t>参数交换</a:t>
              </a:r>
            </a:p>
          </p:txBody>
        </p:sp>
        <p:sp>
          <p:nvSpPr>
            <p:cNvPr id="67" name="矩形 66">
              <a:extLst>
                <a:ext uri="{FF2B5EF4-FFF2-40B4-BE49-F238E27FC236}">
                  <a16:creationId xmlns:a16="http://schemas.microsoft.com/office/drawing/2014/main" id="{701162C8-DBE8-0C4A-929E-40426D9AFC9E}"/>
                </a:ext>
              </a:extLst>
            </p:cNvPr>
            <p:cNvSpPr/>
            <p:nvPr/>
          </p:nvSpPr>
          <p:spPr>
            <a:xfrm>
              <a:off x="1604087" y="807015"/>
              <a:ext cx="1453729" cy="38071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00460" rtl="0" eaLnBrk="1" fontAlgn="auto" latinLnBrk="0" hangingPunct="1">
                <a:lnSpc>
                  <a:spcPct val="100000"/>
                </a:lnSpc>
                <a:spcBef>
                  <a:spcPts val="0"/>
                </a:spcBef>
                <a:spcAft>
                  <a:spcPts val="0"/>
                </a:spcAft>
                <a:buClrTx/>
                <a:buSzTx/>
                <a:buFontTx/>
                <a:buNone/>
                <a:tabLst/>
                <a:defRPr/>
              </a:pPr>
              <a:r>
                <a:rPr kumimoji="1" lang="zh-CN" altLang="en-US" sz="2560" b="0" i="0" u="none" strike="noStrike" kern="1200" cap="none" spc="0" normalizeH="0" baseline="0" noProof="0" dirty="0">
                  <a:ln>
                    <a:noFill/>
                  </a:ln>
                  <a:solidFill>
                    <a:prstClr val="white"/>
                  </a:solidFill>
                  <a:effectLst/>
                  <a:uLnTx/>
                  <a:uFillTx/>
                  <a:latin typeface="Microsoft YaHei" panose="020B0503020204020204" pitchFamily="34" charset="-122"/>
                  <a:ea typeface="Microsoft YaHei" panose="020B0503020204020204" pitchFamily="34" charset="-122"/>
                  <a:cs typeface="+mn-cs"/>
                  <a:sym typeface="Helvetica Neue"/>
                </a:rPr>
                <a:t>数据加载</a:t>
              </a:r>
            </a:p>
          </p:txBody>
        </p:sp>
      </p:grpSp>
      <p:sp>
        <p:nvSpPr>
          <p:cNvPr id="4" name="文本框 3">
            <a:extLst>
              <a:ext uri="{FF2B5EF4-FFF2-40B4-BE49-F238E27FC236}">
                <a16:creationId xmlns:a16="http://schemas.microsoft.com/office/drawing/2014/main" id="{5F5189BD-D91C-C241-999E-58F7AAAF2761}"/>
              </a:ext>
            </a:extLst>
          </p:cNvPr>
          <p:cNvSpPr txBox="1"/>
          <p:nvPr/>
        </p:nvSpPr>
        <p:spPr>
          <a:xfrm>
            <a:off x="7670149" y="7867925"/>
            <a:ext cx="3326834" cy="398699"/>
          </a:xfrm>
          <a:prstGeom prst="rect">
            <a:avLst/>
          </a:prstGeom>
          <a:noFill/>
        </p:spPr>
        <p:txBody>
          <a:bodyPr wrap="square" rtlCol="0">
            <a:spAutoFit/>
          </a:bodyPr>
          <a:lstStyle/>
          <a:p>
            <a:pPr marL="0" marR="0" lvl="0" indent="0" algn="l" defTabSz="1300460" rtl="0" eaLnBrk="1" fontAlgn="auto" latinLnBrk="0" hangingPunct="1">
              <a:lnSpc>
                <a:spcPct val="100000"/>
              </a:lnSpc>
              <a:spcBef>
                <a:spcPts val="0"/>
              </a:spcBef>
              <a:spcAft>
                <a:spcPts val="0"/>
              </a:spcAft>
              <a:buClrTx/>
              <a:buSzTx/>
              <a:buFontTx/>
              <a:buNone/>
              <a:tabLst/>
              <a:defRPr/>
            </a:pPr>
            <a:r>
              <a:rPr kumimoji="1" lang="zh-CN" altLang="en-US" sz="1991"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cs typeface="Helvetica Neue"/>
                <a:sym typeface="Helvetica Neue"/>
              </a:rPr>
              <a:t>性能表现：</a:t>
            </a:r>
            <a:r>
              <a:rPr kumimoji="1" lang="en-US" altLang="zh-CN" sz="1991" b="0" i="0" u="none" strike="noStrike" kern="1200" cap="none" spc="0" normalizeH="0" baseline="0" noProof="0" dirty="0" err="1">
                <a:ln>
                  <a:noFill/>
                </a:ln>
                <a:solidFill>
                  <a:prstClr val="black"/>
                </a:solidFill>
                <a:effectLst/>
                <a:uLnTx/>
                <a:uFillTx/>
                <a:latin typeface="Microsoft YaHei" panose="020B0503020204020204" pitchFamily="34" charset="-122"/>
                <a:ea typeface="Microsoft YaHei" panose="020B0503020204020204" pitchFamily="34" charset="-122"/>
                <a:cs typeface="Helvetica Neue"/>
                <a:sym typeface="Helvetica Neue"/>
              </a:rPr>
              <a:t>cpu</a:t>
            </a:r>
            <a:r>
              <a:rPr kumimoji="1" lang="en-US" altLang="zh-CN" sz="1991"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cs typeface="Helvetica Neue"/>
                <a:sym typeface="Helvetica Neue"/>
              </a:rPr>
              <a:t>/</a:t>
            </a:r>
            <a:r>
              <a:rPr kumimoji="1" lang="en-US" altLang="zh-CN" sz="1991" b="0" i="0" u="none" strike="noStrike" kern="1200" cap="none" spc="0" normalizeH="0" baseline="0" noProof="0" dirty="0" err="1">
                <a:ln>
                  <a:noFill/>
                </a:ln>
                <a:solidFill>
                  <a:prstClr val="black"/>
                </a:solidFill>
                <a:effectLst/>
                <a:uLnTx/>
                <a:uFillTx/>
                <a:latin typeface="Microsoft YaHei" panose="020B0503020204020204" pitchFamily="34" charset="-122"/>
                <a:ea typeface="Microsoft YaHei" panose="020B0503020204020204" pitchFamily="34" charset="-122"/>
                <a:cs typeface="Helvetica Neue"/>
                <a:sym typeface="Helvetica Neue"/>
              </a:rPr>
              <a:t>gpu</a:t>
            </a:r>
            <a:r>
              <a:rPr kumimoji="1" lang="zh-CN" altLang="en-US" sz="1991"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cs typeface="Helvetica Neue"/>
                <a:sym typeface="Helvetica Neue"/>
              </a:rPr>
              <a:t>利用率</a:t>
            </a:r>
          </a:p>
        </p:txBody>
      </p:sp>
      <p:sp>
        <p:nvSpPr>
          <p:cNvPr id="6" name="左大括号 5">
            <a:extLst>
              <a:ext uri="{FF2B5EF4-FFF2-40B4-BE49-F238E27FC236}">
                <a16:creationId xmlns:a16="http://schemas.microsoft.com/office/drawing/2014/main" id="{3A74AE0E-73AE-B44F-B9F8-BAFFF0821FC2}"/>
              </a:ext>
            </a:extLst>
          </p:cNvPr>
          <p:cNvSpPr/>
          <p:nvPr/>
        </p:nvSpPr>
        <p:spPr>
          <a:xfrm rot="5400000">
            <a:off x="9335129" y="7686059"/>
            <a:ext cx="314357" cy="163276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1300460" rtl="0" eaLnBrk="1" fontAlgn="auto" latinLnBrk="0" hangingPunct="1">
              <a:lnSpc>
                <a:spcPct val="100000"/>
              </a:lnSpc>
              <a:spcBef>
                <a:spcPts val="0"/>
              </a:spcBef>
              <a:spcAft>
                <a:spcPts val="0"/>
              </a:spcAft>
              <a:buClrTx/>
              <a:buSzTx/>
              <a:buFontTx/>
              <a:buNone/>
              <a:tabLst/>
              <a:defRPr/>
            </a:pPr>
            <a:endParaRPr kumimoji="1" lang="zh-CN" altLang="en-US" sz="2560" b="0" i="0" u="none" strike="noStrike" kern="1200" cap="none" spc="0" normalizeH="0" baseline="0" noProof="0">
              <a:ln>
                <a:noFill/>
              </a:ln>
              <a:solidFill>
                <a:prstClr val="black"/>
              </a:solidFill>
              <a:effectLst/>
              <a:uLnTx/>
              <a:uFillTx/>
              <a:latin typeface="OPPOSans R"/>
              <a:ea typeface="OPPOSans R"/>
              <a:cs typeface="+mn-cs"/>
              <a:sym typeface="Helvetica Neue"/>
            </a:endParaRPr>
          </a:p>
        </p:txBody>
      </p:sp>
      <p:sp>
        <p:nvSpPr>
          <p:cNvPr id="5" name="文本框 4">
            <a:extLst>
              <a:ext uri="{FF2B5EF4-FFF2-40B4-BE49-F238E27FC236}">
                <a16:creationId xmlns:a16="http://schemas.microsoft.com/office/drawing/2014/main" id="{667E5DCD-5F33-F541-BA24-3B6AFDD02DB7}"/>
              </a:ext>
            </a:extLst>
          </p:cNvPr>
          <p:cNvSpPr txBox="1"/>
          <p:nvPr/>
        </p:nvSpPr>
        <p:spPr>
          <a:xfrm>
            <a:off x="5224860" y="9329902"/>
            <a:ext cx="6811480" cy="398699"/>
          </a:xfrm>
          <a:prstGeom prst="rect">
            <a:avLst/>
          </a:prstGeom>
          <a:noFill/>
        </p:spPr>
        <p:txBody>
          <a:bodyPr wrap="none" rtlCol="0">
            <a:spAutoFit/>
          </a:bodyPr>
          <a:lstStyle/>
          <a:p>
            <a:pPr marL="0" marR="0" lvl="0" indent="0" algn="l" defTabSz="1300460" rtl="0" eaLnBrk="1" fontAlgn="auto" latinLnBrk="0" hangingPunct="1">
              <a:lnSpc>
                <a:spcPct val="100000"/>
              </a:lnSpc>
              <a:spcBef>
                <a:spcPts val="0"/>
              </a:spcBef>
              <a:spcAft>
                <a:spcPts val="0"/>
              </a:spcAft>
              <a:buClrTx/>
              <a:buSzTx/>
              <a:buFontTx/>
              <a:buNone/>
              <a:tabLst/>
              <a:defRPr/>
            </a:pPr>
            <a:r>
              <a:rPr kumimoji="1" lang="zh-CN" altLang="en-US" sz="1991"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cs typeface="Helvetica Neue"/>
                <a:sym typeface="Helvetica Neue"/>
              </a:rPr>
              <a:t>优化思路：缩短数据链路中每个环节的耗时，直到单机瓶颈</a:t>
            </a:r>
          </a:p>
        </p:txBody>
      </p:sp>
      <p:sp>
        <p:nvSpPr>
          <p:cNvPr id="7" name="文本框 6">
            <a:extLst>
              <a:ext uri="{FF2B5EF4-FFF2-40B4-BE49-F238E27FC236}">
                <a16:creationId xmlns:a16="http://schemas.microsoft.com/office/drawing/2014/main" id="{46CA9F1F-9561-0341-89EC-83C51B172FC8}"/>
              </a:ext>
            </a:extLst>
          </p:cNvPr>
          <p:cNvSpPr txBox="1"/>
          <p:nvPr/>
        </p:nvSpPr>
        <p:spPr>
          <a:xfrm>
            <a:off x="17637207" y="117119"/>
            <a:ext cx="2027182" cy="486287"/>
          </a:xfrm>
          <a:prstGeom prst="rect">
            <a:avLst/>
          </a:prstGeom>
          <a:noFill/>
        </p:spPr>
        <p:txBody>
          <a:bodyPr wrap="square" rtlCol="0">
            <a:spAutoFit/>
          </a:bodyPr>
          <a:lstStyle/>
          <a:p>
            <a:pPr marL="0" marR="0" lvl="0" indent="0" algn="l" defTabSz="1300460" rtl="0" eaLnBrk="1" fontAlgn="auto" latinLnBrk="0" hangingPunct="1">
              <a:lnSpc>
                <a:spcPct val="100000"/>
              </a:lnSpc>
              <a:spcBef>
                <a:spcPts val="0"/>
              </a:spcBef>
              <a:spcAft>
                <a:spcPts val="0"/>
              </a:spcAft>
              <a:buClrTx/>
              <a:buSzTx/>
              <a:buFontTx/>
              <a:buNone/>
              <a:tabLst/>
              <a:defRPr/>
            </a:pPr>
            <a:r>
              <a:rPr kumimoji="1" lang="zh-CN" altLang="en-US" sz="2560" b="0" i="0" u="none" strike="noStrike" kern="1200" cap="none" spc="0" normalizeH="0" baseline="0" noProof="0" dirty="0">
                <a:ln>
                  <a:noFill/>
                </a:ln>
                <a:solidFill>
                  <a:prstClr val="black"/>
                </a:solidFill>
                <a:effectLst/>
                <a:uLnTx/>
                <a:uFillTx/>
                <a:latin typeface="OPPOSans R"/>
                <a:cs typeface="Helvetica Neue"/>
                <a:sym typeface="Helvetica Neue"/>
              </a:rPr>
              <a:t>竞品：</a:t>
            </a:r>
            <a:r>
              <a:rPr kumimoji="1" lang="en-US" altLang="zh-CN" sz="2560" b="0" i="0" u="none" strike="noStrike" kern="1200" cap="none" spc="0" normalizeH="0" baseline="0" noProof="0" dirty="0">
                <a:ln>
                  <a:noFill/>
                </a:ln>
                <a:solidFill>
                  <a:prstClr val="black"/>
                </a:solidFill>
                <a:effectLst/>
                <a:uLnTx/>
                <a:uFillTx/>
                <a:latin typeface="OPPOSans R"/>
                <a:ea typeface="Helvetica Neue"/>
                <a:cs typeface="Helvetica Neue"/>
                <a:sym typeface="Helvetica Neue"/>
              </a:rPr>
              <a:t>100%</a:t>
            </a:r>
            <a:endParaRPr kumimoji="1" lang="zh-CN" altLang="en-US" sz="2560" b="0" i="0" u="none" strike="noStrike" kern="1200" cap="none" spc="0" normalizeH="0" baseline="0" noProof="0" dirty="0">
              <a:ln>
                <a:noFill/>
              </a:ln>
              <a:solidFill>
                <a:prstClr val="black"/>
              </a:solidFill>
              <a:effectLst/>
              <a:uLnTx/>
              <a:uFillTx/>
              <a:latin typeface="OPPOSans R"/>
              <a:cs typeface="Helvetica Neue"/>
              <a:sym typeface="Helvetica Neue"/>
            </a:endParaRPr>
          </a:p>
        </p:txBody>
      </p:sp>
      <p:sp>
        <p:nvSpPr>
          <p:cNvPr id="9" name="文本框 8">
            <a:extLst>
              <a:ext uri="{FF2B5EF4-FFF2-40B4-BE49-F238E27FC236}">
                <a16:creationId xmlns:a16="http://schemas.microsoft.com/office/drawing/2014/main" id="{B538DCC6-4EDB-A24F-A723-9B933AFC5444}"/>
              </a:ext>
            </a:extLst>
          </p:cNvPr>
          <p:cNvSpPr txBox="1"/>
          <p:nvPr/>
        </p:nvSpPr>
        <p:spPr>
          <a:xfrm>
            <a:off x="13890898" y="10117527"/>
            <a:ext cx="3449099" cy="333040"/>
          </a:xfrm>
          <a:prstGeom prst="rect">
            <a:avLst/>
          </a:prstGeom>
          <a:noFill/>
        </p:spPr>
        <p:txBody>
          <a:bodyPr wrap="square" rtlCol="0">
            <a:spAutoFit/>
          </a:bodyPr>
          <a:lstStyle/>
          <a:p>
            <a:pPr marL="0" marR="0" lvl="0" indent="0" algn="l" defTabSz="1300460" rtl="0" eaLnBrk="1" fontAlgn="auto" latinLnBrk="0" hangingPunct="1">
              <a:lnSpc>
                <a:spcPct val="100000"/>
              </a:lnSpc>
              <a:spcBef>
                <a:spcPts val="0"/>
              </a:spcBef>
              <a:spcAft>
                <a:spcPts val="0"/>
              </a:spcAft>
              <a:buClrTx/>
              <a:buSzTx/>
              <a:buFontTx/>
              <a:buNone/>
              <a:tabLst/>
              <a:defRPr/>
            </a:pPr>
            <a:r>
              <a:rPr kumimoji="1" lang="zh-CN" altLang="en-US" sz="1564"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cs typeface="Helvetica Neue"/>
                <a:sym typeface="Helvetica Neue"/>
              </a:rPr>
              <a:t>根本原因：</a:t>
            </a:r>
            <a:r>
              <a:rPr kumimoji="1" lang="en-US" altLang="zh-CN" sz="1564" b="0" i="0" u="none" strike="noStrike" kern="1200" cap="none" spc="0" normalizeH="0" baseline="0" noProof="0" dirty="0" err="1">
                <a:ln>
                  <a:noFill/>
                </a:ln>
                <a:solidFill>
                  <a:prstClr val="black"/>
                </a:solidFill>
                <a:effectLst/>
                <a:uLnTx/>
                <a:uFillTx/>
                <a:latin typeface="Microsoft YaHei" panose="020B0503020204020204" pitchFamily="34" charset="-122"/>
                <a:ea typeface="Microsoft YaHei" panose="020B0503020204020204" pitchFamily="34" charset="-122"/>
                <a:cs typeface="Helvetica Neue"/>
                <a:sym typeface="Helvetica Neue"/>
              </a:rPr>
              <a:t>cpu</a:t>
            </a:r>
            <a:r>
              <a:rPr kumimoji="1" lang="zh-CN" altLang="en-US" sz="1564"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cs typeface="Helvetica Neue"/>
                <a:sym typeface="Helvetica Neue"/>
              </a:rPr>
              <a:t>运行 慢，</a:t>
            </a:r>
            <a:r>
              <a:rPr kumimoji="1" lang="en-US" altLang="zh-CN" sz="1564" b="0" i="0" u="none" strike="noStrike" kern="1200" cap="none" spc="0" normalizeH="0" baseline="0" noProof="0" dirty="0" err="1">
                <a:ln>
                  <a:noFill/>
                </a:ln>
                <a:solidFill>
                  <a:prstClr val="black"/>
                </a:solidFill>
                <a:effectLst/>
                <a:uLnTx/>
                <a:uFillTx/>
                <a:latin typeface="Microsoft YaHei" panose="020B0503020204020204" pitchFamily="34" charset="-122"/>
                <a:ea typeface="Microsoft YaHei" panose="020B0503020204020204" pitchFamily="34" charset="-122"/>
                <a:cs typeface="Helvetica Neue"/>
                <a:sym typeface="Helvetica Neue"/>
              </a:rPr>
              <a:t>gpu</a:t>
            </a:r>
            <a:r>
              <a:rPr kumimoji="1" lang="zh-CN" altLang="en-US" sz="1564"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cs typeface="Helvetica Neue"/>
                <a:sym typeface="Helvetica Neue"/>
              </a:rPr>
              <a:t>在等待</a:t>
            </a:r>
            <a:endParaRPr kumimoji="1" lang="en-US" altLang="zh-CN" sz="1564" b="0" i="0" u="none" strike="noStrike" kern="1200" cap="none" spc="0" normalizeH="0" baseline="0" noProof="0" dirty="0">
              <a:ln>
                <a:noFill/>
              </a:ln>
              <a:solidFill>
                <a:prstClr val="black"/>
              </a:solidFill>
              <a:effectLst/>
              <a:uLnTx/>
              <a:uFillTx/>
              <a:latin typeface="Microsoft YaHei" panose="020B0503020204020204" pitchFamily="34" charset="-122"/>
              <a:ea typeface="Microsoft YaHei" panose="020B0503020204020204" pitchFamily="34" charset="-122"/>
              <a:cs typeface="Helvetica Neue"/>
              <a:sym typeface="Helvetica Neue"/>
            </a:endParaRPr>
          </a:p>
        </p:txBody>
      </p:sp>
    </p:spTree>
    <p:extLst>
      <p:ext uri="{BB962C8B-B14F-4D97-AF65-F5344CB8AC3E}">
        <p14:creationId xmlns:p14="http://schemas.microsoft.com/office/powerpoint/2010/main" val="39624218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圆角矩形 53">
            <a:extLst>
              <a:ext uri="{FF2B5EF4-FFF2-40B4-BE49-F238E27FC236}">
                <a16:creationId xmlns:a16="http://schemas.microsoft.com/office/drawing/2014/main" id="{12B8F83C-730D-764F-A272-D567883FB154}"/>
              </a:ext>
            </a:extLst>
          </p:cNvPr>
          <p:cNvSpPr/>
          <p:nvPr/>
        </p:nvSpPr>
        <p:spPr>
          <a:xfrm>
            <a:off x="757900" y="6946227"/>
            <a:ext cx="2878320" cy="1975828"/>
          </a:xfrm>
          <a:prstGeom prst="roundRect">
            <a:avLst>
              <a:gd name="adj" fmla="val 4902"/>
            </a:avLst>
          </a:prstGeom>
          <a:solidFill>
            <a:schemeClr val="accent4">
              <a:lumMod val="40000"/>
              <a:lumOff val="60000"/>
            </a:schemeClr>
          </a:solidFill>
          <a:ln w="1905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endParaRPr lang="zh-CN" altLang="en-US" sz="2200" b="0" kern="1200">
              <a:solidFill>
                <a:srgbClr val="FFFFFF"/>
              </a:solidFill>
              <a:latin typeface="Helvetica Neue Medium"/>
              <a:cs typeface="Helvetica Neue Medium"/>
              <a:sym typeface="Helvetica Neue Medium"/>
            </a:endParaRPr>
          </a:p>
        </p:txBody>
      </p:sp>
      <p:sp>
        <p:nvSpPr>
          <p:cNvPr id="34" name="圆角矩形 33">
            <a:extLst>
              <a:ext uri="{FF2B5EF4-FFF2-40B4-BE49-F238E27FC236}">
                <a16:creationId xmlns:a16="http://schemas.microsoft.com/office/drawing/2014/main" id="{30AD4ECF-6AA9-BD4F-8981-A47BDE135EE9}"/>
              </a:ext>
            </a:extLst>
          </p:cNvPr>
          <p:cNvSpPr/>
          <p:nvPr/>
        </p:nvSpPr>
        <p:spPr>
          <a:xfrm>
            <a:off x="747014" y="1736929"/>
            <a:ext cx="2878320" cy="5034834"/>
          </a:xfrm>
          <a:prstGeom prst="roundRect">
            <a:avLst>
              <a:gd name="adj" fmla="val 4902"/>
            </a:avLst>
          </a:prstGeom>
          <a:solidFill>
            <a:schemeClr val="accent3">
              <a:lumMod val="40000"/>
              <a:lumOff val="60000"/>
            </a:schemeClr>
          </a:solidFill>
          <a:ln w="1905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endParaRPr lang="zh-CN" altLang="en-US" sz="2200" b="0" kern="1200">
              <a:solidFill>
                <a:srgbClr val="FFFFFF"/>
              </a:solidFill>
              <a:latin typeface="Helvetica Neue Medium"/>
              <a:cs typeface="Helvetica Neue Medium"/>
              <a:sym typeface="Helvetica Neue Medium"/>
            </a:endParaRPr>
          </a:p>
        </p:txBody>
      </p:sp>
      <p:sp>
        <p:nvSpPr>
          <p:cNvPr id="32" name="下箭头 31">
            <a:extLst>
              <a:ext uri="{FF2B5EF4-FFF2-40B4-BE49-F238E27FC236}">
                <a16:creationId xmlns:a16="http://schemas.microsoft.com/office/drawing/2014/main" id="{32E1F248-6843-0D4B-9E81-074C67C89E47}"/>
              </a:ext>
            </a:extLst>
          </p:cNvPr>
          <p:cNvSpPr/>
          <p:nvPr/>
        </p:nvSpPr>
        <p:spPr>
          <a:xfrm>
            <a:off x="1334869" y="1850995"/>
            <a:ext cx="164477" cy="6907691"/>
          </a:xfrm>
          <a:prstGeom prst="downArrow">
            <a:avLst>
              <a:gd name="adj1" fmla="val 50000"/>
              <a:gd name="adj2" fmla="val 173032"/>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endParaRPr lang="zh-CN" altLang="en-US" sz="2200" b="0" kern="1200">
              <a:solidFill>
                <a:srgbClr val="FFFFFF"/>
              </a:solidFill>
              <a:latin typeface="Helvetica Neue Medium"/>
              <a:cs typeface="Helvetica Neue Medium"/>
              <a:sym typeface="Helvetica Neue Medium"/>
            </a:endParaRPr>
          </a:p>
        </p:txBody>
      </p:sp>
      <p:sp>
        <p:nvSpPr>
          <p:cNvPr id="33" name="五边形 32">
            <a:extLst>
              <a:ext uri="{FF2B5EF4-FFF2-40B4-BE49-F238E27FC236}">
                <a16:creationId xmlns:a16="http://schemas.microsoft.com/office/drawing/2014/main" id="{DEE9668D-E392-8C41-968D-D1530F1F87EA}"/>
              </a:ext>
            </a:extLst>
          </p:cNvPr>
          <p:cNvSpPr/>
          <p:nvPr/>
        </p:nvSpPr>
        <p:spPr>
          <a:xfrm>
            <a:off x="1672961" y="2141242"/>
            <a:ext cx="1608832" cy="498483"/>
          </a:xfrm>
          <a:prstGeom prst="homePlate">
            <a:avLst/>
          </a:prstGeom>
          <a:solidFill>
            <a:schemeClr val="accent3">
              <a:lumMod val="75000"/>
            </a:schemeClr>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a:latin typeface="Microsoft YaHei" panose="020B0503020204020204" pitchFamily="34" charset="-122"/>
                <a:ea typeface="Microsoft YaHei" panose="020B0503020204020204" pitchFamily="34" charset="-122"/>
                <a:cs typeface="Helvetica Neue Medium"/>
                <a:sym typeface="Helvetica Neue Medium"/>
              </a:rPr>
              <a:t>prefilter</a:t>
            </a:r>
            <a:endPar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48" name="五边形 47">
            <a:extLst>
              <a:ext uri="{FF2B5EF4-FFF2-40B4-BE49-F238E27FC236}">
                <a16:creationId xmlns:a16="http://schemas.microsoft.com/office/drawing/2014/main" id="{8E72E537-9AA2-CE49-A5DE-1A608B3FE529}"/>
              </a:ext>
            </a:extLst>
          </p:cNvPr>
          <p:cNvSpPr/>
          <p:nvPr/>
        </p:nvSpPr>
        <p:spPr>
          <a:xfrm>
            <a:off x="1672958" y="2683221"/>
            <a:ext cx="1608832" cy="498483"/>
          </a:xfrm>
          <a:prstGeom prst="homePlate">
            <a:avLst/>
          </a:prstGeom>
          <a:solidFill>
            <a:schemeClr val="accent3">
              <a:lumMod val="75000"/>
            </a:schemeClr>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a:latin typeface="Microsoft YaHei" panose="020B0503020204020204" pitchFamily="34" charset="-122"/>
                <a:ea typeface="Microsoft YaHei" panose="020B0503020204020204" pitchFamily="34" charset="-122"/>
                <a:cs typeface="Helvetica Neue Medium"/>
                <a:sym typeface="Helvetica Neue Medium"/>
              </a:rPr>
              <a:t>filter</a:t>
            </a:r>
            <a:endPar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49" name="五边形 48">
            <a:extLst>
              <a:ext uri="{FF2B5EF4-FFF2-40B4-BE49-F238E27FC236}">
                <a16:creationId xmlns:a16="http://schemas.microsoft.com/office/drawing/2014/main" id="{5B684AE5-6002-684F-9749-916AA73803BC}"/>
              </a:ext>
            </a:extLst>
          </p:cNvPr>
          <p:cNvSpPr/>
          <p:nvPr/>
        </p:nvSpPr>
        <p:spPr>
          <a:xfrm>
            <a:off x="1672958" y="3841253"/>
            <a:ext cx="1608832" cy="498483"/>
          </a:xfrm>
          <a:prstGeom prst="homePlate">
            <a:avLst/>
          </a:prstGeom>
          <a:solidFill>
            <a:schemeClr val="accent3">
              <a:lumMod val="75000"/>
            </a:schemeClr>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a:latin typeface="Microsoft YaHei" panose="020B0503020204020204" pitchFamily="34" charset="-122"/>
                <a:ea typeface="Microsoft YaHei" panose="020B0503020204020204" pitchFamily="34" charset="-122"/>
                <a:cs typeface="Helvetica Neue Medium"/>
                <a:sym typeface="Helvetica Neue Medium"/>
              </a:rPr>
              <a:t>prescore</a:t>
            </a:r>
            <a:endPar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50" name="五边形 49">
            <a:extLst>
              <a:ext uri="{FF2B5EF4-FFF2-40B4-BE49-F238E27FC236}">
                <a16:creationId xmlns:a16="http://schemas.microsoft.com/office/drawing/2014/main" id="{7DFCF493-504A-C14A-ABAA-90A33DAD45CA}"/>
              </a:ext>
            </a:extLst>
          </p:cNvPr>
          <p:cNvSpPr/>
          <p:nvPr/>
        </p:nvSpPr>
        <p:spPr>
          <a:xfrm>
            <a:off x="1672958" y="4397965"/>
            <a:ext cx="1608832" cy="498483"/>
          </a:xfrm>
          <a:prstGeom prst="homePlate">
            <a:avLst/>
          </a:prstGeom>
          <a:solidFill>
            <a:schemeClr val="accent3">
              <a:lumMod val="75000"/>
            </a:schemeClr>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a:latin typeface="Microsoft YaHei" panose="020B0503020204020204" pitchFamily="34" charset="-122"/>
                <a:ea typeface="Microsoft YaHei" panose="020B0503020204020204" pitchFamily="34" charset="-122"/>
                <a:cs typeface="Helvetica Neue Medium"/>
                <a:sym typeface="Helvetica Neue Medium"/>
              </a:rPr>
              <a:t>score</a:t>
            </a:r>
            <a:endPar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51" name="五边形 50">
            <a:extLst>
              <a:ext uri="{FF2B5EF4-FFF2-40B4-BE49-F238E27FC236}">
                <a16:creationId xmlns:a16="http://schemas.microsoft.com/office/drawing/2014/main" id="{BFCA32D5-0331-C64F-BDF4-B0B410D0FB6D}"/>
              </a:ext>
            </a:extLst>
          </p:cNvPr>
          <p:cNvSpPr/>
          <p:nvPr/>
        </p:nvSpPr>
        <p:spPr>
          <a:xfrm>
            <a:off x="1672958" y="4941824"/>
            <a:ext cx="1608832" cy="498483"/>
          </a:xfrm>
          <a:prstGeom prst="homePlate">
            <a:avLst/>
          </a:prstGeom>
          <a:solidFill>
            <a:schemeClr val="accent3">
              <a:lumMod val="75000"/>
            </a:schemeClr>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a:latin typeface="Microsoft YaHei" panose="020B0503020204020204" pitchFamily="34" charset="-122"/>
                <a:ea typeface="Microsoft YaHei" panose="020B0503020204020204" pitchFamily="34" charset="-122"/>
                <a:cs typeface="Helvetica Neue Medium"/>
                <a:sym typeface="Helvetica Neue Medium"/>
              </a:rPr>
              <a:t>normalize</a:t>
            </a:r>
          </a:p>
          <a:p>
            <a:pPr algn="l" defTabSz="584170"/>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a:latin typeface="Microsoft YaHei" panose="020B0503020204020204" pitchFamily="34" charset="-122"/>
                <a:ea typeface="Microsoft YaHei" panose="020B0503020204020204" pitchFamily="34" charset="-122"/>
                <a:cs typeface="Helvetica Neue Medium"/>
                <a:sym typeface="Helvetica Neue Medium"/>
              </a:rPr>
              <a:t>score</a:t>
            </a:r>
            <a:endPar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52" name="五边形 51">
            <a:extLst>
              <a:ext uri="{FF2B5EF4-FFF2-40B4-BE49-F238E27FC236}">
                <a16:creationId xmlns:a16="http://schemas.microsoft.com/office/drawing/2014/main" id="{01146445-EBF7-414E-A512-5FFBDDE70C6B}"/>
              </a:ext>
            </a:extLst>
          </p:cNvPr>
          <p:cNvSpPr/>
          <p:nvPr/>
        </p:nvSpPr>
        <p:spPr>
          <a:xfrm>
            <a:off x="1672957" y="5498535"/>
            <a:ext cx="1608832" cy="498483"/>
          </a:xfrm>
          <a:prstGeom prst="homePlate">
            <a:avLst/>
          </a:prstGeom>
          <a:solidFill>
            <a:schemeClr val="accent3">
              <a:lumMod val="75000"/>
            </a:schemeClr>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err="1">
                <a:latin typeface="Microsoft YaHei" panose="020B0503020204020204" pitchFamily="34" charset="-122"/>
                <a:ea typeface="Microsoft YaHei" panose="020B0503020204020204" pitchFamily="34" charset="-122"/>
                <a:cs typeface="Helvetica Neue Medium"/>
                <a:sym typeface="Helvetica Neue Medium"/>
              </a:rPr>
              <a:t>reserver</a:t>
            </a:r>
            <a:endPar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53" name="五边形 52">
            <a:extLst>
              <a:ext uri="{FF2B5EF4-FFF2-40B4-BE49-F238E27FC236}">
                <a16:creationId xmlns:a16="http://schemas.microsoft.com/office/drawing/2014/main" id="{FDA57123-1F60-AD46-A886-D2B2042E4813}"/>
              </a:ext>
            </a:extLst>
          </p:cNvPr>
          <p:cNvSpPr/>
          <p:nvPr/>
        </p:nvSpPr>
        <p:spPr>
          <a:xfrm>
            <a:off x="1672957" y="6055246"/>
            <a:ext cx="1608832" cy="498483"/>
          </a:xfrm>
          <a:prstGeom prst="homePlate">
            <a:avLst/>
          </a:prstGeom>
          <a:solidFill>
            <a:schemeClr val="accent3">
              <a:lumMod val="75000"/>
            </a:schemeClr>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a:latin typeface="Microsoft YaHei" panose="020B0503020204020204" pitchFamily="34" charset="-122"/>
                <a:ea typeface="Microsoft YaHei" panose="020B0503020204020204" pitchFamily="34" charset="-122"/>
                <a:cs typeface="Helvetica Neue Medium"/>
                <a:sym typeface="Helvetica Neue Medium"/>
              </a:rPr>
              <a:t>permit</a:t>
            </a:r>
            <a:endPar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55" name="五边形 54">
            <a:extLst>
              <a:ext uri="{FF2B5EF4-FFF2-40B4-BE49-F238E27FC236}">
                <a16:creationId xmlns:a16="http://schemas.microsoft.com/office/drawing/2014/main" id="{087AEA61-F615-1841-8F46-1CE4083BAE7A}"/>
              </a:ext>
            </a:extLst>
          </p:cNvPr>
          <p:cNvSpPr/>
          <p:nvPr/>
        </p:nvSpPr>
        <p:spPr>
          <a:xfrm>
            <a:off x="1672956" y="7081795"/>
            <a:ext cx="1608832" cy="498483"/>
          </a:xfrm>
          <a:prstGeom prst="homePlate">
            <a:avLst/>
          </a:prstGeom>
          <a:solidFill>
            <a:schemeClr val="accent4">
              <a:lumMod val="75000"/>
            </a:schemeClr>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a:latin typeface="Microsoft YaHei" panose="020B0503020204020204" pitchFamily="34" charset="-122"/>
                <a:ea typeface="Microsoft YaHei" panose="020B0503020204020204" pitchFamily="34" charset="-122"/>
                <a:cs typeface="Helvetica Neue Medium"/>
                <a:sym typeface="Helvetica Neue Medium"/>
              </a:rPr>
              <a:t>prebind</a:t>
            </a:r>
            <a:endPar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56" name="五边形 55">
            <a:extLst>
              <a:ext uri="{FF2B5EF4-FFF2-40B4-BE49-F238E27FC236}">
                <a16:creationId xmlns:a16="http://schemas.microsoft.com/office/drawing/2014/main" id="{804EAEF5-9EC5-BC47-A686-CF4D3A14D96F}"/>
              </a:ext>
            </a:extLst>
          </p:cNvPr>
          <p:cNvSpPr/>
          <p:nvPr/>
        </p:nvSpPr>
        <p:spPr>
          <a:xfrm>
            <a:off x="1672956" y="7648002"/>
            <a:ext cx="1608832" cy="498483"/>
          </a:xfrm>
          <a:prstGeom prst="homePlate">
            <a:avLst/>
          </a:prstGeom>
          <a:solidFill>
            <a:schemeClr val="accent4">
              <a:lumMod val="75000"/>
            </a:schemeClr>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a:latin typeface="Microsoft YaHei" panose="020B0503020204020204" pitchFamily="34" charset="-122"/>
                <a:ea typeface="Microsoft YaHei" panose="020B0503020204020204" pitchFamily="34" charset="-122"/>
                <a:cs typeface="Helvetica Neue Medium"/>
                <a:sym typeface="Helvetica Neue Medium"/>
              </a:rPr>
              <a:t>bind</a:t>
            </a:r>
            <a:endPar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57" name="五边形 56">
            <a:extLst>
              <a:ext uri="{FF2B5EF4-FFF2-40B4-BE49-F238E27FC236}">
                <a16:creationId xmlns:a16="http://schemas.microsoft.com/office/drawing/2014/main" id="{BAA3E544-4BFC-8F42-A114-97C3CB321394}"/>
              </a:ext>
            </a:extLst>
          </p:cNvPr>
          <p:cNvSpPr/>
          <p:nvPr/>
        </p:nvSpPr>
        <p:spPr>
          <a:xfrm>
            <a:off x="1672956" y="8213844"/>
            <a:ext cx="1608832" cy="498483"/>
          </a:xfrm>
          <a:prstGeom prst="homePlate">
            <a:avLst/>
          </a:prstGeom>
          <a:solidFill>
            <a:schemeClr val="accent4">
              <a:lumMod val="75000"/>
            </a:schemeClr>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err="1">
                <a:latin typeface="Microsoft YaHei" panose="020B0503020204020204" pitchFamily="34" charset="-122"/>
                <a:ea typeface="Microsoft YaHei" panose="020B0503020204020204" pitchFamily="34" charset="-122"/>
                <a:cs typeface="Helvetica Neue Medium"/>
                <a:sym typeface="Helvetica Neue Medium"/>
              </a:rPr>
              <a:t>postbind</a:t>
            </a:r>
            <a:endPar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36" name="文本框 35">
            <a:extLst>
              <a:ext uri="{FF2B5EF4-FFF2-40B4-BE49-F238E27FC236}">
                <a16:creationId xmlns:a16="http://schemas.microsoft.com/office/drawing/2014/main" id="{FC249FB2-505F-2F43-BADC-FA2FC9C3A64B}"/>
              </a:ext>
            </a:extLst>
          </p:cNvPr>
          <p:cNvSpPr txBox="1"/>
          <p:nvPr/>
        </p:nvSpPr>
        <p:spPr>
          <a:xfrm>
            <a:off x="794594" y="3519001"/>
            <a:ext cx="453470" cy="16414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r>
              <a:rPr lang="zh-CN" altLang="en-US" sz="2000" b="0" kern="1200" dirty="0">
                <a:latin typeface="Microsoft YaHei" panose="020B0503020204020204" pitchFamily="34" charset="-122"/>
                <a:ea typeface="Microsoft YaHei" panose="020B0503020204020204" pitchFamily="34" charset="-122"/>
                <a:cs typeface="Helvetica Neue Medium"/>
              </a:rPr>
              <a:t>调度生命期</a:t>
            </a:r>
          </a:p>
        </p:txBody>
      </p:sp>
      <p:sp>
        <p:nvSpPr>
          <p:cNvPr id="58" name="文本框 57">
            <a:extLst>
              <a:ext uri="{FF2B5EF4-FFF2-40B4-BE49-F238E27FC236}">
                <a16:creationId xmlns:a16="http://schemas.microsoft.com/office/drawing/2014/main" id="{31C9ECB2-F32B-CF4C-813F-C3CA8FDB2D3E}"/>
              </a:ext>
            </a:extLst>
          </p:cNvPr>
          <p:cNvSpPr txBox="1"/>
          <p:nvPr/>
        </p:nvSpPr>
        <p:spPr>
          <a:xfrm>
            <a:off x="775609" y="7077407"/>
            <a:ext cx="453470" cy="16414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r>
              <a:rPr lang="zh-CN" altLang="en-US" sz="2000" b="0" kern="1200" dirty="0">
                <a:latin typeface="Microsoft YaHei" panose="020B0503020204020204" pitchFamily="34" charset="-122"/>
                <a:ea typeface="Microsoft YaHei" panose="020B0503020204020204" pitchFamily="34" charset="-122"/>
                <a:cs typeface="Helvetica Neue Medium"/>
              </a:rPr>
              <a:t>绑定生命期</a:t>
            </a:r>
            <a:endParaRPr lang="en-US" altLang="zh-CN" sz="2000" b="0" kern="1200" dirty="0">
              <a:latin typeface="Microsoft YaHei" panose="020B0503020204020204" pitchFamily="34" charset="-122"/>
              <a:ea typeface="Microsoft YaHei" panose="020B0503020204020204" pitchFamily="34" charset="-122"/>
              <a:cs typeface="Helvetica Neue Medium"/>
            </a:endParaRPr>
          </a:p>
        </p:txBody>
      </p:sp>
      <p:sp>
        <p:nvSpPr>
          <p:cNvPr id="37" name="左大括号 36">
            <a:extLst>
              <a:ext uri="{FF2B5EF4-FFF2-40B4-BE49-F238E27FC236}">
                <a16:creationId xmlns:a16="http://schemas.microsoft.com/office/drawing/2014/main" id="{E986DFA8-D563-6B49-BF93-2D453BF2900F}"/>
              </a:ext>
            </a:extLst>
          </p:cNvPr>
          <p:cNvSpPr/>
          <p:nvPr/>
        </p:nvSpPr>
        <p:spPr>
          <a:xfrm>
            <a:off x="3571005" y="1850995"/>
            <a:ext cx="405373" cy="6907691"/>
          </a:xfrm>
          <a:prstGeom prst="leftBrace">
            <a:avLst>
              <a:gd name="adj1" fmla="val 9258"/>
              <a:gd name="adj2" fmla="val 42619"/>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6" tIns="45717" rIns="91436" bIns="45717" numCol="1" spcCol="38100" rtlCol="0" anchor="t">
            <a:noAutofit/>
          </a:bodyPr>
          <a:lstStyle/>
          <a:p>
            <a:pPr algn="l" defTabSz="914354" latinLnBrk="1"/>
            <a:endParaRPr lang="zh-CN" altLang="en-US" sz="1801" b="0" kern="1200">
              <a:latin typeface="Helvetica Neue Medium"/>
              <a:cs typeface="Helvetica Neue Medium"/>
            </a:endParaRPr>
          </a:p>
        </p:txBody>
      </p:sp>
      <p:sp>
        <p:nvSpPr>
          <p:cNvPr id="215" name="矩形 214">
            <a:extLst>
              <a:ext uri="{FF2B5EF4-FFF2-40B4-BE49-F238E27FC236}">
                <a16:creationId xmlns:a16="http://schemas.microsoft.com/office/drawing/2014/main" id="{1A7BF71A-15D4-784F-A181-B16612C094C9}"/>
              </a:ext>
            </a:extLst>
          </p:cNvPr>
          <p:cNvSpPr/>
          <p:nvPr/>
        </p:nvSpPr>
        <p:spPr>
          <a:xfrm>
            <a:off x="728591" y="447545"/>
            <a:ext cx="204800" cy="768000"/>
          </a:xfrm>
          <a:prstGeom prst="rect">
            <a:avLst/>
          </a:prstGeom>
          <a:solidFill>
            <a:srgbClr val="167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00460" hangingPunct="1"/>
            <a:endParaRPr lang="zh-CN" altLang="en-US" sz="1920" b="0" kern="1200">
              <a:solidFill>
                <a:srgbClr val="FFFFFF"/>
              </a:solidFill>
              <a:latin typeface="Helvetica Neue Medium"/>
              <a:cs typeface="Helvetica Neue Medium"/>
            </a:endParaRPr>
          </a:p>
        </p:txBody>
      </p:sp>
      <p:grpSp>
        <p:nvGrpSpPr>
          <p:cNvPr id="217" name="组合 216">
            <a:extLst>
              <a:ext uri="{FF2B5EF4-FFF2-40B4-BE49-F238E27FC236}">
                <a16:creationId xmlns:a16="http://schemas.microsoft.com/office/drawing/2014/main" id="{B0B2F8D0-AFCD-1741-A5BB-3D4E14E9182F}"/>
              </a:ext>
            </a:extLst>
          </p:cNvPr>
          <p:cNvGrpSpPr/>
          <p:nvPr/>
        </p:nvGrpSpPr>
        <p:grpSpPr>
          <a:xfrm>
            <a:off x="8670131" y="6604122"/>
            <a:ext cx="2242685" cy="2426084"/>
            <a:chOff x="9489408" y="1378234"/>
            <a:chExt cx="2592864" cy="3498566"/>
          </a:xfrm>
        </p:grpSpPr>
        <p:sp>
          <p:nvSpPr>
            <p:cNvPr id="218" name="矩形 217">
              <a:extLst>
                <a:ext uri="{FF2B5EF4-FFF2-40B4-BE49-F238E27FC236}">
                  <a16:creationId xmlns:a16="http://schemas.microsoft.com/office/drawing/2014/main" id="{A9B58E87-EC5A-4F4D-B045-FA375D666D53}"/>
                </a:ext>
              </a:extLst>
            </p:cNvPr>
            <p:cNvSpPr/>
            <p:nvPr/>
          </p:nvSpPr>
          <p:spPr>
            <a:xfrm>
              <a:off x="9521952" y="1840992"/>
              <a:ext cx="2560320" cy="3035808"/>
            </a:xfrm>
            <a:prstGeom prst="rect">
              <a:avLst/>
            </a:prstGeom>
            <a:noFill/>
            <a:ln w="25400" cap="flat">
              <a:solidFill>
                <a:schemeClr val="tx1">
                  <a:lumMod val="75000"/>
                  <a:lumOff val="2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endParaRPr lang="zh-CN" altLang="en-US" sz="2200" b="0" dirty="0">
                <a:solidFill>
                  <a:srgbClr val="FFFFFF"/>
                </a:solidFill>
                <a:latin typeface="Helvetica Neue Medium"/>
                <a:cs typeface="Helvetica Neue Medium"/>
                <a:sym typeface="Helvetica Neue Medium"/>
              </a:endParaRPr>
            </a:p>
          </p:txBody>
        </p:sp>
        <p:sp>
          <p:nvSpPr>
            <p:cNvPr id="219" name="矩形 218">
              <a:extLst>
                <a:ext uri="{FF2B5EF4-FFF2-40B4-BE49-F238E27FC236}">
                  <a16:creationId xmlns:a16="http://schemas.microsoft.com/office/drawing/2014/main" id="{CB8078CF-76C0-A940-A3AB-B7FB66D1BD00}"/>
                </a:ext>
              </a:extLst>
            </p:cNvPr>
            <p:cNvSpPr/>
            <p:nvPr/>
          </p:nvSpPr>
          <p:spPr>
            <a:xfrm>
              <a:off x="10887456" y="2042161"/>
              <a:ext cx="1024128" cy="530352"/>
            </a:xfrm>
            <a:prstGeom prst="rect">
              <a:avLst/>
            </a:prstGeom>
            <a:solidFill>
              <a:schemeClr val="accent3">
                <a:lumMod val="75000"/>
              </a:schemeClr>
            </a:solidFill>
            <a:ln w="25400" cap="flat">
              <a:solidFill>
                <a:schemeClr val="accent3">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600" b="0" dirty="0">
                  <a:latin typeface="FangSong" panose="02010609060101010101" pitchFamily="49" charset="-122"/>
                  <a:ea typeface="FangSong" panose="02010609060101010101" pitchFamily="49" charset="-122"/>
                  <a:cs typeface="Helvetica Neue Medium"/>
                  <a:sym typeface="Helvetica Neue Medium"/>
                </a:rPr>
                <a:t>GPU0</a:t>
              </a:r>
              <a:endParaRPr lang="zh-CN" altLang="en-US" sz="1600" b="0" dirty="0">
                <a:latin typeface="FangSong" panose="02010609060101010101" pitchFamily="49" charset="-122"/>
                <a:ea typeface="FangSong" panose="02010609060101010101" pitchFamily="49" charset="-122"/>
                <a:cs typeface="Helvetica Neue Medium"/>
                <a:sym typeface="Helvetica Neue Medium"/>
              </a:endParaRPr>
            </a:p>
          </p:txBody>
        </p:sp>
        <p:sp>
          <p:nvSpPr>
            <p:cNvPr id="220" name="矩形 219">
              <a:extLst>
                <a:ext uri="{FF2B5EF4-FFF2-40B4-BE49-F238E27FC236}">
                  <a16:creationId xmlns:a16="http://schemas.microsoft.com/office/drawing/2014/main" id="{FD60F6B6-5350-364E-ABFA-E010F2CD7298}"/>
                </a:ext>
              </a:extLst>
            </p:cNvPr>
            <p:cNvSpPr/>
            <p:nvPr/>
          </p:nvSpPr>
          <p:spPr>
            <a:xfrm>
              <a:off x="10887456" y="2712722"/>
              <a:ext cx="1024128" cy="530352"/>
            </a:xfrm>
            <a:prstGeom prst="rect">
              <a:avLst/>
            </a:prstGeom>
            <a:solidFill>
              <a:schemeClr val="accent3">
                <a:lumMod val="75000"/>
              </a:schemeClr>
            </a:solidFill>
            <a:ln w="25400" cap="flat">
              <a:solidFill>
                <a:schemeClr val="accent3">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600" b="0" dirty="0">
                  <a:latin typeface="FangSong" panose="02010609060101010101" pitchFamily="49" charset="-122"/>
                  <a:ea typeface="FangSong" panose="02010609060101010101" pitchFamily="49" charset="-122"/>
                  <a:cs typeface="Helvetica Neue Medium"/>
                  <a:sym typeface="Helvetica Neue Medium"/>
                </a:rPr>
                <a:t>GPU1</a:t>
              </a:r>
              <a:endParaRPr lang="zh-CN" altLang="en-US" sz="1600" b="0" dirty="0">
                <a:latin typeface="FangSong" panose="02010609060101010101" pitchFamily="49" charset="-122"/>
                <a:ea typeface="FangSong" panose="02010609060101010101" pitchFamily="49" charset="-122"/>
                <a:cs typeface="Helvetica Neue Medium"/>
                <a:sym typeface="Helvetica Neue Medium"/>
              </a:endParaRPr>
            </a:p>
          </p:txBody>
        </p:sp>
        <p:sp>
          <p:nvSpPr>
            <p:cNvPr id="221" name="矩形 220">
              <a:extLst>
                <a:ext uri="{FF2B5EF4-FFF2-40B4-BE49-F238E27FC236}">
                  <a16:creationId xmlns:a16="http://schemas.microsoft.com/office/drawing/2014/main" id="{E40845B8-B1E8-FF42-BC05-13C82D7CF4C8}"/>
                </a:ext>
              </a:extLst>
            </p:cNvPr>
            <p:cNvSpPr/>
            <p:nvPr/>
          </p:nvSpPr>
          <p:spPr>
            <a:xfrm>
              <a:off x="10887456" y="3422480"/>
              <a:ext cx="1024128" cy="530352"/>
            </a:xfrm>
            <a:prstGeom prst="rect">
              <a:avLst/>
            </a:prstGeom>
            <a:solidFill>
              <a:schemeClr val="accent3">
                <a:lumMod val="75000"/>
              </a:schemeClr>
            </a:solidFill>
            <a:ln w="25400" cap="flat">
              <a:solidFill>
                <a:schemeClr val="accent3">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600" b="0" dirty="0">
                  <a:latin typeface="FangSong" panose="02010609060101010101" pitchFamily="49" charset="-122"/>
                  <a:ea typeface="FangSong" panose="02010609060101010101" pitchFamily="49" charset="-122"/>
                  <a:cs typeface="Helvetica Neue Medium"/>
                  <a:sym typeface="Helvetica Neue Medium"/>
                </a:rPr>
                <a:t>GPU2</a:t>
              </a:r>
              <a:endParaRPr lang="zh-CN" altLang="en-US" sz="1600" b="0" dirty="0">
                <a:latin typeface="FangSong" panose="02010609060101010101" pitchFamily="49" charset="-122"/>
                <a:ea typeface="FangSong" panose="02010609060101010101" pitchFamily="49" charset="-122"/>
                <a:cs typeface="Helvetica Neue Medium"/>
                <a:sym typeface="Helvetica Neue Medium"/>
              </a:endParaRPr>
            </a:p>
          </p:txBody>
        </p:sp>
        <p:sp>
          <p:nvSpPr>
            <p:cNvPr id="222" name="矩形 221">
              <a:extLst>
                <a:ext uri="{FF2B5EF4-FFF2-40B4-BE49-F238E27FC236}">
                  <a16:creationId xmlns:a16="http://schemas.microsoft.com/office/drawing/2014/main" id="{2DD107D7-28B3-7242-BF97-BF6AB98C0130}"/>
                </a:ext>
              </a:extLst>
            </p:cNvPr>
            <p:cNvSpPr/>
            <p:nvPr/>
          </p:nvSpPr>
          <p:spPr>
            <a:xfrm>
              <a:off x="10887456" y="4132238"/>
              <a:ext cx="1024128" cy="530352"/>
            </a:xfrm>
            <a:prstGeom prst="rect">
              <a:avLst/>
            </a:prstGeom>
            <a:solidFill>
              <a:schemeClr val="accent6"/>
            </a:solidFill>
            <a:ln w="25400" cap="flat">
              <a:solidFill>
                <a:schemeClr val="accent6"/>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600" b="0" dirty="0">
                  <a:latin typeface="FangSong" panose="02010609060101010101" pitchFamily="49" charset="-122"/>
                  <a:ea typeface="FangSong" panose="02010609060101010101" pitchFamily="49" charset="-122"/>
                  <a:cs typeface="Helvetica Neue Medium"/>
                  <a:sym typeface="Helvetica Neue Medium"/>
                </a:rPr>
                <a:t>GPU3</a:t>
              </a:r>
              <a:endParaRPr lang="zh-CN" altLang="en-US" sz="1600" b="0" dirty="0">
                <a:latin typeface="FangSong" panose="02010609060101010101" pitchFamily="49" charset="-122"/>
                <a:ea typeface="FangSong" panose="02010609060101010101" pitchFamily="49" charset="-122"/>
                <a:cs typeface="Helvetica Neue Medium"/>
                <a:sym typeface="Helvetica Neue Medium"/>
              </a:endParaRPr>
            </a:p>
          </p:txBody>
        </p:sp>
        <p:sp>
          <p:nvSpPr>
            <p:cNvPr id="223" name="文本框 222">
              <a:extLst>
                <a:ext uri="{FF2B5EF4-FFF2-40B4-BE49-F238E27FC236}">
                  <a16:creationId xmlns:a16="http://schemas.microsoft.com/office/drawing/2014/main" id="{DB56ECBB-9FBD-E847-B1AD-41BC8F8A1CF7}"/>
                </a:ext>
              </a:extLst>
            </p:cNvPr>
            <p:cNvSpPr txBox="1"/>
            <p:nvPr/>
          </p:nvSpPr>
          <p:spPr>
            <a:xfrm>
              <a:off x="9692641" y="3318170"/>
              <a:ext cx="1024127" cy="6805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algn="l" defTabSz="584170"/>
              <a:r>
                <a:rPr lang="en-US" altLang="zh-CN" sz="1200" b="0" dirty="0"/>
                <a:t>task:</a:t>
              </a:r>
              <a:r>
                <a:rPr lang="zh-CN" altLang="en-US" sz="1200" b="0" dirty="0"/>
                <a:t> </a:t>
              </a:r>
              <a:r>
                <a:rPr lang="en-US" altLang="zh-CN" sz="1200" b="0" dirty="0"/>
                <a:t>0</a:t>
              </a:r>
            </a:p>
            <a:p>
              <a:pPr algn="l" defTabSz="584170"/>
              <a:r>
                <a:rPr lang="en-US" altLang="zh-CN" sz="1200" b="0" dirty="0"/>
                <a:t>worker:</a:t>
              </a:r>
              <a:r>
                <a:rPr lang="zh-CN" altLang="en-US" sz="1200" b="0" dirty="0"/>
                <a:t> </a:t>
              </a:r>
              <a:r>
                <a:rPr lang="en-US" altLang="zh-CN" sz="1200" b="0" dirty="0"/>
                <a:t>2</a:t>
              </a:r>
              <a:endParaRPr lang="zh-CN" altLang="en-US" sz="1200" b="0" dirty="0"/>
            </a:p>
          </p:txBody>
        </p:sp>
        <p:sp>
          <p:nvSpPr>
            <p:cNvPr id="224" name="文本框 223">
              <a:extLst>
                <a:ext uri="{FF2B5EF4-FFF2-40B4-BE49-F238E27FC236}">
                  <a16:creationId xmlns:a16="http://schemas.microsoft.com/office/drawing/2014/main" id="{8330D280-F42E-004A-B365-EBB25E33ABC3}"/>
                </a:ext>
              </a:extLst>
            </p:cNvPr>
            <p:cNvSpPr txBox="1"/>
            <p:nvPr/>
          </p:nvSpPr>
          <p:spPr>
            <a:xfrm>
              <a:off x="9692641" y="2666839"/>
              <a:ext cx="1024127" cy="6805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algn="l" defTabSz="584170"/>
              <a:r>
                <a:rPr lang="en-US" altLang="zh-CN" sz="1200" b="0" dirty="0"/>
                <a:t>task:</a:t>
              </a:r>
              <a:r>
                <a:rPr lang="zh-CN" altLang="en-US" sz="1200" b="0" dirty="0"/>
                <a:t> </a:t>
              </a:r>
              <a:r>
                <a:rPr lang="en-US" altLang="zh-CN" sz="1200" b="0" dirty="0"/>
                <a:t>0</a:t>
              </a:r>
            </a:p>
            <a:p>
              <a:pPr algn="l" defTabSz="584170"/>
              <a:r>
                <a:rPr lang="en-US" altLang="zh-CN" sz="1200" b="0" dirty="0"/>
                <a:t>worker:</a:t>
              </a:r>
              <a:r>
                <a:rPr lang="zh-CN" altLang="en-US" sz="1200" b="0" dirty="0"/>
                <a:t> </a:t>
              </a:r>
              <a:r>
                <a:rPr lang="en-US" altLang="zh-CN" sz="1200" b="0" dirty="0"/>
                <a:t>1</a:t>
              </a:r>
              <a:endParaRPr lang="zh-CN" altLang="en-US" sz="1200" b="0" dirty="0"/>
            </a:p>
          </p:txBody>
        </p:sp>
        <p:sp>
          <p:nvSpPr>
            <p:cNvPr id="225" name="文本框 224">
              <a:extLst>
                <a:ext uri="{FF2B5EF4-FFF2-40B4-BE49-F238E27FC236}">
                  <a16:creationId xmlns:a16="http://schemas.microsoft.com/office/drawing/2014/main" id="{0D07C1F2-C88A-FB43-A66F-CEA60BD3D114}"/>
                </a:ext>
              </a:extLst>
            </p:cNvPr>
            <p:cNvSpPr txBox="1"/>
            <p:nvPr/>
          </p:nvSpPr>
          <p:spPr>
            <a:xfrm>
              <a:off x="9710930" y="1996278"/>
              <a:ext cx="1024127" cy="6805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algn="l" defTabSz="584170"/>
              <a:r>
                <a:rPr lang="en-US" altLang="zh-CN" sz="1200" b="0" dirty="0"/>
                <a:t>task:</a:t>
              </a:r>
              <a:r>
                <a:rPr lang="zh-CN" altLang="en-US" sz="1200" b="0" dirty="0"/>
                <a:t> </a:t>
              </a:r>
              <a:r>
                <a:rPr lang="en-US" altLang="zh-CN" sz="1200" b="0" dirty="0"/>
                <a:t>0</a:t>
              </a:r>
            </a:p>
            <a:p>
              <a:pPr algn="l" defTabSz="584170"/>
              <a:r>
                <a:rPr lang="en-US" altLang="zh-CN" sz="1200" b="0" dirty="0"/>
                <a:t>worker:</a:t>
              </a:r>
              <a:r>
                <a:rPr lang="zh-CN" altLang="en-US" sz="1200" b="0" dirty="0"/>
                <a:t> </a:t>
              </a:r>
              <a:r>
                <a:rPr lang="en-US" altLang="zh-CN" sz="1200" b="0" dirty="0"/>
                <a:t>0</a:t>
              </a:r>
              <a:endParaRPr lang="zh-CN" altLang="en-US" sz="1200" b="0" dirty="0"/>
            </a:p>
          </p:txBody>
        </p:sp>
        <p:sp>
          <p:nvSpPr>
            <p:cNvPr id="226" name="文本框 225">
              <a:extLst>
                <a:ext uri="{FF2B5EF4-FFF2-40B4-BE49-F238E27FC236}">
                  <a16:creationId xmlns:a16="http://schemas.microsoft.com/office/drawing/2014/main" id="{19FE8AE6-E9CD-DE43-8645-0EE05DCB8B78}"/>
                </a:ext>
              </a:extLst>
            </p:cNvPr>
            <p:cNvSpPr txBox="1"/>
            <p:nvPr/>
          </p:nvSpPr>
          <p:spPr>
            <a:xfrm>
              <a:off x="9710930" y="4025308"/>
              <a:ext cx="1024127" cy="68054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algn="l" defTabSz="584170"/>
              <a:r>
                <a:rPr lang="en-US" altLang="zh-CN" sz="1200" b="0" dirty="0"/>
                <a:t>task:</a:t>
              </a:r>
              <a:r>
                <a:rPr lang="zh-CN" altLang="en-US" sz="1200" b="0" dirty="0"/>
                <a:t> </a:t>
              </a:r>
              <a:r>
                <a:rPr lang="en-US" altLang="zh-CN" sz="1200" b="0" dirty="0"/>
                <a:t>1</a:t>
              </a:r>
            </a:p>
            <a:p>
              <a:pPr algn="l" defTabSz="584170"/>
              <a:r>
                <a:rPr lang="en-US" altLang="zh-CN" sz="1200" b="0" dirty="0"/>
                <a:t>worker:</a:t>
              </a:r>
              <a:r>
                <a:rPr lang="zh-CN" altLang="en-US" sz="1200" b="0" dirty="0"/>
                <a:t> </a:t>
              </a:r>
              <a:r>
                <a:rPr lang="en-US" altLang="zh-CN" sz="1200" b="0" dirty="0"/>
                <a:t>0</a:t>
              </a:r>
              <a:endParaRPr lang="zh-CN" altLang="en-US" sz="1200" b="0" dirty="0"/>
            </a:p>
          </p:txBody>
        </p:sp>
        <p:sp>
          <p:nvSpPr>
            <p:cNvPr id="227" name="文本框 226">
              <a:extLst>
                <a:ext uri="{FF2B5EF4-FFF2-40B4-BE49-F238E27FC236}">
                  <a16:creationId xmlns:a16="http://schemas.microsoft.com/office/drawing/2014/main" id="{62B7156D-31CD-4A4D-A6E2-6B44E166D233}"/>
                </a:ext>
              </a:extLst>
            </p:cNvPr>
            <p:cNvSpPr txBox="1"/>
            <p:nvPr/>
          </p:nvSpPr>
          <p:spPr>
            <a:xfrm>
              <a:off x="9489408" y="1378234"/>
              <a:ext cx="919234" cy="50300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799" tIns="50799" rIns="50799" bIns="50799" numCol="1" spcCol="38100" rtlCol="0" anchor="ctr">
              <a:spAutoFit/>
            </a:bodyPr>
            <a:lstStyle/>
            <a:p>
              <a:pPr algn="l" defTabSz="584170"/>
              <a:r>
                <a:rPr lang="en-US" altLang="zh-CN" sz="1600" b="0" dirty="0"/>
                <a:t>node:</a:t>
              </a:r>
              <a:r>
                <a:rPr lang="zh-CN" altLang="en-US" sz="1600" b="0" dirty="0"/>
                <a:t> </a:t>
              </a:r>
              <a:r>
                <a:rPr lang="en-US" altLang="zh-CN" sz="1600" b="0" dirty="0"/>
                <a:t>0</a:t>
              </a:r>
              <a:endParaRPr lang="zh-CN" altLang="en-US" sz="1600" b="0" dirty="0"/>
            </a:p>
          </p:txBody>
        </p:sp>
      </p:grpSp>
      <p:sp>
        <p:nvSpPr>
          <p:cNvPr id="4" name="右箭头 3">
            <a:extLst>
              <a:ext uri="{FF2B5EF4-FFF2-40B4-BE49-F238E27FC236}">
                <a16:creationId xmlns:a16="http://schemas.microsoft.com/office/drawing/2014/main" id="{FBD01147-3584-0C41-AE99-5C5D72848986}"/>
              </a:ext>
            </a:extLst>
          </p:cNvPr>
          <p:cNvSpPr/>
          <p:nvPr/>
        </p:nvSpPr>
        <p:spPr>
          <a:xfrm>
            <a:off x="11178937" y="7194534"/>
            <a:ext cx="1026847" cy="1246407"/>
          </a:xfrm>
          <a:prstGeom prst="rightArrow">
            <a:avLst/>
          </a:prstGeom>
          <a:noFill/>
          <a:ln w="12700" cap="flat">
            <a:solidFill>
              <a:schemeClr val="accent3">
                <a:lumMod val="50000"/>
              </a:schemeClr>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249" tIns="72249" rIns="72249" bIns="72249" numCol="1" spcCol="38100" rtlCol="0" anchor="ctr">
            <a:spAutoFit/>
          </a:bodyPr>
          <a:lstStyle/>
          <a:p>
            <a:pPr defTabSz="830849"/>
            <a:endParaRPr lang="zh-CN" altLang="en-US" sz="3129" b="0" kern="1200">
              <a:solidFill>
                <a:srgbClr val="FFFFFF"/>
              </a:solidFill>
              <a:latin typeface="Helvetica Neue Medium"/>
              <a:ea typeface="+mn-ea"/>
              <a:cs typeface="Helvetica Neue Medium"/>
              <a:sym typeface="Helvetica Neue Medium"/>
            </a:endParaRPr>
          </a:p>
        </p:txBody>
      </p:sp>
      <p:sp>
        <p:nvSpPr>
          <p:cNvPr id="231" name="文本框 230">
            <a:extLst>
              <a:ext uri="{FF2B5EF4-FFF2-40B4-BE49-F238E27FC236}">
                <a16:creationId xmlns:a16="http://schemas.microsoft.com/office/drawing/2014/main" id="{D6F9E47D-B749-3A43-BC06-FEAC24B075F7}"/>
              </a:ext>
            </a:extLst>
          </p:cNvPr>
          <p:cNvSpPr txBox="1"/>
          <p:nvPr/>
        </p:nvSpPr>
        <p:spPr>
          <a:xfrm>
            <a:off x="10925253" y="8989037"/>
            <a:ext cx="4485200" cy="47179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799" tIns="50799" rIns="50799" bIns="50799" numCol="1" spcCol="38100" rtlCol="0" anchor="ctr">
            <a:spAutoFit/>
          </a:bodyPr>
          <a:lstStyle/>
          <a:p>
            <a:pPr defTabSz="584170"/>
            <a:r>
              <a:rPr lang="en-US" altLang="zh-CN" sz="2399" b="0" dirty="0"/>
              <a:t>gang</a:t>
            </a:r>
            <a:r>
              <a:rPr lang="zh-CN" altLang="en-US" sz="2399" b="0" dirty="0"/>
              <a:t>调度能力解决资源死锁问题</a:t>
            </a:r>
          </a:p>
        </p:txBody>
      </p:sp>
      <p:sp>
        <p:nvSpPr>
          <p:cNvPr id="79" name="圆角矩形 78">
            <a:extLst>
              <a:ext uri="{FF2B5EF4-FFF2-40B4-BE49-F238E27FC236}">
                <a16:creationId xmlns:a16="http://schemas.microsoft.com/office/drawing/2014/main" id="{62125861-5B76-4941-89B2-486833793772}"/>
              </a:ext>
            </a:extLst>
          </p:cNvPr>
          <p:cNvSpPr/>
          <p:nvPr/>
        </p:nvSpPr>
        <p:spPr>
          <a:xfrm>
            <a:off x="4200384" y="6490163"/>
            <a:ext cx="3890213" cy="563200"/>
          </a:xfrm>
          <a:prstGeom prst="roundRect">
            <a:avLst/>
          </a:prstGeom>
          <a:solidFill>
            <a:schemeClr val="accent1"/>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53600" tIns="72249" rIns="72249" bIns="72249" numCol="1" spcCol="38100" rtlCol="0" anchor="ctr">
            <a:noAutofit/>
          </a:bodyPr>
          <a:lstStyle/>
          <a:p>
            <a:pPr algn="l" defTabSz="1300460" hangingPunct="1"/>
            <a:r>
              <a:rPr lang="en" altLang="zh-CN" sz="1707" b="0" kern="1200" dirty="0" err="1">
                <a:latin typeface="Microsoft YaHei" panose="020B0503020204020204" pitchFamily="34" charset="-122"/>
                <a:ea typeface="Microsoft YaHei" panose="020B0503020204020204" pitchFamily="34" charset="-122"/>
                <a:cs typeface="Helvetica Neue Medium"/>
              </a:rPr>
              <a:t>SelectorSpreadPriority</a:t>
            </a:r>
            <a:endParaRPr lang="zh-CN" altLang="en-US" sz="1707" b="0" kern="120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80" name="圆角矩形 79">
            <a:extLst>
              <a:ext uri="{FF2B5EF4-FFF2-40B4-BE49-F238E27FC236}">
                <a16:creationId xmlns:a16="http://schemas.microsoft.com/office/drawing/2014/main" id="{6944B2F1-EC0D-AC47-A454-A41B95D92AD1}"/>
              </a:ext>
            </a:extLst>
          </p:cNvPr>
          <p:cNvSpPr/>
          <p:nvPr/>
        </p:nvSpPr>
        <p:spPr>
          <a:xfrm>
            <a:off x="4200384" y="7150697"/>
            <a:ext cx="3890213" cy="563200"/>
          </a:xfrm>
          <a:prstGeom prst="roundRect">
            <a:avLst/>
          </a:prstGeom>
          <a:solidFill>
            <a:schemeClr val="accent1"/>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53600" tIns="72249" rIns="72249" bIns="72249" numCol="1" spcCol="38100" rtlCol="0" anchor="ctr">
            <a:noAutofit/>
          </a:bodyPr>
          <a:lstStyle/>
          <a:p>
            <a:pPr algn="l" defTabSz="1300460" hangingPunct="1"/>
            <a:r>
              <a:rPr lang="en" altLang="zh-CN" sz="1707" b="0" kern="1200" dirty="0" err="1">
                <a:latin typeface="Microsoft YaHei" panose="020B0503020204020204" pitchFamily="34" charset="-122"/>
                <a:ea typeface="Microsoft YaHei" panose="020B0503020204020204" pitchFamily="34" charset="-122"/>
                <a:cs typeface="Helvetica Neue Medium"/>
              </a:rPr>
              <a:t>InterPodAffinityPriority</a:t>
            </a:r>
            <a:endParaRPr lang="zh-CN" altLang="en-US" sz="1707" b="0" kern="120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83" name="圆角矩形 82">
            <a:extLst>
              <a:ext uri="{FF2B5EF4-FFF2-40B4-BE49-F238E27FC236}">
                <a16:creationId xmlns:a16="http://schemas.microsoft.com/office/drawing/2014/main" id="{E37B3EF3-CB0F-FE4A-9324-4D52C52420DA}"/>
              </a:ext>
            </a:extLst>
          </p:cNvPr>
          <p:cNvSpPr/>
          <p:nvPr/>
        </p:nvSpPr>
        <p:spPr>
          <a:xfrm>
            <a:off x="4163019" y="7803170"/>
            <a:ext cx="3890213" cy="563200"/>
          </a:xfrm>
          <a:prstGeom prst="roundRect">
            <a:avLst/>
          </a:prstGeom>
          <a:solidFill>
            <a:schemeClr val="accent1"/>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53600" tIns="72249" rIns="72249" bIns="72249" numCol="1" spcCol="38100" rtlCol="0" anchor="ctr">
            <a:noAutofit/>
          </a:bodyPr>
          <a:lstStyle/>
          <a:p>
            <a:pPr algn="l" defTabSz="1300460" hangingPunct="1"/>
            <a:r>
              <a:rPr lang="en" altLang="zh-CN" sz="1707" b="0" kern="1200" dirty="0" err="1">
                <a:latin typeface="Microsoft YaHei" panose="020B0503020204020204" pitchFamily="34" charset="-122"/>
                <a:ea typeface="Microsoft YaHei" panose="020B0503020204020204" pitchFamily="34" charset="-122"/>
                <a:cs typeface="Helvetica Neue Medium"/>
              </a:rPr>
              <a:t>RequestedToCapacityRatioPriority</a:t>
            </a:r>
            <a:endParaRPr lang="zh-CN" altLang="en-US" sz="1707" b="0" kern="120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86" name="圆角矩形 85">
            <a:extLst>
              <a:ext uri="{FF2B5EF4-FFF2-40B4-BE49-F238E27FC236}">
                <a16:creationId xmlns:a16="http://schemas.microsoft.com/office/drawing/2014/main" id="{58032058-F005-C040-99D6-EBFAB0DC962B}"/>
              </a:ext>
            </a:extLst>
          </p:cNvPr>
          <p:cNvSpPr/>
          <p:nvPr/>
        </p:nvSpPr>
        <p:spPr>
          <a:xfrm>
            <a:off x="4172410" y="8463086"/>
            <a:ext cx="3890213" cy="563200"/>
          </a:xfrm>
          <a:prstGeom prst="roundRect">
            <a:avLst/>
          </a:prstGeom>
          <a:solidFill>
            <a:schemeClr val="accent1"/>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53600" tIns="72249" rIns="72249" bIns="72249" numCol="1" spcCol="38100" rtlCol="0" anchor="ctr">
            <a:noAutofit/>
          </a:bodyPr>
          <a:lstStyle/>
          <a:p>
            <a:pPr algn="l" defTabSz="1300460" hangingPunct="1"/>
            <a:r>
              <a:rPr lang="en" altLang="zh-CN" sz="1707" b="0" kern="1200" dirty="0" err="1">
                <a:latin typeface="Microsoft YaHei" panose="020B0503020204020204" pitchFamily="34" charset="-122"/>
                <a:ea typeface="Microsoft YaHei" panose="020B0503020204020204" pitchFamily="34" charset="-122"/>
                <a:cs typeface="Helvetica Neue Medium"/>
              </a:rPr>
              <a:t>NodeAffinityPriority</a:t>
            </a:r>
            <a:endParaRPr lang="zh-CN" altLang="en-US" sz="1707" b="0" kern="120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endParaRPr>
          </a:p>
        </p:txBody>
      </p:sp>
      <p:pic>
        <p:nvPicPr>
          <p:cNvPr id="91" name="Picture 2">
            <a:extLst>
              <a:ext uri="{FF2B5EF4-FFF2-40B4-BE49-F238E27FC236}">
                <a16:creationId xmlns:a16="http://schemas.microsoft.com/office/drawing/2014/main" id="{379FB71A-48DC-784F-8F16-C481BC9D24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61565" y="6625776"/>
            <a:ext cx="4311799" cy="2102771"/>
          </a:xfrm>
          <a:prstGeom prst="rect">
            <a:avLst/>
          </a:prstGeom>
          <a:noFill/>
          <a:extLst>
            <a:ext uri="{909E8E84-426E-40DD-AFC4-6F175D3DCCD1}">
              <a14:hiddenFill xmlns:a14="http://schemas.microsoft.com/office/drawing/2010/main">
                <a:solidFill>
                  <a:srgbClr val="FFFFFF"/>
                </a:solidFill>
              </a14:hiddenFill>
            </a:ext>
          </a:extLst>
        </p:spPr>
      </p:pic>
      <p:sp>
        <p:nvSpPr>
          <p:cNvPr id="85" name="标题 3">
            <a:extLst>
              <a:ext uri="{FF2B5EF4-FFF2-40B4-BE49-F238E27FC236}">
                <a16:creationId xmlns:a16="http://schemas.microsoft.com/office/drawing/2014/main" id="{07818623-B148-7B45-9AC8-132D8AA16D06}"/>
              </a:ext>
            </a:extLst>
          </p:cNvPr>
          <p:cNvSpPr txBox="1">
            <a:spLocks/>
          </p:cNvSpPr>
          <p:nvPr/>
        </p:nvSpPr>
        <p:spPr>
          <a:xfrm>
            <a:off x="1024265" y="512026"/>
            <a:ext cx="9902519" cy="604012"/>
          </a:xfrm>
          <a:prstGeom prst="rect">
            <a:avLst/>
          </a:prstGeom>
          <a:noFill/>
        </p:spPr>
        <p:txBody>
          <a:bodyPr vert="horz" wrap="square" lIns="130048" tIns="65024" rIns="130048" bIns="65024"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1300460"/>
            <a:r>
              <a:rPr kumimoji="1" lang="zh-CN" altLang="en-US" sz="3413" b="0" dirty="0">
                <a:solidFill>
                  <a:srgbClr val="000000"/>
                </a:solidFill>
                <a:latin typeface="Microsoft YaHei" panose="020B0503020204020204" pitchFamily="34" charset="-122"/>
                <a:ea typeface="Microsoft YaHei" panose="020B0503020204020204" pitchFamily="34" charset="-122"/>
                <a:cs typeface="TTTGB Medium" charset="-122"/>
              </a:rPr>
              <a:t>分布式性能优化：</a:t>
            </a:r>
            <a:r>
              <a:rPr kumimoji="1" lang="en-US" altLang="zh-CN" sz="3413" b="0" dirty="0">
                <a:solidFill>
                  <a:srgbClr val="000000"/>
                </a:solidFill>
                <a:latin typeface="Microsoft YaHei" panose="020B0503020204020204" pitchFamily="34" charset="-122"/>
                <a:ea typeface="Microsoft YaHei" panose="020B0503020204020204" pitchFamily="34" charset="-122"/>
                <a:cs typeface="TTTGB Medium" charset="-122"/>
              </a:rPr>
              <a:t>worker</a:t>
            </a:r>
            <a:r>
              <a:rPr kumimoji="1" lang="zh-CN" altLang="en-US" sz="3413" b="0" dirty="0">
                <a:solidFill>
                  <a:srgbClr val="000000"/>
                </a:solidFill>
                <a:latin typeface="Microsoft YaHei" panose="020B0503020204020204" pitchFamily="34" charset="-122"/>
                <a:ea typeface="Microsoft YaHei" panose="020B0503020204020204" pitchFamily="34" charset="-122"/>
                <a:cs typeface="TTTGB Medium" charset="-122"/>
              </a:rPr>
              <a:t>间调度策略</a:t>
            </a:r>
          </a:p>
        </p:txBody>
      </p:sp>
      <p:pic>
        <p:nvPicPr>
          <p:cNvPr id="2" name="图片 1">
            <a:extLst>
              <a:ext uri="{FF2B5EF4-FFF2-40B4-BE49-F238E27FC236}">
                <a16:creationId xmlns:a16="http://schemas.microsoft.com/office/drawing/2014/main" id="{72537CCE-6F77-5047-A2D6-26A52463FDE5}"/>
              </a:ext>
            </a:extLst>
          </p:cNvPr>
          <p:cNvPicPr>
            <a:picLocks noChangeAspect="1"/>
          </p:cNvPicPr>
          <p:nvPr/>
        </p:nvPicPr>
        <p:blipFill>
          <a:blip r:embed="rId4"/>
          <a:stretch>
            <a:fillRect/>
          </a:stretch>
        </p:blipFill>
        <p:spPr>
          <a:xfrm>
            <a:off x="4271380" y="1421269"/>
            <a:ext cx="7256385" cy="4099255"/>
          </a:xfrm>
          <a:prstGeom prst="rect">
            <a:avLst/>
          </a:prstGeom>
        </p:spPr>
      </p:pic>
      <p:sp>
        <p:nvSpPr>
          <p:cNvPr id="110" name="文本框 109">
            <a:extLst>
              <a:ext uri="{FF2B5EF4-FFF2-40B4-BE49-F238E27FC236}">
                <a16:creationId xmlns:a16="http://schemas.microsoft.com/office/drawing/2014/main" id="{70005B00-BE7E-F743-9D7B-F74823C6EF50}"/>
              </a:ext>
            </a:extLst>
          </p:cNvPr>
          <p:cNvSpPr txBox="1"/>
          <p:nvPr/>
        </p:nvSpPr>
        <p:spPr>
          <a:xfrm>
            <a:off x="10912818" y="2914620"/>
            <a:ext cx="5456156" cy="1876411"/>
          </a:xfrm>
          <a:prstGeom prst="rect">
            <a:avLst/>
          </a:prstGeom>
          <a:noFill/>
        </p:spPr>
        <p:txBody>
          <a:bodyPr wrap="square">
            <a:spAutoFit/>
          </a:bodyPr>
          <a:lstStyle/>
          <a:p>
            <a:pPr algn="l" defTabSz="1300460" hangingPunct="1">
              <a:lnSpc>
                <a:spcPct val="150000"/>
              </a:lnSpc>
            </a:pPr>
            <a:r>
              <a:rPr lang="zh-CN" altLang="en-US" sz="1991" b="0" kern="1200" dirty="0">
                <a:solidFill>
                  <a:srgbClr val="FF0000"/>
                </a:solidFill>
                <a:latin typeface="Microsoft YaHei" panose="020B0503020204020204" pitchFamily="34" charset="-122"/>
                <a:ea typeface="Microsoft YaHei" panose="020B0503020204020204" pitchFamily="34" charset="-122"/>
                <a:cs typeface="Helvetica Neue Medium"/>
              </a:rPr>
              <a:t>问题</a:t>
            </a:r>
            <a:r>
              <a:rPr lang="zh-CN" altLang="en-US" sz="1991" b="0" kern="1200" dirty="0">
                <a:latin typeface="Microsoft YaHei" panose="020B0503020204020204" pitchFamily="34" charset="-122"/>
                <a:ea typeface="Microsoft YaHei" panose="020B0503020204020204" pitchFamily="34" charset="-122"/>
                <a:cs typeface="Helvetica Neue Medium"/>
              </a:rPr>
              <a:t>：突发任务资源不够</a:t>
            </a:r>
            <a:endParaRPr lang="en-US" altLang="zh-CN" sz="1991" b="0" kern="1200" dirty="0">
              <a:latin typeface="Microsoft YaHei" panose="020B0503020204020204" pitchFamily="34" charset="-122"/>
              <a:ea typeface="Microsoft YaHei" panose="020B0503020204020204" pitchFamily="34" charset="-122"/>
              <a:cs typeface="Helvetica Neue Medium"/>
            </a:endParaRPr>
          </a:p>
          <a:p>
            <a:pPr algn="l" defTabSz="1300460" hangingPunct="1">
              <a:lnSpc>
                <a:spcPct val="150000"/>
              </a:lnSpc>
            </a:pPr>
            <a:r>
              <a:rPr lang="zh-CN" altLang="en-US" sz="1991" b="0" kern="1200" dirty="0">
                <a:solidFill>
                  <a:srgbClr val="FF0000"/>
                </a:solidFill>
                <a:latin typeface="Microsoft YaHei" panose="020B0503020204020204" pitchFamily="34" charset="-122"/>
                <a:ea typeface="Microsoft YaHei" panose="020B0503020204020204" pitchFamily="34" charset="-122"/>
                <a:cs typeface="Helvetica Neue Medium"/>
              </a:rPr>
              <a:t>方案</a:t>
            </a:r>
            <a:r>
              <a:rPr lang="zh-CN" altLang="en-US" sz="1991" b="0" kern="1200" dirty="0">
                <a:latin typeface="Microsoft YaHei" panose="020B0503020204020204" pitchFamily="34" charset="-122"/>
                <a:ea typeface="Microsoft YaHei" panose="020B0503020204020204" pitchFamily="34" charset="-122"/>
                <a:cs typeface="Helvetica Neue Medium"/>
              </a:rPr>
              <a:t>：联邦调度</a:t>
            </a:r>
            <a:r>
              <a:rPr lang="en-US" altLang="zh-CN" sz="1991" b="0" kern="1200" dirty="0">
                <a:latin typeface="Microsoft YaHei" panose="020B0503020204020204" pitchFamily="34" charset="-122"/>
                <a:ea typeface="Microsoft YaHei" panose="020B0503020204020204" pitchFamily="34" charset="-122"/>
                <a:cs typeface="Helvetica Neue Medium"/>
              </a:rPr>
              <a:t>(</a:t>
            </a:r>
            <a:r>
              <a:rPr lang="zh-CN" altLang="en-US" sz="1991" b="0" kern="1200" dirty="0">
                <a:latin typeface="Microsoft YaHei" panose="020B0503020204020204" pitchFamily="34" charset="-122"/>
                <a:ea typeface="Microsoft YaHei" panose="020B0503020204020204" pitchFamily="34" charset="-122"/>
                <a:cs typeface="Helvetica Neue Medium"/>
              </a:rPr>
              <a:t>现有算力入池</a:t>
            </a:r>
            <a:r>
              <a:rPr lang="en-US" altLang="zh-CN" sz="1991" b="0" kern="1200" dirty="0">
                <a:latin typeface="Microsoft YaHei" panose="020B0503020204020204" pitchFamily="34" charset="-122"/>
                <a:ea typeface="Microsoft YaHei" panose="020B0503020204020204" pitchFamily="34" charset="-122"/>
                <a:cs typeface="Helvetica Neue Medium"/>
              </a:rPr>
              <a:t>)</a:t>
            </a:r>
            <a:r>
              <a:rPr lang="zh-CN" altLang="en-US" sz="1991" b="0" kern="1200" dirty="0">
                <a:latin typeface="Microsoft YaHei" panose="020B0503020204020204" pitchFamily="34" charset="-122"/>
                <a:ea typeface="Microsoft YaHei" panose="020B0503020204020204" pitchFamily="34" charset="-122"/>
                <a:cs typeface="Helvetica Neue Medium"/>
              </a:rPr>
              <a:t>、资源组共享</a:t>
            </a:r>
            <a:endParaRPr lang="en-US" altLang="zh-CN" sz="1991" b="0" kern="1200" dirty="0">
              <a:latin typeface="Microsoft YaHei" panose="020B0503020204020204" pitchFamily="34" charset="-122"/>
              <a:ea typeface="Microsoft YaHei" panose="020B0503020204020204" pitchFamily="34" charset="-122"/>
              <a:cs typeface="Helvetica Neue Medium"/>
            </a:endParaRPr>
          </a:p>
          <a:p>
            <a:pPr algn="l" defTabSz="1300460" hangingPunct="1">
              <a:lnSpc>
                <a:spcPct val="150000"/>
              </a:lnSpc>
            </a:pPr>
            <a:r>
              <a:rPr lang="zh-CN" altLang="en-US" sz="1991" b="0" kern="1200" dirty="0">
                <a:solidFill>
                  <a:srgbClr val="FF0000"/>
                </a:solidFill>
                <a:latin typeface="Microsoft YaHei" panose="020B0503020204020204" pitchFamily="34" charset="-122"/>
                <a:ea typeface="Microsoft YaHei" panose="020B0503020204020204" pitchFamily="34" charset="-122"/>
                <a:cs typeface="Helvetica Neue Medium"/>
              </a:rPr>
              <a:t>效果</a:t>
            </a:r>
            <a:r>
              <a:rPr lang="zh-CN" altLang="en-US" sz="1991" b="0" kern="1200" dirty="0">
                <a:latin typeface="Microsoft YaHei" panose="020B0503020204020204" pitchFamily="34" charset="-122"/>
                <a:ea typeface="Microsoft YaHei" panose="020B0503020204020204" pitchFamily="34" charset="-122"/>
                <a:cs typeface="Helvetica Neue Medium"/>
              </a:rPr>
              <a:t>：</a:t>
            </a:r>
            <a:r>
              <a:rPr kumimoji="1" lang="zh-CN" altLang="en-US" sz="1991" b="0" kern="1200" dirty="0">
                <a:latin typeface="Microsoft YaHei" panose="020B0503020204020204" pitchFamily="34" charset="-122"/>
                <a:ea typeface="Microsoft YaHei" panose="020B0503020204020204" pitchFamily="34" charset="-122"/>
                <a:cs typeface="Helvetica Neue Medium"/>
              </a:rPr>
              <a:t>任务等待资源时间</a:t>
            </a:r>
            <a:r>
              <a:rPr kumimoji="1" lang="en-US" altLang="zh-CN" sz="1991" b="0" kern="1200" dirty="0">
                <a:latin typeface="Microsoft YaHei" panose="020B0503020204020204" pitchFamily="34" charset="-122"/>
                <a:ea typeface="Microsoft YaHei" panose="020B0503020204020204" pitchFamily="34" charset="-122"/>
                <a:cs typeface="Helvetica Neue Medium"/>
              </a:rPr>
              <a:t>&lt;5</a:t>
            </a:r>
            <a:r>
              <a:rPr kumimoji="1" lang="zh-CN" altLang="en-US" sz="1991" b="0" kern="1200" dirty="0">
                <a:latin typeface="Microsoft YaHei" panose="020B0503020204020204" pitchFamily="34" charset="-122"/>
                <a:ea typeface="Microsoft YaHei" panose="020B0503020204020204" pitchFamily="34" charset="-122"/>
                <a:cs typeface="Helvetica Neue Medium"/>
              </a:rPr>
              <a:t>分钟</a:t>
            </a:r>
          </a:p>
          <a:p>
            <a:pPr marL="406394" indent="-406394" algn="l" defTabSz="1300460" hangingPunct="1">
              <a:lnSpc>
                <a:spcPct val="150000"/>
              </a:lnSpc>
              <a:buFont typeface="Arial" panose="020B0604020202020204" pitchFamily="34" charset="0"/>
              <a:buChar char="•"/>
            </a:pPr>
            <a:endParaRPr lang="en-US" altLang="zh-CN" sz="1991" b="0" kern="1200" dirty="0">
              <a:latin typeface="Microsoft YaHei" panose="020B0503020204020204" pitchFamily="34" charset="-122"/>
              <a:ea typeface="Microsoft YaHei" panose="020B0503020204020204" pitchFamily="34" charset="-122"/>
              <a:cs typeface="Helvetica Neue Medium"/>
            </a:endParaRPr>
          </a:p>
        </p:txBody>
      </p:sp>
      <p:sp>
        <p:nvSpPr>
          <p:cNvPr id="112" name="圆角矩形 111">
            <a:extLst>
              <a:ext uri="{FF2B5EF4-FFF2-40B4-BE49-F238E27FC236}">
                <a16:creationId xmlns:a16="http://schemas.microsoft.com/office/drawing/2014/main" id="{9C26C663-9F25-E342-9F09-0B696DDD3D16}"/>
              </a:ext>
            </a:extLst>
          </p:cNvPr>
          <p:cNvSpPr/>
          <p:nvPr/>
        </p:nvSpPr>
        <p:spPr>
          <a:xfrm>
            <a:off x="3976379" y="6055246"/>
            <a:ext cx="12964806" cy="3502054"/>
          </a:xfrm>
          <a:prstGeom prst="roundRect">
            <a:avLst>
              <a:gd name="adj" fmla="val 2441"/>
            </a:avLst>
          </a:prstGeom>
          <a:noFill/>
          <a:ln w="15875" cap="flat">
            <a:solidFill>
              <a:schemeClr val="bg1">
                <a:lumMod val="65000"/>
              </a:schemeClr>
            </a:solidFill>
            <a:prstDash val="sysDot"/>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249" tIns="72249" rIns="72249" bIns="72249" numCol="1" spcCol="38100" rtlCol="0" anchor="ctr">
            <a:noAutofit/>
          </a:bodyPr>
          <a:lstStyle/>
          <a:p>
            <a:pPr defTabSz="830849"/>
            <a:endParaRPr lang="zh-CN" altLang="en-US" sz="3129" b="0" kern="1200">
              <a:solidFill>
                <a:srgbClr val="FFFFFF"/>
              </a:solidFill>
              <a:latin typeface="Helvetica Neue Medium"/>
              <a:ea typeface="+mn-ea"/>
              <a:cs typeface="Helvetica Neue Medium"/>
              <a:sym typeface="Helvetica Neue Medium"/>
            </a:endParaRPr>
          </a:p>
        </p:txBody>
      </p:sp>
      <p:sp>
        <p:nvSpPr>
          <p:cNvPr id="113" name="文本框 112">
            <a:extLst>
              <a:ext uri="{FF2B5EF4-FFF2-40B4-BE49-F238E27FC236}">
                <a16:creationId xmlns:a16="http://schemas.microsoft.com/office/drawing/2014/main" id="{61CD132B-4886-F640-8C68-FBC470555E08}"/>
              </a:ext>
            </a:extLst>
          </p:cNvPr>
          <p:cNvSpPr txBox="1"/>
          <p:nvPr/>
        </p:nvSpPr>
        <p:spPr>
          <a:xfrm>
            <a:off x="4213563" y="9060043"/>
            <a:ext cx="3980254" cy="47179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799" tIns="50799" rIns="50799" bIns="50799" numCol="1" spcCol="38100" rtlCol="0" anchor="ctr">
            <a:spAutoFit/>
          </a:bodyPr>
          <a:lstStyle/>
          <a:p>
            <a:pPr defTabSz="584170"/>
            <a:r>
              <a:rPr lang="zh-CN" altLang="en-US" sz="2399" b="0" dirty="0"/>
              <a:t>任务分布均衡</a:t>
            </a:r>
            <a:r>
              <a:rPr lang="en-US" altLang="zh-CN" sz="2399" b="0" dirty="0"/>
              <a:t>+</a:t>
            </a:r>
            <a:r>
              <a:rPr lang="zh-CN" altLang="en-US" sz="2399" b="0" dirty="0"/>
              <a:t>机器负载均衡</a:t>
            </a:r>
          </a:p>
        </p:txBody>
      </p:sp>
      <p:sp>
        <p:nvSpPr>
          <p:cNvPr id="6" name="文本框 5">
            <a:extLst>
              <a:ext uri="{FF2B5EF4-FFF2-40B4-BE49-F238E27FC236}">
                <a16:creationId xmlns:a16="http://schemas.microsoft.com/office/drawing/2014/main" id="{9EEBBD39-A676-8249-9E0D-B3154672CDD8}"/>
              </a:ext>
            </a:extLst>
          </p:cNvPr>
          <p:cNvSpPr txBox="1"/>
          <p:nvPr/>
        </p:nvSpPr>
        <p:spPr>
          <a:xfrm>
            <a:off x="4287095" y="1144522"/>
            <a:ext cx="2034327" cy="452275"/>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249" tIns="72249" rIns="72249" bIns="72249" numCol="1" spcCol="38100" rtlCol="0" anchor="ctr">
            <a:spAutoFit/>
          </a:bodyPr>
          <a:lstStyle/>
          <a:p>
            <a:pPr defTabSz="830849"/>
            <a:r>
              <a:rPr lang="en-US" altLang="zh-CN" sz="1991" b="0" kern="1200" dirty="0">
                <a:solidFill>
                  <a:srgbClr val="FF0000"/>
                </a:solidFill>
                <a:latin typeface="Microsoft YaHei" panose="020B0503020204020204" pitchFamily="34" charset="-122"/>
                <a:ea typeface="Microsoft YaHei" panose="020B0503020204020204" pitchFamily="34" charset="-122"/>
              </a:rPr>
              <a:t>--</a:t>
            </a:r>
            <a:r>
              <a:rPr lang="zh-CN" altLang="en-US" sz="1991" b="0" kern="1200" dirty="0">
                <a:solidFill>
                  <a:srgbClr val="FF0000"/>
                </a:solidFill>
                <a:latin typeface="Microsoft YaHei" panose="020B0503020204020204" pitchFamily="34" charset="-122"/>
                <a:ea typeface="Microsoft YaHei" panose="020B0503020204020204" pitchFamily="34" charset="-122"/>
              </a:rPr>
              <a:t> 多项目组间</a:t>
            </a:r>
            <a:endParaRPr lang="en-US" altLang="zh-CN" sz="1991" b="0" kern="1200" dirty="0">
              <a:solidFill>
                <a:srgbClr val="FF0000"/>
              </a:solidFill>
              <a:latin typeface="Microsoft YaHei" panose="020B0503020204020204" pitchFamily="34" charset="-122"/>
              <a:ea typeface="Microsoft YaHei" panose="020B0503020204020204" pitchFamily="34" charset="-122"/>
            </a:endParaRPr>
          </a:p>
        </p:txBody>
      </p:sp>
      <p:sp>
        <p:nvSpPr>
          <p:cNvPr id="44" name="文本框 43">
            <a:extLst>
              <a:ext uri="{FF2B5EF4-FFF2-40B4-BE49-F238E27FC236}">
                <a16:creationId xmlns:a16="http://schemas.microsoft.com/office/drawing/2014/main" id="{0880FB0C-4539-EE46-A546-90565A4ACF6F}"/>
              </a:ext>
            </a:extLst>
          </p:cNvPr>
          <p:cNvSpPr txBox="1"/>
          <p:nvPr/>
        </p:nvSpPr>
        <p:spPr>
          <a:xfrm>
            <a:off x="4200384" y="5811427"/>
            <a:ext cx="2034327" cy="452275"/>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249" tIns="72249" rIns="72249" bIns="72249" numCol="1" spcCol="38100" rtlCol="0" anchor="ctr">
            <a:spAutoFit/>
          </a:bodyPr>
          <a:lstStyle/>
          <a:p>
            <a:pPr defTabSz="830849"/>
            <a:r>
              <a:rPr lang="en-US" altLang="zh-CN" sz="1991" b="0" kern="1200" dirty="0">
                <a:solidFill>
                  <a:srgbClr val="FF0000"/>
                </a:solidFill>
                <a:latin typeface="Microsoft YaHei" panose="020B0503020204020204" pitchFamily="34" charset="-122"/>
                <a:ea typeface="Microsoft YaHei" panose="020B0503020204020204" pitchFamily="34" charset="-122"/>
              </a:rPr>
              <a:t>--</a:t>
            </a:r>
            <a:r>
              <a:rPr lang="zh-CN" altLang="en-US" sz="1991" b="0" kern="1200" dirty="0">
                <a:solidFill>
                  <a:srgbClr val="FF0000"/>
                </a:solidFill>
                <a:latin typeface="Microsoft YaHei" panose="020B0503020204020204" pitchFamily="34" charset="-122"/>
                <a:ea typeface="Microsoft YaHei" panose="020B0503020204020204" pitchFamily="34" charset="-122"/>
              </a:rPr>
              <a:t> 单项目组内</a:t>
            </a:r>
          </a:p>
        </p:txBody>
      </p:sp>
    </p:spTree>
    <p:extLst>
      <p:ext uri="{BB962C8B-B14F-4D97-AF65-F5344CB8AC3E}">
        <p14:creationId xmlns:p14="http://schemas.microsoft.com/office/powerpoint/2010/main" val="20631389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圆角矩形 53">
            <a:extLst>
              <a:ext uri="{FF2B5EF4-FFF2-40B4-BE49-F238E27FC236}">
                <a16:creationId xmlns:a16="http://schemas.microsoft.com/office/drawing/2014/main" id="{12B8F83C-730D-764F-A272-D567883FB154}"/>
              </a:ext>
            </a:extLst>
          </p:cNvPr>
          <p:cNvSpPr/>
          <p:nvPr/>
        </p:nvSpPr>
        <p:spPr>
          <a:xfrm>
            <a:off x="757900" y="6946227"/>
            <a:ext cx="2878320" cy="1975828"/>
          </a:xfrm>
          <a:prstGeom prst="roundRect">
            <a:avLst>
              <a:gd name="adj" fmla="val 4902"/>
            </a:avLst>
          </a:prstGeom>
          <a:solidFill>
            <a:schemeClr val="accent4">
              <a:lumMod val="40000"/>
              <a:lumOff val="60000"/>
            </a:schemeClr>
          </a:solidFill>
          <a:ln w="1905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defRPr/>
            </a:pPr>
            <a:endParaRPr lang="zh-CN" altLang="en-US" sz="2200" b="0" kern="1200">
              <a:solidFill>
                <a:srgbClr val="FFFFFF"/>
              </a:solidFill>
              <a:latin typeface="Helvetica Neue Medium"/>
              <a:cs typeface="Helvetica Neue Medium"/>
              <a:sym typeface="Helvetica Neue Medium"/>
            </a:endParaRPr>
          </a:p>
        </p:txBody>
      </p:sp>
      <p:sp>
        <p:nvSpPr>
          <p:cNvPr id="34" name="圆角矩形 33">
            <a:extLst>
              <a:ext uri="{FF2B5EF4-FFF2-40B4-BE49-F238E27FC236}">
                <a16:creationId xmlns:a16="http://schemas.microsoft.com/office/drawing/2014/main" id="{30AD4ECF-6AA9-BD4F-8981-A47BDE135EE9}"/>
              </a:ext>
            </a:extLst>
          </p:cNvPr>
          <p:cNvSpPr/>
          <p:nvPr/>
        </p:nvSpPr>
        <p:spPr>
          <a:xfrm>
            <a:off x="747014" y="1736929"/>
            <a:ext cx="2878320" cy="5034834"/>
          </a:xfrm>
          <a:prstGeom prst="roundRect">
            <a:avLst>
              <a:gd name="adj" fmla="val 4902"/>
            </a:avLst>
          </a:prstGeom>
          <a:solidFill>
            <a:schemeClr val="accent3">
              <a:lumMod val="40000"/>
              <a:lumOff val="60000"/>
            </a:schemeClr>
          </a:solidFill>
          <a:ln w="1905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defRPr/>
            </a:pPr>
            <a:endParaRPr lang="zh-CN" altLang="en-US" sz="2200" b="0" kern="1200">
              <a:solidFill>
                <a:srgbClr val="FFFFFF"/>
              </a:solidFill>
              <a:latin typeface="Helvetica Neue Medium"/>
              <a:cs typeface="Helvetica Neue Medium"/>
              <a:sym typeface="Helvetica Neue Medium"/>
            </a:endParaRPr>
          </a:p>
        </p:txBody>
      </p:sp>
      <p:sp>
        <p:nvSpPr>
          <p:cNvPr id="32" name="下箭头 31">
            <a:extLst>
              <a:ext uri="{FF2B5EF4-FFF2-40B4-BE49-F238E27FC236}">
                <a16:creationId xmlns:a16="http://schemas.microsoft.com/office/drawing/2014/main" id="{32E1F248-6843-0D4B-9E81-074C67C89E47}"/>
              </a:ext>
            </a:extLst>
          </p:cNvPr>
          <p:cNvSpPr/>
          <p:nvPr/>
        </p:nvSpPr>
        <p:spPr>
          <a:xfrm>
            <a:off x="1334869" y="1850995"/>
            <a:ext cx="164477" cy="6907691"/>
          </a:xfrm>
          <a:prstGeom prst="downArrow">
            <a:avLst>
              <a:gd name="adj1" fmla="val 50000"/>
              <a:gd name="adj2" fmla="val 173032"/>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defRPr/>
            </a:pPr>
            <a:endParaRPr lang="zh-CN" altLang="en-US" sz="2200" b="0" kern="1200">
              <a:solidFill>
                <a:srgbClr val="FFFFFF"/>
              </a:solidFill>
              <a:latin typeface="Helvetica Neue Medium"/>
              <a:cs typeface="Helvetica Neue Medium"/>
              <a:sym typeface="Helvetica Neue Medium"/>
            </a:endParaRPr>
          </a:p>
        </p:txBody>
      </p:sp>
      <p:sp>
        <p:nvSpPr>
          <p:cNvPr id="33" name="五边形 32">
            <a:extLst>
              <a:ext uri="{FF2B5EF4-FFF2-40B4-BE49-F238E27FC236}">
                <a16:creationId xmlns:a16="http://schemas.microsoft.com/office/drawing/2014/main" id="{DEE9668D-E392-8C41-968D-D1530F1F87EA}"/>
              </a:ext>
            </a:extLst>
          </p:cNvPr>
          <p:cNvSpPr/>
          <p:nvPr/>
        </p:nvSpPr>
        <p:spPr>
          <a:xfrm>
            <a:off x="1672961" y="2141242"/>
            <a:ext cx="1608832" cy="498483"/>
          </a:xfrm>
          <a:prstGeom prst="homePlate">
            <a:avLst/>
          </a:prstGeom>
          <a:solidFill>
            <a:schemeClr val="accent3">
              <a:lumMod val="75000"/>
            </a:schemeClr>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defRPr/>
            </a:pPr>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a:latin typeface="Microsoft YaHei" panose="020B0503020204020204" pitchFamily="34" charset="-122"/>
                <a:ea typeface="Microsoft YaHei" panose="020B0503020204020204" pitchFamily="34" charset="-122"/>
                <a:cs typeface="Helvetica Neue Medium"/>
                <a:sym typeface="Helvetica Neue Medium"/>
              </a:rPr>
              <a:t>prefilter</a:t>
            </a:r>
            <a:endPar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48" name="五边形 47">
            <a:extLst>
              <a:ext uri="{FF2B5EF4-FFF2-40B4-BE49-F238E27FC236}">
                <a16:creationId xmlns:a16="http://schemas.microsoft.com/office/drawing/2014/main" id="{8E72E537-9AA2-CE49-A5DE-1A608B3FE529}"/>
              </a:ext>
            </a:extLst>
          </p:cNvPr>
          <p:cNvSpPr/>
          <p:nvPr/>
        </p:nvSpPr>
        <p:spPr>
          <a:xfrm>
            <a:off x="1672958" y="2683221"/>
            <a:ext cx="1608832" cy="498483"/>
          </a:xfrm>
          <a:prstGeom prst="homePlate">
            <a:avLst/>
          </a:prstGeom>
          <a:solidFill>
            <a:schemeClr val="accent3">
              <a:lumMod val="75000"/>
            </a:schemeClr>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defRPr/>
            </a:pPr>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a:latin typeface="Microsoft YaHei" panose="020B0503020204020204" pitchFamily="34" charset="-122"/>
                <a:ea typeface="Microsoft YaHei" panose="020B0503020204020204" pitchFamily="34" charset="-122"/>
                <a:cs typeface="Helvetica Neue Medium"/>
                <a:sym typeface="Helvetica Neue Medium"/>
              </a:rPr>
              <a:t>filter</a:t>
            </a:r>
            <a:endPar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49" name="五边形 48">
            <a:extLst>
              <a:ext uri="{FF2B5EF4-FFF2-40B4-BE49-F238E27FC236}">
                <a16:creationId xmlns:a16="http://schemas.microsoft.com/office/drawing/2014/main" id="{5B684AE5-6002-684F-9749-916AA73803BC}"/>
              </a:ext>
            </a:extLst>
          </p:cNvPr>
          <p:cNvSpPr/>
          <p:nvPr/>
        </p:nvSpPr>
        <p:spPr>
          <a:xfrm>
            <a:off x="1672958" y="3841253"/>
            <a:ext cx="1608832" cy="498483"/>
          </a:xfrm>
          <a:prstGeom prst="homePlate">
            <a:avLst/>
          </a:prstGeom>
          <a:solidFill>
            <a:schemeClr val="accent3">
              <a:lumMod val="75000"/>
            </a:schemeClr>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defRPr/>
            </a:pPr>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a:latin typeface="Microsoft YaHei" panose="020B0503020204020204" pitchFamily="34" charset="-122"/>
                <a:ea typeface="Microsoft YaHei" panose="020B0503020204020204" pitchFamily="34" charset="-122"/>
                <a:cs typeface="Helvetica Neue Medium"/>
                <a:sym typeface="Helvetica Neue Medium"/>
              </a:rPr>
              <a:t>prescore</a:t>
            </a:r>
            <a:endPar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50" name="五边形 49">
            <a:extLst>
              <a:ext uri="{FF2B5EF4-FFF2-40B4-BE49-F238E27FC236}">
                <a16:creationId xmlns:a16="http://schemas.microsoft.com/office/drawing/2014/main" id="{7DFCF493-504A-C14A-ABAA-90A33DAD45CA}"/>
              </a:ext>
            </a:extLst>
          </p:cNvPr>
          <p:cNvSpPr/>
          <p:nvPr/>
        </p:nvSpPr>
        <p:spPr>
          <a:xfrm>
            <a:off x="1672958" y="4397965"/>
            <a:ext cx="1608832" cy="498483"/>
          </a:xfrm>
          <a:prstGeom prst="homePlate">
            <a:avLst/>
          </a:prstGeom>
          <a:solidFill>
            <a:schemeClr val="accent3">
              <a:lumMod val="75000"/>
            </a:schemeClr>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defRPr/>
            </a:pPr>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a:latin typeface="Microsoft YaHei" panose="020B0503020204020204" pitchFamily="34" charset="-122"/>
                <a:ea typeface="Microsoft YaHei" panose="020B0503020204020204" pitchFamily="34" charset="-122"/>
                <a:cs typeface="Helvetica Neue Medium"/>
                <a:sym typeface="Helvetica Neue Medium"/>
              </a:rPr>
              <a:t>score</a:t>
            </a:r>
            <a:endPar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51" name="五边形 50">
            <a:extLst>
              <a:ext uri="{FF2B5EF4-FFF2-40B4-BE49-F238E27FC236}">
                <a16:creationId xmlns:a16="http://schemas.microsoft.com/office/drawing/2014/main" id="{BFCA32D5-0331-C64F-BDF4-B0B410D0FB6D}"/>
              </a:ext>
            </a:extLst>
          </p:cNvPr>
          <p:cNvSpPr/>
          <p:nvPr/>
        </p:nvSpPr>
        <p:spPr>
          <a:xfrm>
            <a:off x="1672958" y="4941824"/>
            <a:ext cx="1608832" cy="498483"/>
          </a:xfrm>
          <a:prstGeom prst="homePlate">
            <a:avLst/>
          </a:prstGeom>
          <a:solidFill>
            <a:schemeClr val="accent3">
              <a:lumMod val="75000"/>
            </a:schemeClr>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defRPr/>
            </a:pPr>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a:latin typeface="Microsoft YaHei" panose="020B0503020204020204" pitchFamily="34" charset="-122"/>
                <a:ea typeface="Microsoft YaHei" panose="020B0503020204020204" pitchFamily="34" charset="-122"/>
                <a:cs typeface="Helvetica Neue Medium"/>
                <a:sym typeface="Helvetica Neue Medium"/>
              </a:rPr>
              <a:t>normalize</a:t>
            </a:r>
          </a:p>
          <a:p>
            <a:pPr algn="l" defTabSz="584170">
              <a:defRPr/>
            </a:pPr>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a:latin typeface="Microsoft YaHei" panose="020B0503020204020204" pitchFamily="34" charset="-122"/>
                <a:ea typeface="Microsoft YaHei" panose="020B0503020204020204" pitchFamily="34" charset="-122"/>
                <a:cs typeface="Helvetica Neue Medium"/>
                <a:sym typeface="Helvetica Neue Medium"/>
              </a:rPr>
              <a:t>score</a:t>
            </a:r>
            <a:endPar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52" name="五边形 51">
            <a:extLst>
              <a:ext uri="{FF2B5EF4-FFF2-40B4-BE49-F238E27FC236}">
                <a16:creationId xmlns:a16="http://schemas.microsoft.com/office/drawing/2014/main" id="{01146445-EBF7-414E-A512-5FFBDDE70C6B}"/>
              </a:ext>
            </a:extLst>
          </p:cNvPr>
          <p:cNvSpPr/>
          <p:nvPr/>
        </p:nvSpPr>
        <p:spPr>
          <a:xfrm>
            <a:off x="1672957" y="5498535"/>
            <a:ext cx="1608832" cy="498483"/>
          </a:xfrm>
          <a:prstGeom prst="homePlate">
            <a:avLst/>
          </a:prstGeom>
          <a:solidFill>
            <a:schemeClr val="accent3">
              <a:lumMod val="75000"/>
            </a:schemeClr>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defRPr/>
            </a:pPr>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err="1">
                <a:latin typeface="Microsoft YaHei" panose="020B0503020204020204" pitchFamily="34" charset="-122"/>
                <a:ea typeface="Microsoft YaHei" panose="020B0503020204020204" pitchFamily="34" charset="-122"/>
                <a:cs typeface="Helvetica Neue Medium"/>
                <a:sym typeface="Helvetica Neue Medium"/>
              </a:rPr>
              <a:t>reserver</a:t>
            </a:r>
            <a:endPar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53" name="五边形 52">
            <a:extLst>
              <a:ext uri="{FF2B5EF4-FFF2-40B4-BE49-F238E27FC236}">
                <a16:creationId xmlns:a16="http://schemas.microsoft.com/office/drawing/2014/main" id="{FDA57123-1F60-AD46-A886-D2B2042E4813}"/>
              </a:ext>
            </a:extLst>
          </p:cNvPr>
          <p:cNvSpPr/>
          <p:nvPr/>
        </p:nvSpPr>
        <p:spPr>
          <a:xfrm>
            <a:off x="1672957" y="6055246"/>
            <a:ext cx="1608832" cy="498483"/>
          </a:xfrm>
          <a:prstGeom prst="homePlate">
            <a:avLst/>
          </a:prstGeom>
          <a:solidFill>
            <a:schemeClr val="accent3">
              <a:lumMod val="75000"/>
            </a:schemeClr>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defRPr/>
            </a:pPr>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a:latin typeface="Microsoft YaHei" panose="020B0503020204020204" pitchFamily="34" charset="-122"/>
                <a:ea typeface="Microsoft YaHei" panose="020B0503020204020204" pitchFamily="34" charset="-122"/>
                <a:cs typeface="Helvetica Neue Medium"/>
                <a:sym typeface="Helvetica Neue Medium"/>
              </a:rPr>
              <a:t>permit</a:t>
            </a:r>
            <a:endPar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55" name="五边形 54">
            <a:extLst>
              <a:ext uri="{FF2B5EF4-FFF2-40B4-BE49-F238E27FC236}">
                <a16:creationId xmlns:a16="http://schemas.microsoft.com/office/drawing/2014/main" id="{087AEA61-F615-1841-8F46-1CE4083BAE7A}"/>
              </a:ext>
            </a:extLst>
          </p:cNvPr>
          <p:cNvSpPr/>
          <p:nvPr/>
        </p:nvSpPr>
        <p:spPr>
          <a:xfrm>
            <a:off x="1672956" y="7081795"/>
            <a:ext cx="1608832" cy="498483"/>
          </a:xfrm>
          <a:prstGeom prst="homePlate">
            <a:avLst/>
          </a:prstGeom>
          <a:solidFill>
            <a:schemeClr val="accent4">
              <a:lumMod val="75000"/>
            </a:schemeClr>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defRPr/>
            </a:pPr>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a:latin typeface="Microsoft YaHei" panose="020B0503020204020204" pitchFamily="34" charset="-122"/>
                <a:ea typeface="Microsoft YaHei" panose="020B0503020204020204" pitchFamily="34" charset="-122"/>
                <a:cs typeface="Helvetica Neue Medium"/>
                <a:sym typeface="Helvetica Neue Medium"/>
              </a:rPr>
              <a:t>prebind</a:t>
            </a:r>
            <a:endPar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56" name="五边形 55">
            <a:extLst>
              <a:ext uri="{FF2B5EF4-FFF2-40B4-BE49-F238E27FC236}">
                <a16:creationId xmlns:a16="http://schemas.microsoft.com/office/drawing/2014/main" id="{804EAEF5-9EC5-BC47-A686-CF4D3A14D96F}"/>
              </a:ext>
            </a:extLst>
          </p:cNvPr>
          <p:cNvSpPr/>
          <p:nvPr/>
        </p:nvSpPr>
        <p:spPr>
          <a:xfrm>
            <a:off x="1672956" y="7648002"/>
            <a:ext cx="1608832" cy="498483"/>
          </a:xfrm>
          <a:prstGeom prst="homePlate">
            <a:avLst/>
          </a:prstGeom>
          <a:solidFill>
            <a:schemeClr val="accent4">
              <a:lumMod val="75000"/>
            </a:schemeClr>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defRPr/>
            </a:pPr>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a:latin typeface="Microsoft YaHei" panose="020B0503020204020204" pitchFamily="34" charset="-122"/>
                <a:ea typeface="Microsoft YaHei" panose="020B0503020204020204" pitchFamily="34" charset="-122"/>
                <a:cs typeface="Helvetica Neue Medium"/>
                <a:sym typeface="Helvetica Neue Medium"/>
              </a:rPr>
              <a:t>bind</a:t>
            </a:r>
            <a:endPar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57" name="五边形 56">
            <a:extLst>
              <a:ext uri="{FF2B5EF4-FFF2-40B4-BE49-F238E27FC236}">
                <a16:creationId xmlns:a16="http://schemas.microsoft.com/office/drawing/2014/main" id="{BAA3E544-4BFC-8F42-A114-97C3CB321394}"/>
              </a:ext>
            </a:extLst>
          </p:cNvPr>
          <p:cNvSpPr/>
          <p:nvPr/>
        </p:nvSpPr>
        <p:spPr>
          <a:xfrm>
            <a:off x="1672956" y="8213844"/>
            <a:ext cx="1608832" cy="498483"/>
          </a:xfrm>
          <a:prstGeom prst="homePlate">
            <a:avLst/>
          </a:prstGeom>
          <a:solidFill>
            <a:schemeClr val="accent4">
              <a:lumMod val="75000"/>
            </a:schemeClr>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defRPr/>
            </a:pPr>
            <a:r>
              <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rPr>
              <a:t> </a:t>
            </a:r>
            <a:r>
              <a:rPr lang="en-US" altLang="zh-CN" sz="1600" b="0" kern="1200" dirty="0" err="1">
                <a:latin typeface="Microsoft YaHei" panose="020B0503020204020204" pitchFamily="34" charset="-122"/>
                <a:ea typeface="Microsoft YaHei" panose="020B0503020204020204" pitchFamily="34" charset="-122"/>
                <a:cs typeface="Helvetica Neue Medium"/>
                <a:sym typeface="Helvetica Neue Medium"/>
              </a:rPr>
              <a:t>postbind</a:t>
            </a:r>
            <a:endParaRPr lang="zh-CN" altLang="en-US" sz="1600" b="0" kern="1200" dirty="0">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36" name="文本框 35">
            <a:extLst>
              <a:ext uri="{FF2B5EF4-FFF2-40B4-BE49-F238E27FC236}">
                <a16:creationId xmlns:a16="http://schemas.microsoft.com/office/drawing/2014/main" id="{FC249FB2-505F-2F43-BADC-FA2FC9C3A64B}"/>
              </a:ext>
            </a:extLst>
          </p:cNvPr>
          <p:cNvSpPr txBox="1"/>
          <p:nvPr/>
        </p:nvSpPr>
        <p:spPr>
          <a:xfrm>
            <a:off x="794594" y="3519001"/>
            <a:ext cx="453470" cy="16414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defRPr/>
            </a:pPr>
            <a:r>
              <a:rPr lang="zh-CN" altLang="en-US" sz="2000" b="0" kern="1200" dirty="0">
                <a:latin typeface="Microsoft YaHei" panose="020B0503020204020204" pitchFamily="34" charset="-122"/>
                <a:ea typeface="Microsoft YaHei" panose="020B0503020204020204" pitchFamily="34" charset="-122"/>
                <a:cs typeface="Helvetica Neue Medium"/>
              </a:rPr>
              <a:t>调度生命期</a:t>
            </a:r>
          </a:p>
        </p:txBody>
      </p:sp>
      <p:sp>
        <p:nvSpPr>
          <p:cNvPr id="58" name="文本框 57">
            <a:extLst>
              <a:ext uri="{FF2B5EF4-FFF2-40B4-BE49-F238E27FC236}">
                <a16:creationId xmlns:a16="http://schemas.microsoft.com/office/drawing/2014/main" id="{31C9ECB2-F32B-CF4C-813F-C3CA8FDB2D3E}"/>
              </a:ext>
            </a:extLst>
          </p:cNvPr>
          <p:cNvSpPr txBox="1"/>
          <p:nvPr/>
        </p:nvSpPr>
        <p:spPr>
          <a:xfrm>
            <a:off x="775609" y="7077407"/>
            <a:ext cx="453470" cy="16414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defRPr/>
            </a:pPr>
            <a:r>
              <a:rPr lang="zh-CN" altLang="en-US" sz="2000" b="0" kern="1200" dirty="0">
                <a:latin typeface="Microsoft YaHei" panose="020B0503020204020204" pitchFamily="34" charset="-122"/>
                <a:ea typeface="Microsoft YaHei" panose="020B0503020204020204" pitchFamily="34" charset="-122"/>
                <a:cs typeface="Helvetica Neue Medium"/>
              </a:rPr>
              <a:t>绑定生命期</a:t>
            </a:r>
            <a:endParaRPr lang="en-US" altLang="zh-CN" sz="2000" b="0" kern="1200" dirty="0">
              <a:latin typeface="Microsoft YaHei" panose="020B0503020204020204" pitchFamily="34" charset="-122"/>
              <a:ea typeface="Microsoft YaHei" panose="020B0503020204020204" pitchFamily="34" charset="-122"/>
              <a:cs typeface="Helvetica Neue Medium"/>
            </a:endParaRPr>
          </a:p>
        </p:txBody>
      </p:sp>
      <p:sp>
        <p:nvSpPr>
          <p:cNvPr id="37" name="左大括号 36">
            <a:extLst>
              <a:ext uri="{FF2B5EF4-FFF2-40B4-BE49-F238E27FC236}">
                <a16:creationId xmlns:a16="http://schemas.microsoft.com/office/drawing/2014/main" id="{E986DFA8-D563-6B49-BF93-2D453BF2900F}"/>
              </a:ext>
            </a:extLst>
          </p:cNvPr>
          <p:cNvSpPr/>
          <p:nvPr/>
        </p:nvSpPr>
        <p:spPr>
          <a:xfrm>
            <a:off x="3571005" y="1850995"/>
            <a:ext cx="405373" cy="6907691"/>
          </a:xfrm>
          <a:prstGeom prst="leftBrace">
            <a:avLst>
              <a:gd name="adj1" fmla="val 9258"/>
              <a:gd name="adj2" fmla="val 42619"/>
            </a:avLst>
          </a:prstGeom>
          <a:noFill/>
          <a:ln w="25400" cap="flat">
            <a:solidFill>
              <a:srgbClr val="000000"/>
            </a:solid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6" tIns="45717" rIns="91436" bIns="45717" numCol="1" spcCol="38100" rtlCol="0" anchor="t">
            <a:noAutofit/>
          </a:bodyPr>
          <a:lstStyle/>
          <a:p>
            <a:pPr algn="l" defTabSz="914354" latinLnBrk="1">
              <a:defRPr/>
            </a:pPr>
            <a:endParaRPr lang="zh-CN" altLang="en-US" sz="1801" b="0" kern="1200">
              <a:latin typeface="Helvetica Neue Medium"/>
              <a:cs typeface="Helvetica Neue Medium"/>
            </a:endParaRPr>
          </a:p>
        </p:txBody>
      </p:sp>
      <p:grpSp>
        <p:nvGrpSpPr>
          <p:cNvPr id="181" name="组合 180">
            <a:extLst>
              <a:ext uri="{FF2B5EF4-FFF2-40B4-BE49-F238E27FC236}">
                <a16:creationId xmlns:a16="http://schemas.microsoft.com/office/drawing/2014/main" id="{A223B1D6-FE03-274B-92D6-E099510285BF}"/>
              </a:ext>
            </a:extLst>
          </p:cNvPr>
          <p:cNvGrpSpPr/>
          <p:nvPr/>
        </p:nvGrpSpPr>
        <p:grpSpPr>
          <a:xfrm>
            <a:off x="8314568" y="3763162"/>
            <a:ext cx="8660063" cy="1639407"/>
            <a:chOff x="5942093" y="853214"/>
            <a:chExt cx="6089107" cy="1152708"/>
          </a:xfrm>
        </p:grpSpPr>
        <p:sp>
          <p:nvSpPr>
            <p:cNvPr id="182" name="圆角矩形 181">
              <a:extLst>
                <a:ext uri="{FF2B5EF4-FFF2-40B4-BE49-F238E27FC236}">
                  <a16:creationId xmlns:a16="http://schemas.microsoft.com/office/drawing/2014/main" id="{0842966F-C64E-5745-915A-862209A0B24B}"/>
                </a:ext>
              </a:extLst>
            </p:cNvPr>
            <p:cNvSpPr/>
            <p:nvPr/>
          </p:nvSpPr>
          <p:spPr>
            <a:xfrm>
              <a:off x="9028800" y="1059314"/>
              <a:ext cx="3002400" cy="946608"/>
            </a:xfrm>
            <a:prstGeom prst="roundRect">
              <a:avLst>
                <a:gd name="adj" fmla="val 7103"/>
              </a:avLst>
            </a:prstGeom>
            <a:noFill/>
            <a:ln w="12700" cap="flat">
              <a:solidFill>
                <a:schemeClr val="tx1">
                  <a:lumMod val="50000"/>
                  <a:lumOff val="50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defRPr/>
              </a:pP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183" name="圆角矩形 182">
              <a:extLst>
                <a:ext uri="{FF2B5EF4-FFF2-40B4-BE49-F238E27FC236}">
                  <a16:creationId xmlns:a16="http://schemas.microsoft.com/office/drawing/2014/main" id="{17350652-A835-6A4A-9073-0A4058587D57}"/>
                </a:ext>
              </a:extLst>
            </p:cNvPr>
            <p:cNvSpPr/>
            <p:nvPr/>
          </p:nvSpPr>
          <p:spPr>
            <a:xfrm>
              <a:off x="9136299" y="1213214"/>
              <a:ext cx="895661" cy="635236"/>
            </a:xfrm>
            <a:prstGeom prst="roundRect">
              <a:avLst>
                <a:gd name="adj" fmla="val 5265"/>
              </a:avLst>
            </a:prstGeom>
            <a:noFill/>
            <a:ln w="12700" cap="flat">
              <a:solidFill>
                <a:schemeClr val="accent1">
                  <a:lumMod val="50000"/>
                </a:schemeClr>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defRPr/>
              </a:pPr>
              <a:r>
                <a:rPr lang="en-US" altLang="zh-CN"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rPr>
                <a:t>worker1</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184" name="圆角矩形 183">
              <a:extLst>
                <a:ext uri="{FF2B5EF4-FFF2-40B4-BE49-F238E27FC236}">
                  <a16:creationId xmlns:a16="http://schemas.microsoft.com/office/drawing/2014/main" id="{A75E563D-82C6-3047-AD0B-2A95E079283A}"/>
                </a:ext>
              </a:extLst>
            </p:cNvPr>
            <p:cNvSpPr/>
            <p:nvPr/>
          </p:nvSpPr>
          <p:spPr>
            <a:xfrm>
              <a:off x="10100153" y="1213214"/>
              <a:ext cx="895661" cy="635236"/>
            </a:xfrm>
            <a:prstGeom prst="roundRect">
              <a:avLst>
                <a:gd name="adj" fmla="val 5265"/>
              </a:avLst>
            </a:prstGeom>
            <a:noFill/>
            <a:ln w="12700" cap="flat">
              <a:solidFill>
                <a:schemeClr val="accent1">
                  <a:lumMod val="50000"/>
                </a:schemeClr>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defRPr/>
              </a:pPr>
              <a:r>
                <a:rPr lang="en-US" altLang="zh-CN"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rPr>
                <a:t>worker2</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185" name="圆角矩形 184">
              <a:extLst>
                <a:ext uri="{FF2B5EF4-FFF2-40B4-BE49-F238E27FC236}">
                  <a16:creationId xmlns:a16="http://schemas.microsoft.com/office/drawing/2014/main" id="{CEDAF556-A5A9-5D42-8DC3-E75398A0AD9E}"/>
                </a:ext>
              </a:extLst>
            </p:cNvPr>
            <p:cNvSpPr/>
            <p:nvPr/>
          </p:nvSpPr>
          <p:spPr>
            <a:xfrm>
              <a:off x="11056807" y="1213214"/>
              <a:ext cx="895661" cy="635236"/>
            </a:xfrm>
            <a:prstGeom prst="roundRect">
              <a:avLst>
                <a:gd name="adj" fmla="val 5265"/>
              </a:avLst>
            </a:prstGeom>
            <a:noFill/>
            <a:ln w="12700" cap="flat">
              <a:solidFill>
                <a:schemeClr val="accent1">
                  <a:lumMod val="50000"/>
                </a:schemeClr>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defRPr/>
              </a:pPr>
              <a:r>
                <a:rPr lang="en-US" altLang="zh-CN"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rPr>
                <a:t>worker3</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186" name="文本框 185">
              <a:extLst>
                <a:ext uri="{FF2B5EF4-FFF2-40B4-BE49-F238E27FC236}">
                  <a16:creationId xmlns:a16="http://schemas.microsoft.com/office/drawing/2014/main" id="{022EF5CA-9A0A-D14B-A7B9-A962CEEC0BE8}"/>
                </a:ext>
              </a:extLst>
            </p:cNvPr>
            <p:cNvSpPr txBox="1"/>
            <p:nvPr/>
          </p:nvSpPr>
          <p:spPr>
            <a:xfrm>
              <a:off x="9343439" y="1720383"/>
              <a:ext cx="539885" cy="256845"/>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799" tIns="50799" rIns="50799" bIns="50799" numCol="1" spcCol="38100" rtlCol="0" anchor="ctr">
              <a:spAutoFit/>
            </a:bodyPr>
            <a:lstStyle/>
            <a:p>
              <a:pPr defTabSz="584170">
                <a:defRPr/>
              </a:pPr>
              <a:r>
                <a:rPr lang="en-US" altLang="zh-CN" sz="1707" b="0" dirty="0">
                  <a:solidFill>
                    <a:srgbClr val="FFFFFF">
                      <a:lumMod val="50000"/>
                    </a:srgbClr>
                  </a:solidFill>
                  <a:latin typeface="Microsoft YaHei" panose="020B0503020204020204" pitchFamily="34" charset="-122"/>
                  <a:ea typeface="Microsoft YaHei" panose="020B0503020204020204" pitchFamily="34" charset="-122"/>
                </a:rPr>
                <a:t>node1</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endParaRPr>
            </a:p>
          </p:txBody>
        </p:sp>
        <p:sp>
          <p:nvSpPr>
            <p:cNvPr id="187" name="文本框 186">
              <a:extLst>
                <a:ext uri="{FF2B5EF4-FFF2-40B4-BE49-F238E27FC236}">
                  <a16:creationId xmlns:a16="http://schemas.microsoft.com/office/drawing/2014/main" id="{A9CB1E37-8CBF-FE41-B8AE-9B67BA4CA102}"/>
                </a:ext>
              </a:extLst>
            </p:cNvPr>
            <p:cNvSpPr txBox="1"/>
            <p:nvPr/>
          </p:nvSpPr>
          <p:spPr>
            <a:xfrm>
              <a:off x="10311065" y="1719130"/>
              <a:ext cx="539885" cy="256845"/>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799" tIns="50799" rIns="50799" bIns="50799" numCol="1" spcCol="38100" rtlCol="0" anchor="ctr">
              <a:spAutoFit/>
            </a:bodyPr>
            <a:lstStyle/>
            <a:p>
              <a:pPr defTabSz="584170">
                <a:defRPr/>
              </a:pPr>
              <a:r>
                <a:rPr lang="en-US" altLang="zh-CN" sz="1707" b="0" dirty="0">
                  <a:solidFill>
                    <a:srgbClr val="FFFFFF">
                      <a:lumMod val="50000"/>
                    </a:srgbClr>
                  </a:solidFill>
                  <a:latin typeface="Microsoft YaHei" panose="020B0503020204020204" pitchFamily="34" charset="-122"/>
                  <a:ea typeface="Microsoft YaHei" panose="020B0503020204020204" pitchFamily="34" charset="-122"/>
                </a:rPr>
                <a:t>node1</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endParaRPr>
            </a:p>
          </p:txBody>
        </p:sp>
        <p:sp>
          <p:nvSpPr>
            <p:cNvPr id="188" name="文本框 187">
              <a:extLst>
                <a:ext uri="{FF2B5EF4-FFF2-40B4-BE49-F238E27FC236}">
                  <a16:creationId xmlns:a16="http://schemas.microsoft.com/office/drawing/2014/main" id="{78A41244-29AC-C743-9542-62E18B613DF0}"/>
                </a:ext>
              </a:extLst>
            </p:cNvPr>
            <p:cNvSpPr txBox="1"/>
            <p:nvPr/>
          </p:nvSpPr>
          <p:spPr>
            <a:xfrm>
              <a:off x="11255092" y="1720383"/>
              <a:ext cx="539885" cy="256845"/>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799" tIns="50799" rIns="50799" bIns="50799" numCol="1" spcCol="38100" rtlCol="0" anchor="ctr">
              <a:spAutoFit/>
            </a:bodyPr>
            <a:lstStyle/>
            <a:p>
              <a:pPr defTabSz="584170">
                <a:defRPr/>
              </a:pPr>
              <a:r>
                <a:rPr lang="en-US" altLang="zh-CN" sz="1707" b="0" dirty="0">
                  <a:solidFill>
                    <a:srgbClr val="FFFFFF">
                      <a:lumMod val="50000"/>
                    </a:srgbClr>
                  </a:solidFill>
                  <a:latin typeface="Microsoft YaHei" panose="020B0503020204020204" pitchFamily="34" charset="-122"/>
                  <a:ea typeface="Microsoft YaHei" panose="020B0503020204020204" pitchFamily="34" charset="-122"/>
                </a:rPr>
                <a:t>node1</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endParaRPr>
            </a:p>
          </p:txBody>
        </p:sp>
        <p:sp>
          <p:nvSpPr>
            <p:cNvPr id="189" name="文本框 188">
              <a:extLst>
                <a:ext uri="{FF2B5EF4-FFF2-40B4-BE49-F238E27FC236}">
                  <a16:creationId xmlns:a16="http://schemas.microsoft.com/office/drawing/2014/main" id="{C6E904FE-AC5F-B741-BD02-2B3C5E19B1BA}"/>
                </a:ext>
              </a:extLst>
            </p:cNvPr>
            <p:cNvSpPr txBox="1"/>
            <p:nvPr/>
          </p:nvSpPr>
          <p:spPr>
            <a:xfrm>
              <a:off x="9260419" y="867792"/>
              <a:ext cx="826172" cy="256845"/>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799" tIns="50799" rIns="50799" bIns="50799" numCol="1" spcCol="38100" rtlCol="0" anchor="ctr">
              <a:spAutoFit/>
            </a:bodyPr>
            <a:lstStyle/>
            <a:p>
              <a:pPr defTabSz="584170">
                <a:defRPr/>
              </a:pPr>
              <a:r>
                <a:rPr lang="en-US" altLang="zh-CN" sz="1707" b="0" dirty="0" err="1">
                  <a:solidFill>
                    <a:srgbClr val="FFFFFF">
                      <a:lumMod val="50000"/>
                    </a:srgbClr>
                  </a:solidFill>
                  <a:latin typeface="Microsoft YaHei" panose="020B0503020204020204" pitchFamily="34" charset="-122"/>
                  <a:ea typeface="Microsoft YaHei" panose="020B0503020204020204" pitchFamily="34" charset="-122"/>
                </a:rPr>
                <a:t>gpu</a:t>
              </a:r>
              <a:r>
                <a:rPr lang="zh-CN" altLang="en-US" sz="1707" b="0" dirty="0">
                  <a:solidFill>
                    <a:srgbClr val="FFFFFF">
                      <a:lumMod val="50000"/>
                    </a:srgbClr>
                  </a:solidFill>
                  <a:latin typeface="Microsoft YaHei" panose="020B0503020204020204" pitchFamily="34" charset="-122"/>
                  <a:ea typeface="Microsoft YaHei" panose="020B0503020204020204" pitchFamily="34" charset="-122"/>
                </a:rPr>
                <a:t>分布式</a:t>
              </a:r>
            </a:p>
          </p:txBody>
        </p:sp>
        <p:sp>
          <p:nvSpPr>
            <p:cNvPr id="190" name="圆角矩形 189">
              <a:extLst>
                <a:ext uri="{FF2B5EF4-FFF2-40B4-BE49-F238E27FC236}">
                  <a16:creationId xmlns:a16="http://schemas.microsoft.com/office/drawing/2014/main" id="{B37F2F70-829A-FF44-985B-6C6256F563E9}"/>
                </a:ext>
              </a:extLst>
            </p:cNvPr>
            <p:cNvSpPr/>
            <p:nvPr/>
          </p:nvSpPr>
          <p:spPr>
            <a:xfrm>
              <a:off x="5942093" y="1044735"/>
              <a:ext cx="3002400" cy="946607"/>
            </a:xfrm>
            <a:prstGeom prst="roundRect">
              <a:avLst>
                <a:gd name="adj" fmla="val 3277"/>
              </a:avLst>
            </a:prstGeom>
            <a:noFill/>
            <a:ln w="12700" cap="flat">
              <a:solidFill>
                <a:schemeClr val="tx1">
                  <a:lumMod val="50000"/>
                  <a:lumOff val="50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defRPr/>
              </a:pP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191" name="圆角矩形 190">
              <a:extLst>
                <a:ext uri="{FF2B5EF4-FFF2-40B4-BE49-F238E27FC236}">
                  <a16:creationId xmlns:a16="http://schemas.microsoft.com/office/drawing/2014/main" id="{0C7C9CA4-380E-4445-8F24-B7773A6F8FDF}"/>
                </a:ext>
              </a:extLst>
            </p:cNvPr>
            <p:cNvSpPr/>
            <p:nvPr/>
          </p:nvSpPr>
          <p:spPr>
            <a:xfrm>
              <a:off x="6049592" y="1198636"/>
              <a:ext cx="895661" cy="635236"/>
            </a:xfrm>
            <a:prstGeom prst="roundRect">
              <a:avLst>
                <a:gd name="adj" fmla="val 6691"/>
              </a:avLst>
            </a:prstGeom>
            <a:noFill/>
            <a:ln w="12700" cap="flat">
              <a:solidFill>
                <a:schemeClr val="accent1">
                  <a:lumMod val="50000"/>
                </a:schemeClr>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defRPr/>
              </a:pPr>
              <a:r>
                <a:rPr lang="en-US" altLang="zh-CN"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rPr>
                <a:t>worker1</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192" name="圆角矩形 191">
              <a:extLst>
                <a:ext uri="{FF2B5EF4-FFF2-40B4-BE49-F238E27FC236}">
                  <a16:creationId xmlns:a16="http://schemas.microsoft.com/office/drawing/2014/main" id="{FE472201-352A-2E40-9AF6-36E68F01825A}"/>
                </a:ext>
              </a:extLst>
            </p:cNvPr>
            <p:cNvSpPr/>
            <p:nvPr/>
          </p:nvSpPr>
          <p:spPr>
            <a:xfrm>
              <a:off x="7013446" y="1198636"/>
              <a:ext cx="895661" cy="635236"/>
            </a:xfrm>
            <a:prstGeom prst="roundRect">
              <a:avLst>
                <a:gd name="adj" fmla="val 6691"/>
              </a:avLst>
            </a:prstGeom>
            <a:noFill/>
            <a:ln w="12700" cap="flat">
              <a:solidFill>
                <a:schemeClr val="accent1">
                  <a:lumMod val="50000"/>
                </a:schemeClr>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defRPr/>
              </a:pPr>
              <a:r>
                <a:rPr lang="en-US" altLang="zh-CN"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rPr>
                <a:t>worker2</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193" name="圆角矩形 192">
              <a:extLst>
                <a:ext uri="{FF2B5EF4-FFF2-40B4-BE49-F238E27FC236}">
                  <a16:creationId xmlns:a16="http://schemas.microsoft.com/office/drawing/2014/main" id="{EC74341E-F2E7-5249-B398-A6746805AB36}"/>
                </a:ext>
              </a:extLst>
            </p:cNvPr>
            <p:cNvSpPr/>
            <p:nvPr/>
          </p:nvSpPr>
          <p:spPr>
            <a:xfrm>
              <a:off x="7970100" y="1198636"/>
              <a:ext cx="895661" cy="635236"/>
            </a:xfrm>
            <a:prstGeom prst="roundRect">
              <a:avLst>
                <a:gd name="adj" fmla="val 6691"/>
              </a:avLst>
            </a:prstGeom>
            <a:noFill/>
            <a:ln w="12700" cap="flat">
              <a:solidFill>
                <a:schemeClr val="accent1">
                  <a:lumMod val="50000"/>
                </a:schemeClr>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defRPr/>
              </a:pPr>
              <a:r>
                <a:rPr lang="en-US" altLang="zh-CN"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rPr>
                <a:t>worker3</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194" name="文本框 193">
              <a:extLst>
                <a:ext uri="{FF2B5EF4-FFF2-40B4-BE49-F238E27FC236}">
                  <a16:creationId xmlns:a16="http://schemas.microsoft.com/office/drawing/2014/main" id="{E595DCAF-DACC-0A4B-970B-678562283A25}"/>
                </a:ext>
              </a:extLst>
            </p:cNvPr>
            <p:cNvSpPr txBox="1"/>
            <p:nvPr/>
          </p:nvSpPr>
          <p:spPr>
            <a:xfrm>
              <a:off x="6256732" y="1705805"/>
              <a:ext cx="539885" cy="256845"/>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799" tIns="50799" rIns="50799" bIns="50799" numCol="1" spcCol="38100" rtlCol="0" anchor="ctr">
              <a:spAutoFit/>
            </a:bodyPr>
            <a:lstStyle/>
            <a:p>
              <a:pPr defTabSz="584170">
                <a:defRPr/>
              </a:pPr>
              <a:r>
                <a:rPr lang="en-US" altLang="zh-CN" sz="1707" b="0" dirty="0">
                  <a:solidFill>
                    <a:srgbClr val="FFFFFF">
                      <a:lumMod val="50000"/>
                    </a:srgbClr>
                  </a:solidFill>
                  <a:latin typeface="Microsoft YaHei" panose="020B0503020204020204" pitchFamily="34" charset="-122"/>
                  <a:ea typeface="Microsoft YaHei" panose="020B0503020204020204" pitchFamily="34" charset="-122"/>
                </a:rPr>
                <a:t>node1</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endParaRPr>
            </a:p>
          </p:txBody>
        </p:sp>
        <p:sp>
          <p:nvSpPr>
            <p:cNvPr id="195" name="文本框 194">
              <a:extLst>
                <a:ext uri="{FF2B5EF4-FFF2-40B4-BE49-F238E27FC236}">
                  <a16:creationId xmlns:a16="http://schemas.microsoft.com/office/drawing/2014/main" id="{45D60069-7C8F-BF4F-A193-B006B4AE05A9}"/>
                </a:ext>
              </a:extLst>
            </p:cNvPr>
            <p:cNvSpPr txBox="1"/>
            <p:nvPr/>
          </p:nvSpPr>
          <p:spPr>
            <a:xfrm>
              <a:off x="7224357" y="1704552"/>
              <a:ext cx="539885" cy="256845"/>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799" tIns="50799" rIns="50799" bIns="50799" numCol="1" spcCol="38100" rtlCol="0" anchor="ctr">
              <a:spAutoFit/>
            </a:bodyPr>
            <a:lstStyle/>
            <a:p>
              <a:pPr defTabSz="584170">
                <a:defRPr/>
              </a:pPr>
              <a:r>
                <a:rPr lang="en-US" altLang="zh-CN" sz="1707" b="0" dirty="0">
                  <a:solidFill>
                    <a:srgbClr val="FFFFFF">
                      <a:lumMod val="50000"/>
                    </a:srgbClr>
                  </a:solidFill>
                  <a:latin typeface="Microsoft YaHei" panose="020B0503020204020204" pitchFamily="34" charset="-122"/>
                  <a:ea typeface="Microsoft YaHei" panose="020B0503020204020204" pitchFamily="34" charset="-122"/>
                </a:rPr>
                <a:t>node2</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endParaRPr>
            </a:p>
          </p:txBody>
        </p:sp>
        <p:sp>
          <p:nvSpPr>
            <p:cNvPr id="196" name="文本框 195">
              <a:extLst>
                <a:ext uri="{FF2B5EF4-FFF2-40B4-BE49-F238E27FC236}">
                  <a16:creationId xmlns:a16="http://schemas.microsoft.com/office/drawing/2014/main" id="{F0CB261E-EA49-C946-A0B1-BDD2447BB0C0}"/>
                </a:ext>
              </a:extLst>
            </p:cNvPr>
            <p:cNvSpPr txBox="1"/>
            <p:nvPr/>
          </p:nvSpPr>
          <p:spPr>
            <a:xfrm>
              <a:off x="8168384" y="1705805"/>
              <a:ext cx="539885" cy="256845"/>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799" tIns="50799" rIns="50799" bIns="50799" numCol="1" spcCol="38100" rtlCol="0" anchor="ctr">
              <a:spAutoFit/>
            </a:bodyPr>
            <a:lstStyle/>
            <a:p>
              <a:pPr defTabSz="584170">
                <a:defRPr/>
              </a:pPr>
              <a:r>
                <a:rPr lang="en-US" altLang="zh-CN" sz="1707" b="0" dirty="0">
                  <a:solidFill>
                    <a:srgbClr val="FFFFFF">
                      <a:lumMod val="50000"/>
                    </a:srgbClr>
                  </a:solidFill>
                  <a:latin typeface="Microsoft YaHei" panose="020B0503020204020204" pitchFamily="34" charset="-122"/>
                  <a:ea typeface="Microsoft YaHei" panose="020B0503020204020204" pitchFamily="34" charset="-122"/>
                </a:rPr>
                <a:t>node3</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endParaRPr>
            </a:p>
          </p:txBody>
        </p:sp>
        <p:sp>
          <p:nvSpPr>
            <p:cNvPr id="197" name="文本框 196">
              <a:extLst>
                <a:ext uri="{FF2B5EF4-FFF2-40B4-BE49-F238E27FC236}">
                  <a16:creationId xmlns:a16="http://schemas.microsoft.com/office/drawing/2014/main" id="{C1C84E83-01D6-F949-B2B5-C8D9F0A5476A}"/>
                </a:ext>
              </a:extLst>
            </p:cNvPr>
            <p:cNvSpPr txBox="1"/>
            <p:nvPr/>
          </p:nvSpPr>
          <p:spPr>
            <a:xfrm>
              <a:off x="6184420" y="853214"/>
              <a:ext cx="804756" cy="256845"/>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799" tIns="50799" rIns="50799" bIns="50799" numCol="1" spcCol="38100" rtlCol="0" anchor="ctr">
              <a:spAutoFit/>
            </a:bodyPr>
            <a:lstStyle/>
            <a:p>
              <a:pPr defTabSz="584170">
                <a:defRPr/>
              </a:pPr>
              <a:r>
                <a:rPr lang="en-US" altLang="zh-CN" sz="1707" b="0">
                  <a:solidFill>
                    <a:srgbClr val="FFFFFF">
                      <a:lumMod val="50000"/>
                    </a:srgbClr>
                  </a:solidFill>
                  <a:latin typeface="Microsoft YaHei" panose="020B0503020204020204" pitchFamily="34" charset="-122"/>
                  <a:ea typeface="Microsoft YaHei" panose="020B0503020204020204" pitchFamily="34" charset="-122"/>
                </a:rPr>
                <a:t>cpu</a:t>
              </a:r>
              <a:r>
                <a:rPr lang="zh-CN" altLang="en-US" sz="1707" b="0">
                  <a:solidFill>
                    <a:srgbClr val="FFFFFF">
                      <a:lumMod val="50000"/>
                    </a:srgbClr>
                  </a:solidFill>
                  <a:latin typeface="Microsoft YaHei" panose="020B0503020204020204" pitchFamily="34" charset="-122"/>
                  <a:ea typeface="Microsoft YaHei" panose="020B0503020204020204" pitchFamily="34" charset="-122"/>
                </a:rPr>
                <a:t>分布</a:t>
              </a:r>
              <a:r>
                <a:rPr lang="zh-CN" altLang="en-US" sz="1707" b="0" dirty="0">
                  <a:solidFill>
                    <a:srgbClr val="FFFFFF">
                      <a:lumMod val="50000"/>
                    </a:srgbClr>
                  </a:solidFill>
                  <a:latin typeface="Microsoft YaHei" panose="020B0503020204020204" pitchFamily="34" charset="-122"/>
                  <a:ea typeface="Microsoft YaHei" panose="020B0503020204020204" pitchFamily="34" charset="-122"/>
                </a:rPr>
                <a:t>式</a:t>
              </a:r>
            </a:p>
          </p:txBody>
        </p:sp>
      </p:grpSp>
      <p:grpSp>
        <p:nvGrpSpPr>
          <p:cNvPr id="198" name="组合 197">
            <a:extLst>
              <a:ext uri="{FF2B5EF4-FFF2-40B4-BE49-F238E27FC236}">
                <a16:creationId xmlns:a16="http://schemas.microsoft.com/office/drawing/2014/main" id="{D97A4247-12D2-FA44-8686-055D4D2886CF}"/>
              </a:ext>
            </a:extLst>
          </p:cNvPr>
          <p:cNvGrpSpPr/>
          <p:nvPr/>
        </p:nvGrpSpPr>
        <p:grpSpPr>
          <a:xfrm>
            <a:off x="8309747" y="6065344"/>
            <a:ext cx="8660065" cy="1266568"/>
            <a:chOff x="5942092" y="3253050"/>
            <a:chExt cx="6089108" cy="890556"/>
          </a:xfrm>
        </p:grpSpPr>
        <p:sp>
          <p:nvSpPr>
            <p:cNvPr id="199" name="圆角矩形 198">
              <a:extLst>
                <a:ext uri="{FF2B5EF4-FFF2-40B4-BE49-F238E27FC236}">
                  <a16:creationId xmlns:a16="http://schemas.microsoft.com/office/drawing/2014/main" id="{B79136F1-8DC9-D041-B06B-13EC3803E8B0}"/>
                </a:ext>
              </a:extLst>
            </p:cNvPr>
            <p:cNvSpPr/>
            <p:nvPr/>
          </p:nvSpPr>
          <p:spPr>
            <a:xfrm>
              <a:off x="5942092" y="3253050"/>
              <a:ext cx="6089108" cy="890556"/>
            </a:xfrm>
            <a:prstGeom prst="roundRect">
              <a:avLst>
                <a:gd name="adj" fmla="val 6655"/>
              </a:avLst>
            </a:prstGeom>
            <a:noFill/>
            <a:ln w="12700" cap="flat">
              <a:solidFill>
                <a:schemeClr val="tx1">
                  <a:lumMod val="50000"/>
                  <a:lumOff val="50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defRPr/>
              </a:pPr>
              <a:endParaRPr lang="zh-CN" altLang="en-US" sz="1707" b="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200" name="圆角矩形 199">
              <a:extLst>
                <a:ext uri="{FF2B5EF4-FFF2-40B4-BE49-F238E27FC236}">
                  <a16:creationId xmlns:a16="http://schemas.microsoft.com/office/drawing/2014/main" id="{9DAB1303-5868-E649-BC76-C8271C92DC32}"/>
                </a:ext>
              </a:extLst>
            </p:cNvPr>
            <p:cNvSpPr/>
            <p:nvPr/>
          </p:nvSpPr>
          <p:spPr>
            <a:xfrm>
              <a:off x="6076012" y="3379244"/>
              <a:ext cx="1900612" cy="635236"/>
            </a:xfrm>
            <a:prstGeom prst="roundRect">
              <a:avLst>
                <a:gd name="adj" fmla="val 5265"/>
              </a:avLst>
            </a:prstGeom>
            <a:noFill/>
            <a:ln w="12700" cap="flat">
              <a:solidFill>
                <a:schemeClr val="accent1">
                  <a:lumMod val="50000"/>
                </a:schemeClr>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defRPr/>
              </a:pPr>
              <a:r>
                <a:rPr lang="en-US" altLang="zh-CN"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rPr>
                <a:t>task1-hdfs1</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201" name="圆角矩形 200">
              <a:extLst>
                <a:ext uri="{FF2B5EF4-FFF2-40B4-BE49-F238E27FC236}">
                  <a16:creationId xmlns:a16="http://schemas.microsoft.com/office/drawing/2014/main" id="{21827616-4027-7148-8CAE-DA4C86BCD57C}"/>
                </a:ext>
              </a:extLst>
            </p:cNvPr>
            <p:cNvSpPr/>
            <p:nvPr/>
          </p:nvSpPr>
          <p:spPr>
            <a:xfrm>
              <a:off x="8051155" y="3367639"/>
              <a:ext cx="1900612" cy="635236"/>
            </a:xfrm>
            <a:prstGeom prst="roundRect">
              <a:avLst>
                <a:gd name="adj" fmla="val 3840"/>
              </a:avLst>
            </a:prstGeom>
            <a:noFill/>
            <a:ln w="12700" cap="flat">
              <a:solidFill>
                <a:schemeClr val="accent1">
                  <a:lumMod val="50000"/>
                </a:schemeClr>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defRPr/>
              </a:pPr>
              <a:r>
                <a:rPr lang="en-US" altLang="zh-CN"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rPr>
                <a:t>task2-hdfs2</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202" name="圆角矩形 201">
              <a:extLst>
                <a:ext uri="{FF2B5EF4-FFF2-40B4-BE49-F238E27FC236}">
                  <a16:creationId xmlns:a16="http://schemas.microsoft.com/office/drawing/2014/main" id="{5DFA950B-6BCA-EB43-9827-BD65C5DC8E84}"/>
                </a:ext>
              </a:extLst>
            </p:cNvPr>
            <p:cNvSpPr/>
            <p:nvPr/>
          </p:nvSpPr>
          <p:spPr>
            <a:xfrm>
              <a:off x="10029633" y="3379244"/>
              <a:ext cx="1900612" cy="635236"/>
            </a:xfrm>
            <a:prstGeom prst="roundRect">
              <a:avLst>
                <a:gd name="adj" fmla="val 2415"/>
              </a:avLst>
            </a:prstGeom>
            <a:noFill/>
            <a:ln w="12700" cap="flat">
              <a:solidFill>
                <a:schemeClr val="accent1">
                  <a:lumMod val="50000"/>
                </a:schemeClr>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defRPr/>
              </a:pPr>
              <a:r>
                <a:rPr lang="en-US" altLang="zh-CN"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rPr>
                <a:t>task3-hdfs3</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203" name="文本框 202">
              <a:extLst>
                <a:ext uri="{FF2B5EF4-FFF2-40B4-BE49-F238E27FC236}">
                  <a16:creationId xmlns:a16="http://schemas.microsoft.com/office/drawing/2014/main" id="{8BF76DFC-24BD-3045-8B84-B7C02D994DB7}"/>
                </a:ext>
              </a:extLst>
            </p:cNvPr>
            <p:cNvSpPr txBox="1"/>
            <p:nvPr/>
          </p:nvSpPr>
          <p:spPr>
            <a:xfrm>
              <a:off x="6669561" y="3860713"/>
              <a:ext cx="635690" cy="256845"/>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defRPr/>
              </a:pPr>
              <a:r>
                <a:rPr lang="en-US" altLang="zh-CN" sz="1707" b="0" dirty="0">
                  <a:solidFill>
                    <a:srgbClr val="FFFFFF">
                      <a:lumMod val="50000"/>
                    </a:srgbClr>
                  </a:solidFill>
                  <a:latin typeface="Microsoft YaHei" panose="020B0503020204020204" pitchFamily="34" charset="-122"/>
                  <a:ea typeface="Microsoft YaHei" panose="020B0503020204020204" pitchFamily="34" charset="-122"/>
                </a:rPr>
                <a:t>node1</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endParaRPr>
            </a:p>
          </p:txBody>
        </p:sp>
        <p:sp>
          <p:nvSpPr>
            <p:cNvPr id="204" name="文本框 203">
              <a:extLst>
                <a:ext uri="{FF2B5EF4-FFF2-40B4-BE49-F238E27FC236}">
                  <a16:creationId xmlns:a16="http://schemas.microsoft.com/office/drawing/2014/main" id="{8E22A806-E548-134B-A3BF-416FE24BFEED}"/>
                </a:ext>
              </a:extLst>
            </p:cNvPr>
            <p:cNvSpPr txBox="1"/>
            <p:nvPr/>
          </p:nvSpPr>
          <p:spPr>
            <a:xfrm>
              <a:off x="8661088" y="3860713"/>
              <a:ext cx="635690" cy="256845"/>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defRPr/>
              </a:pPr>
              <a:r>
                <a:rPr lang="en-US" altLang="zh-CN" sz="1707" b="0" dirty="0">
                  <a:solidFill>
                    <a:srgbClr val="FFFFFF">
                      <a:lumMod val="50000"/>
                    </a:srgbClr>
                  </a:solidFill>
                  <a:latin typeface="Microsoft YaHei" panose="020B0503020204020204" pitchFamily="34" charset="-122"/>
                  <a:ea typeface="Microsoft YaHei" panose="020B0503020204020204" pitchFamily="34" charset="-122"/>
                </a:rPr>
                <a:t>node2</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endParaRPr>
            </a:p>
          </p:txBody>
        </p:sp>
        <p:sp>
          <p:nvSpPr>
            <p:cNvPr id="205" name="文本框 204">
              <a:extLst>
                <a:ext uri="{FF2B5EF4-FFF2-40B4-BE49-F238E27FC236}">
                  <a16:creationId xmlns:a16="http://schemas.microsoft.com/office/drawing/2014/main" id="{E36BA357-8E04-7E49-9F4D-A81630F8AB3A}"/>
                </a:ext>
              </a:extLst>
            </p:cNvPr>
            <p:cNvSpPr txBox="1"/>
            <p:nvPr/>
          </p:nvSpPr>
          <p:spPr>
            <a:xfrm>
              <a:off x="10595275" y="3874692"/>
              <a:ext cx="635690" cy="256845"/>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defRPr/>
              </a:pPr>
              <a:r>
                <a:rPr lang="en-US" altLang="zh-CN" sz="1707" b="0" dirty="0">
                  <a:solidFill>
                    <a:srgbClr val="FFFFFF">
                      <a:lumMod val="50000"/>
                    </a:srgbClr>
                  </a:solidFill>
                  <a:latin typeface="Microsoft YaHei" panose="020B0503020204020204" pitchFamily="34" charset="-122"/>
                  <a:ea typeface="Microsoft YaHei" panose="020B0503020204020204" pitchFamily="34" charset="-122"/>
                </a:rPr>
                <a:t>node3</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endParaRPr>
            </a:p>
          </p:txBody>
        </p:sp>
      </p:grpSp>
      <p:grpSp>
        <p:nvGrpSpPr>
          <p:cNvPr id="206" name="组合 205">
            <a:extLst>
              <a:ext uri="{FF2B5EF4-FFF2-40B4-BE49-F238E27FC236}">
                <a16:creationId xmlns:a16="http://schemas.microsoft.com/office/drawing/2014/main" id="{3D6BDFDF-2FA9-3A44-BFFE-ED25A1447147}"/>
              </a:ext>
            </a:extLst>
          </p:cNvPr>
          <p:cNvGrpSpPr/>
          <p:nvPr/>
        </p:nvGrpSpPr>
        <p:grpSpPr>
          <a:xfrm>
            <a:off x="8298778" y="7914290"/>
            <a:ext cx="8660065" cy="1311827"/>
            <a:chOff x="5942091" y="5239926"/>
            <a:chExt cx="6089108" cy="922378"/>
          </a:xfrm>
        </p:grpSpPr>
        <p:sp>
          <p:nvSpPr>
            <p:cNvPr id="207" name="圆角矩形 206">
              <a:extLst>
                <a:ext uri="{FF2B5EF4-FFF2-40B4-BE49-F238E27FC236}">
                  <a16:creationId xmlns:a16="http://schemas.microsoft.com/office/drawing/2014/main" id="{456E26A6-88EC-1245-9CFC-F07A475C9EB0}"/>
                </a:ext>
              </a:extLst>
            </p:cNvPr>
            <p:cNvSpPr/>
            <p:nvPr/>
          </p:nvSpPr>
          <p:spPr>
            <a:xfrm>
              <a:off x="5942091" y="5239926"/>
              <a:ext cx="6089108" cy="922378"/>
            </a:xfrm>
            <a:prstGeom prst="roundRect">
              <a:avLst>
                <a:gd name="adj" fmla="val 3143"/>
              </a:avLst>
            </a:prstGeom>
            <a:noFill/>
            <a:ln w="12700" cap="flat">
              <a:solidFill>
                <a:schemeClr val="tx1">
                  <a:lumMod val="50000"/>
                  <a:lumOff val="50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defRPr/>
              </a:pPr>
              <a:endParaRPr lang="zh-CN" altLang="en-US" sz="1707" b="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208" name="圆角矩形 207">
              <a:extLst>
                <a:ext uri="{FF2B5EF4-FFF2-40B4-BE49-F238E27FC236}">
                  <a16:creationId xmlns:a16="http://schemas.microsoft.com/office/drawing/2014/main" id="{EAFF550B-F355-CE4F-88E5-1A4CB0487035}"/>
                </a:ext>
              </a:extLst>
            </p:cNvPr>
            <p:cNvSpPr/>
            <p:nvPr/>
          </p:nvSpPr>
          <p:spPr>
            <a:xfrm>
              <a:off x="6085638" y="5366121"/>
              <a:ext cx="1900612" cy="635236"/>
            </a:xfrm>
            <a:prstGeom prst="roundRect">
              <a:avLst>
                <a:gd name="adj" fmla="val 6691"/>
              </a:avLst>
            </a:prstGeom>
            <a:noFill/>
            <a:ln w="12700" cap="flat">
              <a:solidFill>
                <a:schemeClr val="accent1">
                  <a:lumMod val="50000"/>
                </a:schemeClr>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defRPr/>
              </a:pPr>
              <a:r>
                <a:rPr lang="en-US" altLang="zh-CN"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rPr>
                <a:t>pipeline1-task1</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209" name="圆角矩形 208">
              <a:extLst>
                <a:ext uri="{FF2B5EF4-FFF2-40B4-BE49-F238E27FC236}">
                  <a16:creationId xmlns:a16="http://schemas.microsoft.com/office/drawing/2014/main" id="{95A74352-4F9E-6342-B197-3499EA9B5F29}"/>
                </a:ext>
              </a:extLst>
            </p:cNvPr>
            <p:cNvSpPr/>
            <p:nvPr/>
          </p:nvSpPr>
          <p:spPr>
            <a:xfrm>
              <a:off x="8060782" y="5354516"/>
              <a:ext cx="1900612" cy="635236"/>
            </a:xfrm>
            <a:prstGeom prst="roundRect">
              <a:avLst>
                <a:gd name="adj" fmla="val 2415"/>
              </a:avLst>
            </a:prstGeom>
            <a:noFill/>
            <a:ln w="12700" cap="flat">
              <a:solidFill>
                <a:schemeClr val="accent1">
                  <a:lumMod val="50000"/>
                </a:schemeClr>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defRPr/>
              </a:pPr>
              <a:r>
                <a:rPr lang="en-US" altLang="zh-CN"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rPr>
                <a:t>pipeline2-task1</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210" name="圆角矩形 209">
              <a:extLst>
                <a:ext uri="{FF2B5EF4-FFF2-40B4-BE49-F238E27FC236}">
                  <a16:creationId xmlns:a16="http://schemas.microsoft.com/office/drawing/2014/main" id="{1813A050-D0F0-4945-A7A5-5CBEA0FF6143}"/>
                </a:ext>
              </a:extLst>
            </p:cNvPr>
            <p:cNvSpPr/>
            <p:nvPr/>
          </p:nvSpPr>
          <p:spPr>
            <a:xfrm>
              <a:off x="10029635" y="5366121"/>
              <a:ext cx="1900612" cy="635236"/>
            </a:xfrm>
            <a:prstGeom prst="roundRect">
              <a:avLst>
                <a:gd name="adj" fmla="val 3840"/>
              </a:avLst>
            </a:prstGeom>
            <a:noFill/>
            <a:ln w="12700" cap="flat">
              <a:solidFill>
                <a:schemeClr val="accent1">
                  <a:lumMod val="50000"/>
                </a:schemeClr>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defRPr/>
              </a:pPr>
              <a:r>
                <a:rPr lang="en-US" altLang="zh-CN"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rPr>
                <a:t>pipeline3-task1</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211" name="文本框 210">
              <a:extLst>
                <a:ext uri="{FF2B5EF4-FFF2-40B4-BE49-F238E27FC236}">
                  <a16:creationId xmlns:a16="http://schemas.microsoft.com/office/drawing/2014/main" id="{88029AE7-6879-4045-BF9E-5DB8F8B4BEDF}"/>
                </a:ext>
              </a:extLst>
            </p:cNvPr>
            <p:cNvSpPr txBox="1"/>
            <p:nvPr/>
          </p:nvSpPr>
          <p:spPr>
            <a:xfrm>
              <a:off x="6697217" y="5857012"/>
              <a:ext cx="732239" cy="256845"/>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defRPr/>
              </a:pPr>
              <a:r>
                <a:rPr lang="en-US" altLang="zh-CN" sz="1707" b="0" dirty="0">
                  <a:solidFill>
                    <a:srgbClr val="FFFFFF">
                      <a:lumMod val="50000"/>
                    </a:srgbClr>
                  </a:solidFill>
                  <a:latin typeface="Microsoft YaHei" panose="020B0503020204020204" pitchFamily="34" charset="-122"/>
                  <a:ea typeface="Microsoft YaHei" panose="020B0503020204020204" pitchFamily="34" charset="-122"/>
                </a:rPr>
                <a:t>node1</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endParaRPr>
            </a:p>
          </p:txBody>
        </p:sp>
        <p:sp>
          <p:nvSpPr>
            <p:cNvPr id="212" name="文本框 211">
              <a:extLst>
                <a:ext uri="{FF2B5EF4-FFF2-40B4-BE49-F238E27FC236}">
                  <a16:creationId xmlns:a16="http://schemas.microsoft.com/office/drawing/2014/main" id="{02D78CBD-9505-9540-A957-D72D5DB0916F}"/>
                </a:ext>
              </a:extLst>
            </p:cNvPr>
            <p:cNvSpPr txBox="1"/>
            <p:nvPr/>
          </p:nvSpPr>
          <p:spPr>
            <a:xfrm>
              <a:off x="8688745" y="5857012"/>
              <a:ext cx="671758" cy="256845"/>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defRPr/>
              </a:pPr>
              <a:r>
                <a:rPr lang="en-US" altLang="zh-CN" sz="1707" b="0" dirty="0">
                  <a:solidFill>
                    <a:srgbClr val="FFFFFF">
                      <a:lumMod val="50000"/>
                    </a:srgbClr>
                  </a:solidFill>
                  <a:latin typeface="Microsoft YaHei" panose="020B0503020204020204" pitchFamily="34" charset="-122"/>
                  <a:ea typeface="Microsoft YaHei" panose="020B0503020204020204" pitchFamily="34" charset="-122"/>
                </a:rPr>
                <a:t>node2</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endParaRPr>
            </a:p>
          </p:txBody>
        </p:sp>
        <p:sp>
          <p:nvSpPr>
            <p:cNvPr id="213" name="文本框 212">
              <a:extLst>
                <a:ext uri="{FF2B5EF4-FFF2-40B4-BE49-F238E27FC236}">
                  <a16:creationId xmlns:a16="http://schemas.microsoft.com/office/drawing/2014/main" id="{4BD6AA48-707C-9649-BBF5-6025980C253A}"/>
                </a:ext>
              </a:extLst>
            </p:cNvPr>
            <p:cNvSpPr txBox="1"/>
            <p:nvPr/>
          </p:nvSpPr>
          <p:spPr>
            <a:xfrm>
              <a:off x="10613307" y="5870991"/>
              <a:ext cx="671758" cy="256845"/>
            </a:xfrm>
            <a:prstGeom prst="rect">
              <a:avLst/>
            </a:prstGeom>
            <a:solidFill>
              <a:srgbClr val="FFFF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defRPr/>
              </a:pPr>
              <a:r>
                <a:rPr lang="en-US" altLang="zh-CN" sz="1707" b="0" dirty="0">
                  <a:solidFill>
                    <a:srgbClr val="FFFFFF">
                      <a:lumMod val="50000"/>
                    </a:srgbClr>
                  </a:solidFill>
                  <a:latin typeface="Microsoft YaHei" panose="020B0503020204020204" pitchFamily="34" charset="-122"/>
                  <a:ea typeface="Microsoft YaHei" panose="020B0503020204020204" pitchFamily="34" charset="-122"/>
                </a:rPr>
                <a:t>node3</a:t>
              </a:r>
              <a:endParaRPr lang="zh-CN" altLang="en-US" sz="1707" b="0" dirty="0">
                <a:solidFill>
                  <a:srgbClr val="FFFFFF">
                    <a:lumMod val="50000"/>
                  </a:srgbClr>
                </a:solidFill>
                <a:latin typeface="Microsoft YaHei" panose="020B0503020204020204" pitchFamily="34" charset="-122"/>
                <a:ea typeface="Microsoft YaHei" panose="020B0503020204020204" pitchFamily="34" charset="-122"/>
              </a:endParaRPr>
            </a:p>
          </p:txBody>
        </p:sp>
      </p:grpSp>
      <p:sp>
        <p:nvSpPr>
          <p:cNvPr id="228" name="文本框 227">
            <a:extLst>
              <a:ext uri="{FF2B5EF4-FFF2-40B4-BE49-F238E27FC236}">
                <a16:creationId xmlns:a16="http://schemas.microsoft.com/office/drawing/2014/main" id="{EA08DA0C-A57E-F046-BBF8-B277A03D27EA}"/>
              </a:ext>
            </a:extLst>
          </p:cNvPr>
          <p:cNvSpPr txBox="1"/>
          <p:nvPr/>
        </p:nvSpPr>
        <p:spPr>
          <a:xfrm>
            <a:off x="11103363" y="5457859"/>
            <a:ext cx="3196386" cy="47179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799" tIns="50799" rIns="50799" bIns="50799" numCol="1" spcCol="38100" rtlCol="0" anchor="ctr">
            <a:spAutoFit/>
          </a:bodyPr>
          <a:lstStyle/>
          <a:p>
            <a:pPr defTabSz="584170">
              <a:defRPr/>
            </a:pPr>
            <a:r>
              <a:rPr lang="zh-CN" altLang="en-US" sz="2399" b="0" dirty="0"/>
              <a:t>分布式任务不同</a:t>
            </a:r>
            <a:r>
              <a:rPr lang="en-US" altLang="zh-CN" sz="2399" b="0" dirty="0"/>
              <a:t>worker</a:t>
            </a:r>
            <a:endParaRPr lang="zh-CN" altLang="en-US" sz="2399" b="0" dirty="0"/>
          </a:p>
        </p:txBody>
      </p:sp>
      <p:sp>
        <p:nvSpPr>
          <p:cNvPr id="229" name="文本框 228">
            <a:extLst>
              <a:ext uri="{FF2B5EF4-FFF2-40B4-BE49-F238E27FC236}">
                <a16:creationId xmlns:a16="http://schemas.microsoft.com/office/drawing/2014/main" id="{E1A2B31E-D9B8-BA46-8412-937B4291824A}"/>
              </a:ext>
            </a:extLst>
          </p:cNvPr>
          <p:cNvSpPr txBox="1"/>
          <p:nvPr/>
        </p:nvSpPr>
        <p:spPr>
          <a:xfrm>
            <a:off x="11092955" y="7344849"/>
            <a:ext cx="3023262" cy="47179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799" tIns="50799" rIns="50799" bIns="50799" numCol="1" spcCol="38100" rtlCol="0" anchor="ctr">
            <a:spAutoFit/>
          </a:bodyPr>
          <a:lstStyle/>
          <a:p>
            <a:pPr defTabSz="584170">
              <a:defRPr/>
            </a:pPr>
            <a:r>
              <a:rPr lang="zh-CN" altLang="en-US" sz="2399" b="0" dirty="0"/>
              <a:t>同一</a:t>
            </a:r>
            <a:r>
              <a:rPr lang="en-US" altLang="zh-CN" sz="2399" b="0" dirty="0"/>
              <a:t>pipeline</a:t>
            </a:r>
            <a:r>
              <a:rPr lang="zh-CN" altLang="en-US" sz="2399" b="0" dirty="0"/>
              <a:t>不同任务</a:t>
            </a:r>
          </a:p>
        </p:txBody>
      </p:sp>
      <p:sp>
        <p:nvSpPr>
          <p:cNvPr id="230" name="文本框 229">
            <a:extLst>
              <a:ext uri="{FF2B5EF4-FFF2-40B4-BE49-F238E27FC236}">
                <a16:creationId xmlns:a16="http://schemas.microsoft.com/office/drawing/2014/main" id="{D86DE8E0-84F2-B640-9BA1-67A8747D02CF}"/>
              </a:ext>
            </a:extLst>
          </p:cNvPr>
          <p:cNvSpPr txBox="1"/>
          <p:nvPr/>
        </p:nvSpPr>
        <p:spPr>
          <a:xfrm>
            <a:off x="11564990" y="9226134"/>
            <a:ext cx="2099932" cy="47179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799" tIns="50799" rIns="50799" bIns="50799" numCol="1" spcCol="38100" rtlCol="0" anchor="ctr">
            <a:spAutoFit/>
          </a:bodyPr>
          <a:lstStyle/>
          <a:p>
            <a:pPr defTabSz="584170">
              <a:defRPr/>
            </a:pPr>
            <a:r>
              <a:rPr lang="zh-CN" altLang="en-US" sz="2399" b="0" dirty="0"/>
              <a:t>不同的</a:t>
            </a:r>
            <a:r>
              <a:rPr lang="en-US" altLang="zh-CN" sz="2399" b="0" dirty="0"/>
              <a:t>pipeline</a:t>
            </a:r>
            <a:endParaRPr lang="zh-CN" altLang="en-US" sz="2399" b="0" dirty="0"/>
          </a:p>
        </p:txBody>
      </p:sp>
      <p:sp>
        <p:nvSpPr>
          <p:cNvPr id="79" name="圆角矩形 78">
            <a:extLst>
              <a:ext uri="{FF2B5EF4-FFF2-40B4-BE49-F238E27FC236}">
                <a16:creationId xmlns:a16="http://schemas.microsoft.com/office/drawing/2014/main" id="{62125861-5B76-4941-89B2-486833793772}"/>
              </a:ext>
            </a:extLst>
          </p:cNvPr>
          <p:cNvSpPr/>
          <p:nvPr/>
        </p:nvSpPr>
        <p:spPr>
          <a:xfrm>
            <a:off x="4048047" y="1544075"/>
            <a:ext cx="3890213" cy="716800"/>
          </a:xfrm>
          <a:prstGeom prst="roundRect">
            <a:avLst/>
          </a:prstGeom>
          <a:solidFill>
            <a:schemeClr val="accent1"/>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53600" tIns="72249" rIns="72249" bIns="72249" numCol="1" spcCol="38100" rtlCol="0" anchor="ctr">
            <a:noAutofit/>
          </a:bodyPr>
          <a:lstStyle/>
          <a:p>
            <a:pPr algn="l" defTabSz="1300460" hangingPunct="1">
              <a:defRPr/>
            </a:pPr>
            <a:r>
              <a:rPr lang="en" altLang="zh-CN" sz="1707" b="0" kern="1200" dirty="0" err="1">
                <a:latin typeface="Microsoft YaHei" panose="020B0503020204020204" pitchFamily="34" charset="-122"/>
                <a:ea typeface="Microsoft YaHei" panose="020B0503020204020204" pitchFamily="34" charset="-122"/>
                <a:cs typeface="Helvetica Neue Medium"/>
              </a:rPr>
              <a:t>SelectorSpreadPriority</a:t>
            </a:r>
            <a:endParaRPr lang="zh-CN" altLang="en-US" sz="1707" b="0" kern="120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80" name="圆角矩形 79">
            <a:extLst>
              <a:ext uri="{FF2B5EF4-FFF2-40B4-BE49-F238E27FC236}">
                <a16:creationId xmlns:a16="http://schemas.microsoft.com/office/drawing/2014/main" id="{6944B2F1-EC0D-AC47-A454-A41B95D92AD1}"/>
              </a:ext>
            </a:extLst>
          </p:cNvPr>
          <p:cNvSpPr/>
          <p:nvPr/>
        </p:nvSpPr>
        <p:spPr>
          <a:xfrm>
            <a:off x="4048047" y="2398090"/>
            <a:ext cx="3890213" cy="716800"/>
          </a:xfrm>
          <a:prstGeom prst="roundRect">
            <a:avLst/>
          </a:prstGeom>
          <a:solidFill>
            <a:schemeClr val="accent1"/>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53600" tIns="72249" rIns="72249" bIns="72249" numCol="1" spcCol="38100" rtlCol="0" anchor="ctr">
            <a:noAutofit/>
          </a:bodyPr>
          <a:lstStyle/>
          <a:p>
            <a:pPr algn="l" defTabSz="1300460" hangingPunct="1">
              <a:defRPr/>
            </a:pPr>
            <a:r>
              <a:rPr lang="en" altLang="zh-CN" sz="1707" b="0" kern="1200" dirty="0" err="1">
                <a:latin typeface="Microsoft YaHei" panose="020B0503020204020204" pitchFamily="34" charset="-122"/>
                <a:ea typeface="Microsoft YaHei" panose="020B0503020204020204" pitchFamily="34" charset="-122"/>
                <a:cs typeface="Helvetica Neue Medium"/>
              </a:rPr>
              <a:t>InterPodAffinityPriority</a:t>
            </a:r>
            <a:endParaRPr lang="zh-CN" altLang="en-US" sz="1707" b="0" kern="120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81" name="圆角矩形 80">
            <a:extLst>
              <a:ext uri="{FF2B5EF4-FFF2-40B4-BE49-F238E27FC236}">
                <a16:creationId xmlns:a16="http://schemas.microsoft.com/office/drawing/2014/main" id="{35BB0565-2EAF-2E45-93BE-E60A4427B97A}"/>
              </a:ext>
            </a:extLst>
          </p:cNvPr>
          <p:cNvSpPr/>
          <p:nvPr/>
        </p:nvSpPr>
        <p:spPr>
          <a:xfrm>
            <a:off x="4048047" y="3252105"/>
            <a:ext cx="3890213" cy="716800"/>
          </a:xfrm>
          <a:prstGeom prst="roundRect">
            <a:avLst/>
          </a:prstGeom>
          <a:solidFill>
            <a:schemeClr val="accent1"/>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53600" tIns="72249" rIns="72249" bIns="72249" numCol="1" spcCol="38100" rtlCol="0" anchor="ctr">
            <a:noAutofit/>
          </a:bodyPr>
          <a:lstStyle/>
          <a:p>
            <a:pPr algn="l" defTabSz="1300460" hangingPunct="1">
              <a:defRPr/>
            </a:pPr>
            <a:r>
              <a:rPr lang="en" altLang="zh-CN" sz="1707" b="0" kern="1200" dirty="0" err="1">
                <a:latin typeface="Microsoft YaHei" panose="020B0503020204020204" pitchFamily="34" charset="-122"/>
                <a:ea typeface="Microsoft YaHei" panose="020B0503020204020204" pitchFamily="34" charset="-122"/>
                <a:cs typeface="Helvetica Neue Medium"/>
              </a:rPr>
              <a:t>LeastRequestedPriority</a:t>
            </a:r>
            <a:endParaRPr lang="zh-CN" altLang="en-US" sz="1707" b="0" kern="120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82" name="圆角矩形 81">
            <a:extLst>
              <a:ext uri="{FF2B5EF4-FFF2-40B4-BE49-F238E27FC236}">
                <a16:creationId xmlns:a16="http://schemas.microsoft.com/office/drawing/2014/main" id="{D8DAD9F8-8D5A-4247-91DD-13515139F2D0}"/>
              </a:ext>
            </a:extLst>
          </p:cNvPr>
          <p:cNvSpPr/>
          <p:nvPr/>
        </p:nvSpPr>
        <p:spPr>
          <a:xfrm>
            <a:off x="4048047" y="4106119"/>
            <a:ext cx="3890213" cy="716800"/>
          </a:xfrm>
          <a:prstGeom prst="roundRect">
            <a:avLst/>
          </a:prstGeom>
          <a:solidFill>
            <a:schemeClr val="accent1"/>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53600" tIns="72249" rIns="72249" bIns="72249" numCol="1" spcCol="38100" rtlCol="0" anchor="ctr">
            <a:noAutofit/>
          </a:bodyPr>
          <a:lstStyle/>
          <a:p>
            <a:pPr algn="l" defTabSz="1300460" hangingPunct="1">
              <a:defRPr/>
            </a:pPr>
            <a:r>
              <a:rPr lang="en" altLang="zh-CN" sz="1707" b="0" kern="1200" dirty="0" err="1">
                <a:latin typeface="Microsoft YaHei" panose="020B0503020204020204" pitchFamily="34" charset="-122"/>
                <a:ea typeface="Microsoft YaHei" panose="020B0503020204020204" pitchFamily="34" charset="-122"/>
                <a:cs typeface="Helvetica Neue Medium"/>
              </a:rPr>
              <a:t>MostRequestedPriority</a:t>
            </a:r>
            <a:endParaRPr lang="zh-CN" altLang="en-US" sz="1707" b="0" kern="120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83" name="圆角矩形 82">
            <a:extLst>
              <a:ext uri="{FF2B5EF4-FFF2-40B4-BE49-F238E27FC236}">
                <a16:creationId xmlns:a16="http://schemas.microsoft.com/office/drawing/2014/main" id="{E37B3EF3-CB0F-FE4A-9324-4D52C52420DA}"/>
              </a:ext>
            </a:extLst>
          </p:cNvPr>
          <p:cNvSpPr/>
          <p:nvPr/>
        </p:nvSpPr>
        <p:spPr>
          <a:xfrm>
            <a:off x="4012528" y="4960134"/>
            <a:ext cx="3890213" cy="716800"/>
          </a:xfrm>
          <a:prstGeom prst="roundRect">
            <a:avLst/>
          </a:prstGeom>
          <a:solidFill>
            <a:schemeClr val="accent1"/>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53600" tIns="72249" rIns="72249" bIns="72249" numCol="1" spcCol="38100" rtlCol="0" anchor="ctr">
            <a:noAutofit/>
          </a:bodyPr>
          <a:lstStyle/>
          <a:p>
            <a:pPr algn="l" defTabSz="1300460" hangingPunct="1">
              <a:defRPr/>
            </a:pPr>
            <a:r>
              <a:rPr lang="en" altLang="zh-CN" sz="1707" b="0" kern="1200" dirty="0" err="1">
                <a:solidFill>
                  <a:srgbClr val="FF0000"/>
                </a:solidFill>
                <a:latin typeface="Microsoft YaHei" panose="020B0503020204020204" pitchFamily="34" charset="-122"/>
                <a:ea typeface="Microsoft YaHei" panose="020B0503020204020204" pitchFamily="34" charset="-122"/>
                <a:cs typeface="Helvetica Neue Medium"/>
              </a:rPr>
              <a:t>RequestedToCapacityRatioPriority</a:t>
            </a:r>
            <a:endParaRPr lang="zh-CN" altLang="en-US" sz="1707" b="0" kern="1200" dirty="0">
              <a:solidFill>
                <a:srgbClr val="FF0000"/>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84" name="圆角矩形 83">
            <a:extLst>
              <a:ext uri="{FF2B5EF4-FFF2-40B4-BE49-F238E27FC236}">
                <a16:creationId xmlns:a16="http://schemas.microsoft.com/office/drawing/2014/main" id="{6A69E4C6-F7D1-7E4E-9852-32F59BF56B4F}"/>
              </a:ext>
            </a:extLst>
          </p:cNvPr>
          <p:cNvSpPr/>
          <p:nvPr/>
        </p:nvSpPr>
        <p:spPr>
          <a:xfrm>
            <a:off x="4012528" y="6668163"/>
            <a:ext cx="3890213" cy="716800"/>
          </a:xfrm>
          <a:prstGeom prst="roundRect">
            <a:avLst/>
          </a:prstGeom>
          <a:solidFill>
            <a:schemeClr val="accent1"/>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53600" tIns="72249" rIns="72249" bIns="72249" numCol="1" spcCol="38100" rtlCol="0" anchor="ctr">
            <a:noAutofit/>
          </a:bodyPr>
          <a:lstStyle/>
          <a:p>
            <a:pPr algn="l" defTabSz="1300460" hangingPunct="1">
              <a:defRPr/>
            </a:pPr>
            <a:r>
              <a:rPr lang="en" altLang="zh-CN" sz="1707" b="0" kern="1200" dirty="0" err="1">
                <a:latin typeface="Microsoft YaHei" panose="020B0503020204020204" pitchFamily="34" charset="-122"/>
                <a:ea typeface="Microsoft YaHei" panose="020B0503020204020204" pitchFamily="34" charset="-122"/>
                <a:cs typeface="Helvetica Neue Medium"/>
              </a:rPr>
              <a:t>BalancedResourceAllocation</a:t>
            </a:r>
            <a:endParaRPr lang="zh-CN" altLang="en-US" sz="1707" b="0" kern="120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86" name="圆角矩形 85">
            <a:extLst>
              <a:ext uri="{FF2B5EF4-FFF2-40B4-BE49-F238E27FC236}">
                <a16:creationId xmlns:a16="http://schemas.microsoft.com/office/drawing/2014/main" id="{58032058-F005-C040-99D6-EBFAB0DC962B}"/>
              </a:ext>
            </a:extLst>
          </p:cNvPr>
          <p:cNvSpPr/>
          <p:nvPr/>
        </p:nvSpPr>
        <p:spPr>
          <a:xfrm>
            <a:off x="4012528" y="7522176"/>
            <a:ext cx="3890213" cy="716800"/>
          </a:xfrm>
          <a:prstGeom prst="roundRect">
            <a:avLst/>
          </a:prstGeom>
          <a:solidFill>
            <a:schemeClr val="accent1"/>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53600" tIns="72249" rIns="72249" bIns="72249" numCol="1" spcCol="38100" rtlCol="0" anchor="ctr">
            <a:noAutofit/>
          </a:bodyPr>
          <a:lstStyle/>
          <a:p>
            <a:pPr algn="l" defTabSz="1300460" hangingPunct="1">
              <a:defRPr/>
            </a:pPr>
            <a:r>
              <a:rPr lang="en" altLang="zh-CN" sz="1707" b="0" kern="1200" dirty="0" err="1">
                <a:latin typeface="Microsoft YaHei" panose="020B0503020204020204" pitchFamily="34" charset="-122"/>
                <a:ea typeface="Microsoft YaHei" panose="020B0503020204020204" pitchFamily="34" charset="-122"/>
                <a:cs typeface="Helvetica Neue Medium"/>
              </a:rPr>
              <a:t>NodeAffinityPriority</a:t>
            </a:r>
            <a:endParaRPr lang="zh-CN" altLang="en-US" sz="1707" b="0" kern="120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87" name="圆角矩形 86">
            <a:extLst>
              <a:ext uri="{FF2B5EF4-FFF2-40B4-BE49-F238E27FC236}">
                <a16:creationId xmlns:a16="http://schemas.microsoft.com/office/drawing/2014/main" id="{CB191781-46E9-2440-A22E-F15D30A9CEFF}"/>
              </a:ext>
            </a:extLst>
          </p:cNvPr>
          <p:cNvSpPr/>
          <p:nvPr/>
        </p:nvSpPr>
        <p:spPr>
          <a:xfrm>
            <a:off x="4048047" y="8376186"/>
            <a:ext cx="3890213" cy="716800"/>
          </a:xfrm>
          <a:prstGeom prst="roundRect">
            <a:avLst/>
          </a:prstGeom>
          <a:solidFill>
            <a:schemeClr val="accent1"/>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53600" tIns="72249" rIns="72249" bIns="72249" numCol="1" spcCol="38100" rtlCol="0" anchor="ctr">
            <a:noAutofit/>
          </a:bodyPr>
          <a:lstStyle/>
          <a:p>
            <a:pPr algn="l" defTabSz="1300460" hangingPunct="1">
              <a:defRPr/>
            </a:pPr>
            <a:r>
              <a:rPr lang="en" altLang="zh-CN" sz="1707" b="0" kern="1200" dirty="0" err="1">
                <a:latin typeface="Microsoft YaHei" panose="020B0503020204020204" pitchFamily="34" charset="-122"/>
                <a:ea typeface="Microsoft YaHei" panose="020B0503020204020204" pitchFamily="34" charset="-122"/>
                <a:cs typeface="Helvetica Neue Medium"/>
              </a:rPr>
              <a:t>TaintTolerationPriority</a:t>
            </a:r>
            <a:endParaRPr lang="zh-CN" altLang="en-US" sz="1707" b="0" kern="120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88" name="圆角矩形 87">
            <a:extLst>
              <a:ext uri="{FF2B5EF4-FFF2-40B4-BE49-F238E27FC236}">
                <a16:creationId xmlns:a16="http://schemas.microsoft.com/office/drawing/2014/main" id="{2B7BBAFD-27B0-6146-92FA-2F7DEA0674D3}"/>
              </a:ext>
            </a:extLst>
          </p:cNvPr>
          <p:cNvSpPr/>
          <p:nvPr/>
        </p:nvSpPr>
        <p:spPr>
          <a:xfrm>
            <a:off x="4048047" y="5814148"/>
            <a:ext cx="3890213" cy="716800"/>
          </a:xfrm>
          <a:prstGeom prst="roundRect">
            <a:avLst/>
          </a:prstGeom>
          <a:solidFill>
            <a:schemeClr val="accent1"/>
          </a:solidFill>
          <a:ln w="1270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53600" tIns="72249" rIns="72249" bIns="72249" numCol="1" spcCol="38100" rtlCol="0" anchor="ctr">
            <a:noAutofit/>
          </a:bodyPr>
          <a:lstStyle/>
          <a:p>
            <a:pPr algn="l" defTabSz="1300460" hangingPunct="1">
              <a:defRPr/>
            </a:pPr>
            <a:r>
              <a:rPr lang="en" altLang="zh-CN" sz="1707" b="0" kern="1200" dirty="0" err="1">
                <a:latin typeface="Microsoft YaHei" panose="020B0503020204020204" pitchFamily="34" charset="-122"/>
                <a:ea typeface="Microsoft YaHei" panose="020B0503020204020204" pitchFamily="34" charset="-122"/>
                <a:cs typeface="Helvetica Neue Medium"/>
              </a:rPr>
              <a:t>ImageLocalityPriority</a:t>
            </a:r>
            <a:r>
              <a:rPr lang="zh-CN" altLang="en-US" sz="1707" b="0" kern="1200" dirty="0">
                <a:latin typeface="Microsoft YaHei" panose="020B0503020204020204" pitchFamily="34" charset="-122"/>
                <a:ea typeface="Microsoft YaHei" panose="020B0503020204020204" pitchFamily="34" charset="-122"/>
                <a:cs typeface="Helvetica Neue Medium"/>
              </a:rPr>
              <a:t> 默认</a:t>
            </a:r>
            <a:endParaRPr lang="zh-CN" altLang="en-US" sz="1707" b="0" kern="120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66" name="文本框 65">
            <a:extLst>
              <a:ext uri="{FF2B5EF4-FFF2-40B4-BE49-F238E27FC236}">
                <a16:creationId xmlns:a16="http://schemas.microsoft.com/office/drawing/2014/main" id="{48A0D099-7E88-E545-92F4-7B4A4D14F0F1}"/>
              </a:ext>
            </a:extLst>
          </p:cNvPr>
          <p:cNvSpPr txBox="1"/>
          <p:nvPr/>
        </p:nvSpPr>
        <p:spPr>
          <a:xfrm>
            <a:off x="176948" y="490453"/>
            <a:ext cx="5384403"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a:t>
            </a:r>
            <a:r>
              <a:rPr lang="en-US" altLang="zh-CN" sz="3413" kern="1200" dirty="0">
                <a:gradFill>
                  <a:gsLst>
                    <a:gs pos="43000">
                      <a:schemeClr val="accent1"/>
                    </a:gs>
                    <a:gs pos="100000">
                      <a:schemeClr val="accent2"/>
                    </a:gs>
                  </a:gsLst>
                  <a:lin ang="2700000" scaled="0"/>
                </a:gradFill>
                <a:latin typeface="+mj-ea"/>
              </a:rPr>
              <a:t>scheduler</a:t>
            </a:r>
            <a:r>
              <a:rPr lang="zh-CN" altLang="en-US" sz="3413" kern="1200" dirty="0">
                <a:gradFill>
                  <a:gsLst>
                    <a:gs pos="43000">
                      <a:schemeClr val="accent1"/>
                    </a:gs>
                    <a:gs pos="100000">
                      <a:schemeClr val="accent2"/>
                    </a:gs>
                  </a:gsLst>
                  <a:lin ang="2700000" scaled="0"/>
                </a:gradFill>
                <a:latin typeface="+mj-ea"/>
              </a:rPr>
              <a:t>调度</a:t>
            </a:r>
          </a:p>
        </p:txBody>
      </p:sp>
      <p:pic>
        <p:nvPicPr>
          <p:cNvPr id="67" name="图片 66" descr="卡通人物&#10;&#10;低可信度描述已自动生成">
            <a:extLst>
              <a:ext uri="{FF2B5EF4-FFF2-40B4-BE49-F238E27FC236}">
                <a16:creationId xmlns:a16="http://schemas.microsoft.com/office/drawing/2014/main" id="{C152DFB1-A58E-C24F-8691-A5DF2FE26BA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grpSp>
        <p:nvGrpSpPr>
          <p:cNvPr id="68" name="组合 67">
            <a:extLst>
              <a:ext uri="{FF2B5EF4-FFF2-40B4-BE49-F238E27FC236}">
                <a16:creationId xmlns:a16="http://schemas.microsoft.com/office/drawing/2014/main" id="{ADE3CCE1-FC6F-5547-874C-9AC498EDA0D5}"/>
              </a:ext>
            </a:extLst>
          </p:cNvPr>
          <p:cNvGrpSpPr/>
          <p:nvPr/>
        </p:nvGrpSpPr>
        <p:grpSpPr>
          <a:xfrm>
            <a:off x="8444864" y="591214"/>
            <a:ext cx="2515164" cy="2660891"/>
            <a:chOff x="9489408" y="1455326"/>
            <a:chExt cx="2592864" cy="3421474"/>
          </a:xfrm>
        </p:grpSpPr>
        <p:sp>
          <p:nvSpPr>
            <p:cNvPr id="69" name="矩形 68">
              <a:extLst>
                <a:ext uri="{FF2B5EF4-FFF2-40B4-BE49-F238E27FC236}">
                  <a16:creationId xmlns:a16="http://schemas.microsoft.com/office/drawing/2014/main" id="{031A15D1-127A-1646-ADC9-5C30003AB8EB}"/>
                </a:ext>
              </a:extLst>
            </p:cNvPr>
            <p:cNvSpPr/>
            <p:nvPr/>
          </p:nvSpPr>
          <p:spPr>
            <a:xfrm>
              <a:off x="9721634" y="1840992"/>
              <a:ext cx="2360638" cy="3035808"/>
            </a:xfrm>
            <a:prstGeom prst="rect">
              <a:avLst/>
            </a:prstGeom>
            <a:noFill/>
            <a:ln w="25400" cap="flat">
              <a:solidFill>
                <a:schemeClr val="tx1">
                  <a:lumMod val="75000"/>
                  <a:lumOff val="2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noAutofit/>
            </a:bodyPr>
            <a:lstStyle/>
            <a:p>
              <a:pPr algn="ctr" defTabSz="410751" hangingPunct="0"/>
              <a:endParaRPr lang="zh-CN" altLang="en-US" sz="1547" kern="0" dirty="0">
                <a:solidFill>
                  <a:srgbClr val="FFFFFF"/>
                </a:solidFill>
                <a:latin typeface="Helvetica Neue Medium"/>
                <a:cs typeface="Helvetica Neue Medium"/>
                <a:sym typeface="Helvetica Neue Medium"/>
              </a:endParaRPr>
            </a:p>
          </p:txBody>
        </p:sp>
        <p:sp>
          <p:nvSpPr>
            <p:cNvPr id="70" name="矩形 69">
              <a:extLst>
                <a:ext uri="{FF2B5EF4-FFF2-40B4-BE49-F238E27FC236}">
                  <a16:creationId xmlns:a16="http://schemas.microsoft.com/office/drawing/2014/main" id="{40E7622E-2F04-DF4F-86FF-7B1DB7F8824B}"/>
                </a:ext>
              </a:extLst>
            </p:cNvPr>
            <p:cNvSpPr/>
            <p:nvPr/>
          </p:nvSpPr>
          <p:spPr>
            <a:xfrm>
              <a:off x="10887456" y="2042161"/>
              <a:ext cx="1024128" cy="530352"/>
            </a:xfrm>
            <a:prstGeom prst="rect">
              <a:avLst/>
            </a:prstGeom>
            <a:solidFill>
              <a:schemeClr val="accent3">
                <a:lumMod val="75000"/>
              </a:schemeClr>
            </a:solidFill>
            <a:ln w="25400" cap="flat">
              <a:solidFill>
                <a:schemeClr val="accent3">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noAutofit/>
            </a:bodyPr>
            <a:lstStyle/>
            <a:p>
              <a:pPr algn="ctr" defTabSz="410751" hangingPunct="0"/>
              <a:r>
                <a:rPr lang="en-US" altLang="zh-CN" sz="1125" kern="0" dirty="0">
                  <a:solidFill>
                    <a:srgbClr val="000000"/>
                  </a:solidFill>
                  <a:latin typeface="FangSong" panose="02010609060101010101" pitchFamily="49" charset="-122"/>
                  <a:ea typeface="FangSong" panose="02010609060101010101" pitchFamily="49" charset="-122"/>
                  <a:cs typeface="Helvetica Neue Medium"/>
                  <a:sym typeface="Helvetica Neue Medium"/>
                </a:rPr>
                <a:t>GPU0</a:t>
              </a:r>
              <a:endParaRPr lang="zh-CN" altLang="en-US" sz="1125" kern="0" dirty="0">
                <a:solidFill>
                  <a:srgbClr val="000000"/>
                </a:solidFill>
                <a:latin typeface="FangSong" panose="02010609060101010101" pitchFamily="49" charset="-122"/>
                <a:ea typeface="FangSong" panose="02010609060101010101" pitchFamily="49" charset="-122"/>
                <a:cs typeface="Helvetica Neue Medium"/>
                <a:sym typeface="Helvetica Neue Medium"/>
              </a:endParaRPr>
            </a:p>
          </p:txBody>
        </p:sp>
        <p:sp>
          <p:nvSpPr>
            <p:cNvPr id="71" name="矩形 70">
              <a:extLst>
                <a:ext uri="{FF2B5EF4-FFF2-40B4-BE49-F238E27FC236}">
                  <a16:creationId xmlns:a16="http://schemas.microsoft.com/office/drawing/2014/main" id="{4AFEB649-DE49-E04A-AEEF-897B95FFE853}"/>
                </a:ext>
              </a:extLst>
            </p:cNvPr>
            <p:cNvSpPr/>
            <p:nvPr/>
          </p:nvSpPr>
          <p:spPr>
            <a:xfrm>
              <a:off x="10887456" y="2712722"/>
              <a:ext cx="1024128" cy="530352"/>
            </a:xfrm>
            <a:prstGeom prst="rect">
              <a:avLst/>
            </a:prstGeom>
            <a:solidFill>
              <a:schemeClr val="accent3">
                <a:lumMod val="75000"/>
              </a:schemeClr>
            </a:solidFill>
            <a:ln w="25400" cap="flat">
              <a:solidFill>
                <a:schemeClr val="accent3">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noAutofit/>
            </a:bodyPr>
            <a:lstStyle/>
            <a:p>
              <a:pPr algn="ctr" defTabSz="410751" hangingPunct="0"/>
              <a:r>
                <a:rPr lang="en-US" altLang="zh-CN" sz="1125" kern="0" dirty="0">
                  <a:solidFill>
                    <a:srgbClr val="000000"/>
                  </a:solidFill>
                  <a:latin typeface="FangSong" panose="02010609060101010101" pitchFamily="49" charset="-122"/>
                  <a:ea typeface="FangSong" panose="02010609060101010101" pitchFamily="49" charset="-122"/>
                  <a:cs typeface="Helvetica Neue Medium"/>
                  <a:sym typeface="Helvetica Neue Medium"/>
                </a:rPr>
                <a:t>GPU1</a:t>
              </a:r>
              <a:endParaRPr lang="zh-CN" altLang="en-US" sz="1125" kern="0" dirty="0">
                <a:solidFill>
                  <a:srgbClr val="000000"/>
                </a:solidFill>
                <a:latin typeface="FangSong" panose="02010609060101010101" pitchFamily="49" charset="-122"/>
                <a:ea typeface="FangSong" panose="02010609060101010101" pitchFamily="49" charset="-122"/>
                <a:cs typeface="Helvetica Neue Medium"/>
                <a:sym typeface="Helvetica Neue Medium"/>
              </a:endParaRPr>
            </a:p>
          </p:txBody>
        </p:sp>
        <p:sp>
          <p:nvSpPr>
            <p:cNvPr id="72" name="矩形 71">
              <a:extLst>
                <a:ext uri="{FF2B5EF4-FFF2-40B4-BE49-F238E27FC236}">
                  <a16:creationId xmlns:a16="http://schemas.microsoft.com/office/drawing/2014/main" id="{CFE6D41D-2502-874E-8361-D38CA31D95E6}"/>
                </a:ext>
              </a:extLst>
            </p:cNvPr>
            <p:cNvSpPr/>
            <p:nvPr/>
          </p:nvSpPr>
          <p:spPr>
            <a:xfrm>
              <a:off x="10887456" y="3422480"/>
              <a:ext cx="1024128" cy="530352"/>
            </a:xfrm>
            <a:prstGeom prst="rect">
              <a:avLst/>
            </a:prstGeom>
            <a:solidFill>
              <a:schemeClr val="accent3">
                <a:lumMod val="75000"/>
              </a:schemeClr>
            </a:solidFill>
            <a:ln w="25400" cap="flat">
              <a:solidFill>
                <a:schemeClr val="accent3">
                  <a:lumMod val="50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noAutofit/>
            </a:bodyPr>
            <a:lstStyle/>
            <a:p>
              <a:pPr algn="ctr" defTabSz="410751" hangingPunct="0"/>
              <a:r>
                <a:rPr lang="en-US" altLang="zh-CN" sz="1125" kern="0" dirty="0">
                  <a:solidFill>
                    <a:srgbClr val="000000"/>
                  </a:solidFill>
                  <a:latin typeface="FangSong" panose="02010609060101010101" pitchFamily="49" charset="-122"/>
                  <a:ea typeface="FangSong" panose="02010609060101010101" pitchFamily="49" charset="-122"/>
                  <a:cs typeface="Helvetica Neue Medium"/>
                  <a:sym typeface="Helvetica Neue Medium"/>
                </a:rPr>
                <a:t>GPU2</a:t>
              </a:r>
              <a:endParaRPr lang="zh-CN" altLang="en-US" sz="1125" kern="0" dirty="0">
                <a:solidFill>
                  <a:srgbClr val="000000"/>
                </a:solidFill>
                <a:latin typeface="FangSong" panose="02010609060101010101" pitchFamily="49" charset="-122"/>
                <a:ea typeface="FangSong" panose="02010609060101010101" pitchFamily="49" charset="-122"/>
                <a:cs typeface="Helvetica Neue Medium"/>
                <a:sym typeface="Helvetica Neue Medium"/>
              </a:endParaRPr>
            </a:p>
          </p:txBody>
        </p:sp>
        <p:sp>
          <p:nvSpPr>
            <p:cNvPr id="73" name="矩形 72">
              <a:extLst>
                <a:ext uri="{FF2B5EF4-FFF2-40B4-BE49-F238E27FC236}">
                  <a16:creationId xmlns:a16="http://schemas.microsoft.com/office/drawing/2014/main" id="{4D9EE4D9-0393-CC4F-83AF-46D8AF49D7D4}"/>
                </a:ext>
              </a:extLst>
            </p:cNvPr>
            <p:cNvSpPr/>
            <p:nvPr/>
          </p:nvSpPr>
          <p:spPr>
            <a:xfrm>
              <a:off x="10887456" y="4132238"/>
              <a:ext cx="1024128" cy="530352"/>
            </a:xfrm>
            <a:prstGeom prst="rect">
              <a:avLst/>
            </a:prstGeom>
            <a:solidFill>
              <a:schemeClr val="accent6"/>
            </a:solidFill>
            <a:ln w="25400" cap="flat">
              <a:solidFill>
                <a:schemeClr val="accent6"/>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noAutofit/>
            </a:bodyPr>
            <a:lstStyle/>
            <a:p>
              <a:pPr algn="ctr" defTabSz="410751" hangingPunct="0"/>
              <a:r>
                <a:rPr lang="en-US" altLang="zh-CN" sz="1125" kern="0" dirty="0">
                  <a:solidFill>
                    <a:srgbClr val="000000"/>
                  </a:solidFill>
                  <a:latin typeface="FangSong" panose="02010609060101010101" pitchFamily="49" charset="-122"/>
                  <a:ea typeface="FangSong" panose="02010609060101010101" pitchFamily="49" charset="-122"/>
                  <a:cs typeface="Helvetica Neue Medium"/>
                  <a:sym typeface="Helvetica Neue Medium"/>
                </a:rPr>
                <a:t>GPU3</a:t>
              </a:r>
              <a:endParaRPr lang="zh-CN" altLang="en-US" sz="1125" kern="0" dirty="0">
                <a:solidFill>
                  <a:srgbClr val="000000"/>
                </a:solidFill>
                <a:latin typeface="FangSong" panose="02010609060101010101" pitchFamily="49" charset="-122"/>
                <a:ea typeface="FangSong" panose="02010609060101010101" pitchFamily="49" charset="-122"/>
                <a:cs typeface="Helvetica Neue Medium"/>
                <a:sym typeface="Helvetica Neue Medium"/>
              </a:endParaRPr>
            </a:p>
          </p:txBody>
        </p:sp>
        <p:sp>
          <p:nvSpPr>
            <p:cNvPr id="74" name="文本框 73">
              <a:extLst>
                <a:ext uri="{FF2B5EF4-FFF2-40B4-BE49-F238E27FC236}">
                  <a16:creationId xmlns:a16="http://schemas.microsoft.com/office/drawing/2014/main" id="{4B49C1D5-7E28-A946-9FAA-B8FF17405A98}"/>
                </a:ext>
              </a:extLst>
            </p:cNvPr>
            <p:cNvSpPr txBox="1"/>
            <p:nvPr/>
          </p:nvSpPr>
          <p:spPr>
            <a:xfrm>
              <a:off x="9692640" y="3394404"/>
              <a:ext cx="1024128" cy="52807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defTabSz="410751" hangingPunct="0"/>
              <a:r>
                <a:rPr lang="en-US" altLang="zh-CN" sz="1100" kern="0" dirty="0">
                  <a:solidFill>
                    <a:srgbClr val="000000"/>
                  </a:solidFill>
                  <a:latin typeface="Helvetica Neue"/>
                  <a:ea typeface="Helvetica Neue"/>
                  <a:cs typeface="Helvetica Neue"/>
                  <a:sym typeface="Helvetica Neue"/>
                </a:rPr>
                <a:t>task:</a:t>
              </a:r>
              <a:r>
                <a:rPr lang="zh-CN" altLang="en-US" sz="1100" kern="0" dirty="0">
                  <a:solidFill>
                    <a:srgbClr val="000000"/>
                  </a:solidFill>
                  <a:latin typeface="Helvetica Neue"/>
                  <a:ea typeface="Helvetica Neue"/>
                  <a:cs typeface="Helvetica Neue"/>
                  <a:sym typeface="Helvetica Neue"/>
                </a:rPr>
                <a:t> </a:t>
              </a:r>
              <a:r>
                <a:rPr lang="en-US" altLang="zh-CN" sz="1100" kern="0" dirty="0">
                  <a:solidFill>
                    <a:srgbClr val="000000"/>
                  </a:solidFill>
                  <a:latin typeface="Helvetica Neue"/>
                  <a:ea typeface="Helvetica Neue"/>
                  <a:cs typeface="Helvetica Neue"/>
                  <a:sym typeface="Helvetica Neue"/>
                </a:rPr>
                <a:t>0</a:t>
              </a:r>
            </a:p>
            <a:p>
              <a:pPr defTabSz="410751" hangingPunct="0"/>
              <a:r>
                <a:rPr lang="en-US" altLang="zh-CN" sz="1100" kern="0" dirty="0">
                  <a:solidFill>
                    <a:srgbClr val="000000"/>
                  </a:solidFill>
                  <a:latin typeface="Helvetica Neue"/>
                  <a:ea typeface="Helvetica Neue"/>
                  <a:cs typeface="Helvetica Neue"/>
                  <a:sym typeface="Helvetica Neue"/>
                </a:rPr>
                <a:t>worker:</a:t>
              </a:r>
              <a:r>
                <a:rPr lang="zh-CN" altLang="en-US" sz="1100" kern="0" dirty="0">
                  <a:solidFill>
                    <a:srgbClr val="000000"/>
                  </a:solidFill>
                  <a:latin typeface="Helvetica Neue"/>
                  <a:cs typeface="Helvetica Neue"/>
                  <a:sym typeface="Helvetica Neue"/>
                </a:rPr>
                <a:t> </a:t>
              </a:r>
              <a:r>
                <a:rPr lang="en-US" altLang="zh-CN" sz="1100" kern="0" dirty="0">
                  <a:solidFill>
                    <a:srgbClr val="000000"/>
                  </a:solidFill>
                  <a:latin typeface="Helvetica Neue"/>
                  <a:ea typeface="Helvetica Neue"/>
                  <a:cs typeface="Helvetica Neue"/>
                  <a:sym typeface="Helvetica Neue"/>
                </a:rPr>
                <a:t>2</a:t>
              </a:r>
              <a:endParaRPr lang="zh-CN" altLang="en-US" sz="1100" kern="0" dirty="0">
                <a:solidFill>
                  <a:srgbClr val="000000"/>
                </a:solidFill>
                <a:latin typeface="Helvetica Neue"/>
                <a:ea typeface="Helvetica Neue"/>
                <a:cs typeface="Helvetica Neue"/>
                <a:sym typeface="Helvetica Neue"/>
              </a:endParaRPr>
            </a:p>
          </p:txBody>
        </p:sp>
        <p:sp>
          <p:nvSpPr>
            <p:cNvPr id="75" name="文本框 74">
              <a:extLst>
                <a:ext uri="{FF2B5EF4-FFF2-40B4-BE49-F238E27FC236}">
                  <a16:creationId xmlns:a16="http://schemas.microsoft.com/office/drawing/2014/main" id="{FCD6A173-1A3E-CA47-8509-9EDA51B66152}"/>
                </a:ext>
              </a:extLst>
            </p:cNvPr>
            <p:cNvSpPr txBox="1"/>
            <p:nvPr/>
          </p:nvSpPr>
          <p:spPr>
            <a:xfrm>
              <a:off x="9692640" y="2743073"/>
              <a:ext cx="1024128" cy="52807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defTabSz="410751" hangingPunct="0"/>
              <a:r>
                <a:rPr lang="en-US" altLang="zh-CN" sz="1100" kern="0" dirty="0">
                  <a:solidFill>
                    <a:srgbClr val="000000"/>
                  </a:solidFill>
                  <a:latin typeface="Helvetica Neue"/>
                  <a:ea typeface="Helvetica Neue"/>
                  <a:cs typeface="Helvetica Neue"/>
                  <a:sym typeface="Helvetica Neue"/>
                </a:rPr>
                <a:t>task:</a:t>
              </a:r>
              <a:r>
                <a:rPr lang="zh-CN" altLang="en-US" sz="1100" kern="0" dirty="0">
                  <a:solidFill>
                    <a:srgbClr val="000000"/>
                  </a:solidFill>
                  <a:latin typeface="Helvetica Neue"/>
                  <a:ea typeface="Helvetica Neue"/>
                  <a:cs typeface="Helvetica Neue"/>
                  <a:sym typeface="Helvetica Neue"/>
                </a:rPr>
                <a:t> </a:t>
              </a:r>
              <a:r>
                <a:rPr lang="en-US" altLang="zh-CN" sz="1100" kern="0" dirty="0">
                  <a:solidFill>
                    <a:srgbClr val="000000"/>
                  </a:solidFill>
                  <a:latin typeface="Helvetica Neue"/>
                  <a:ea typeface="Helvetica Neue"/>
                  <a:cs typeface="Helvetica Neue"/>
                  <a:sym typeface="Helvetica Neue"/>
                </a:rPr>
                <a:t>0</a:t>
              </a:r>
            </a:p>
            <a:p>
              <a:pPr defTabSz="410751" hangingPunct="0"/>
              <a:r>
                <a:rPr lang="en-US" altLang="zh-CN" sz="1100" kern="0" dirty="0">
                  <a:solidFill>
                    <a:srgbClr val="000000"/>
                  </a:solidFill>
                  <a:latin typeface="Helvetica Neue"/>
                  <a:ea typeface="Helvetica Neue"/>
                  <a:cs typeface="Helvetica Neue"/>
                  <a:sym typeface="Helvetica Neue"/>
                </a:rPr>
                <a:t>worker:</a:t>
              </a:r>
              <a:r>
                <a:rPr lang="zh-CN" altLang="en-US" sz="1100" kern="0" dirty="0">
                  <a:solidFill>
                    <a:srgbClr val="000000"/>
                  </a:solidFill>
                  <a:latin typeface="Helvetica Neue"/>
                  <a:cs typeface="Helvetica Neue"/>
                  <a:sym typeface="Helvetica Neue"/>
                </a:rPr>
                <a:t> </a:t>
              </a:r>
              <a:r>
                <a:rPr lang="en-US" altLang="zh-CN" sz="1100" kern="0" dirty="0">
                  <a:solidFill>
                    <a:srgbClr val="000000"/>
                  </a:solidFill>
                  <a:latin typeface="Helvetica Neue"/>
                  <a:ea typeface="Helvetica Neue"/>
                  <a:cs typeface="Helvetica Neue"/>
                  <a:sym typeface="Helvetica Neue"/>
                </a:rPr>
                <a:t>1</a:t>
              </a:r>
              <a:endParaRPr lang="zh-CN" altLang="en-US" sz="1100" kern="0" dirty="0">
                <a:solidFill>
                  <a:srgbClr val="000000"/>
                </a:solidFill>
                <a:latin typeface="Helvetica Neue"/>
                <a:ea typeface="Helvetica Neue"/>
                <a:cs typeface="Helvetica Neue"/>
                <a:sym typeface="Helvetica Neue"/>
              </a:endParaRPr>
            </a:p>
          </p:txBody>
        </p:sp>
        <p:sp>
          <p:nvSpPr>
            <p:cNvPr id="76" name="文本框 75">
              <a:extLst>
                <a:ext uri="{FF2B5EF4-FFF2-40B4-BE49-F238E27FC236}">
                  <a16:creationId xmlns:a16="http://schemas.microsoft.com/office/drawing/2014/main" id="{6CF53A9A-75CD-E84F-AC4F-79B6EE79AF7D}"/>
                </a:ext>
              </a:extLst>
            </p:cNvPr>
            <p:cNvSpPr txBox="1"/>
            <p:nvPr/>
          </p:nvSpPr>
          <p:spPr>
            <a:xfrm>
              <a:off x="9710929" y="2072513"/>
              <a:ext cx="1024128" cy="52807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defTabSz="410751" hangingPunct="0"/>
              <a:r>
                <a:rPr lang="en-US" altLang="zh-CN" sz="1100" kern="0" dirty="0">
                  <a:solidFill>
                    <a:srgbClr val="000000"/>
                  </a:solidFill>
                  <a:latin typeface="Helvetica Neue"/>
                  <a:ea typeface="Helvetica Neue"/>
                  <a:cs typeface="Helvetica Neue"/>
                  <a:sym typeface="Helvetica Neue"/>
                </a:rPr>
                <a:t>task:</a:t>
              </a:r>
              <a:r>
                <a:rPr lang="zh-CN" altLang="en-US" sz="1100" kern="0" dirty="0">
                  <a:solidFill>
                    <a:srgbClr val="000000"/>
                  </a:solidFill>
                  <a:latin typeface="Helvetica Neue"/>
                  <a:ea typeface="Helvetica Neue"/>
                  <a:cs typeface="Helvetica Neue"/>
                  <a:sym typeface="Helvetica Neue"/>
                </a:rPr>
                <a:t> </a:t>
              </a:r>
              <a:r>
                <a:rPr lang="en-US" altLang="zh-CN" sz="1100" kern="0" dirty="0">
                  <a:solidFill>
                    <a:srgbClr val="000000"/>
                  </a:solidFill>
                  <a:latin typeface="Helvetica Neue"/>
                  <a:ea typeface="Helvetica Neue"/>
                  <a:cs typeface="Helvetica Neue"/>
                  <a:sym typeface="Helvetica Neue"/>
                </a:rPr>
                <a:t>0</a:t>
              </a:r>
            </a:p>
            <a:p>
              <a:pPr defTabSz="410751" hangingPunct="0"/>
              <a:r>
                <a:rPr lang="en-US" altLang="zh-CN" sz="1100" kern="0" dirty="0">
                  <a:solidFill>
                    <a:srgbClr val="000000"/>
                  </a:solidFill>
                  <a:latin typeface="Helvetica Neue"/>
                  <a:ea typeface="Helvetica Neue"/>
                  <a:cs typeface="Helvetica Neue"/>
                  <a:sym typeface="Helvetica Neue"/>
                </a:rPr>
                <a:t>worker:</a:t>
              </a:r>
              <a:r>
                <a:rPr lang="zh-CN" altLang="en-US" sz="1100" kern="0" dirty="0">
                  <a:solidFill>
                    <a:srgbClr val="000000"/>
                  </a:solidFill>
                  <a:latin typeface="Helvetica Neue"/>
                  <a:cs typeface="Helvetica Neue"/>
                  <a:sym typeface="Helvetica Neue"/>
                </a:rPr>
                <a:t> </a:t>
              </a:r>
              <a:r>
                <a:rPr lang="en-US" altLang="zh-CN" sz="1100" kern="0" dirty="0">
                  <a:solidFill>
                    <a:srgbClr val="000000"/>
                  </a:solidFill>
                  <a:latin typeface="Helvetica Neue"/>
                  <a:ea typeface="Helvetica Neue"/>
                  <a:cs typeface="Helvetica Neue"/>
                  <a:sym typeface="Helvetica Neue"/>
                </a:rPr>
                <a:t>0</a:t>
              </a:r>
              <a:endParaRPr lang="zh-CN" altLang="en-US" sz="1100" kern="0" dirty="0">
                <a:solidFill>
                  <a:srgbClr val="000000"/>
                </a:solidFill>
                <a:latin typeface="Helvetica Neue"/>
                <a:ea typeface="Helvetica Neue"/>
                <a:cs typeface="Helvetica Neue"/>
                <a:sym typeface="Helvetica Neue"/>
              </a:endParaRPr>
            </a:p>
          </p:txBody>
        </p:sp>
        <p:sp>
          <p:nvSpPr>
            <p:cNvPr id="77" name="文本框 76">
              <a:extLst>
                <a:ext uri="{FF2B5EF4-FFF2-40B4-BE49-F238E27FC236}">
                  <a16:creationId xmlns:a16="http://schemas.microsoft.com/office/drawing/2014/main" id="{D24E180E-CDA7-DF41-B395-54F24D68BC44}"/>
                </a:ext>
              </a:extLst>
            </p:cNvPr>
            <p:cNvSpPr txBox="1"/>
            <p:nvPr/>
          </p:nvSpPr>
          <p:spPr>
            <a:xfrm>
              <a:off x="9710929" y="4101541"/>
              <a:ext cx="1024128" cy="52807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defTabSz="410751" hangingPunct="0"/>
              <a:r>
                <a:rPr lang="en-US" altLang="zh-CN" sz="1100" kern="0" dirty="0">
                  <a:solidFill>
                    <a:srgbClr val="000000"/>
                  </a:solidFill>
                  <a:latin typeface="Helvetica Neue"/>
                  <a:ea typeface="Helvetica Neue"/>
                  <a:cs typeface="Helvetica Neue"/>
                  <a:sym typeface="Helvetica Neue"/>
                </a:rPr>
                <a:t>task:</a:t>
              </a:r>
              <a:r>
                <a:rPr lang="zh-CN" altLang="en-US" sz="1100" kern="0" dirty="0">
                  <a:solidFill>
                    <a:srgbClr val="000000"/>
                  </a:solidFill>
                  <a:latin typeface="Helvetica Neue"/>
                  <a:ea typeface="Helvetica Neue"/>
                  <a:cs typeface="Helvetica Neue"/>
                  <a:sym typeface="Helvetica Neue"/>
                </a:rPr>
                <a:t> </a:t>
              </a:r>
              <a:r>
                <a:rPr lang="en-US" altLang="zh-CN" sz="1100" kern="0" dirty="0">
                  <a:solidFill>
                    <a:srgbClr val="000000"/>
                  </a:solidFill>
                  <a:latin typeface="Helvetica Neue"/>
                  <a:ea typeface="Helvetica Neue"/>
                  <a:cs typeface="Helvetica Neue"/>
                  <a:sym typeface="Helvetica Neue"/>
                </a:rPr>
                <a:t>1</a:t>
              </a:r>
            </a:p>
            <a:p>
              <a:pPr defTabSz="410751" hangingPunct="0"/>
              <a:r>
                <a:rPr lang="en-US" altLang="zh-CN" sz="1100" kern="0" dirty="0">
                  <a:solidFill>
                    <a:srgbClr val="000000"/>
                  </a:solidFill>
                  <a:latin typeface="Helvetica Neue"/>
                  <a:ea typeface="Helvetica Neue"/>
                  <a:cs typeface="Helvetica Neue"/>
                  <a:sym typeface="Helvetica Neue"/>
                </a:rPr>
                <a:t>worker:</a:t>
              </a:r>
              <a:r>
                <a:rPr lang="zh-CN" altLang="en-US" sz="1100" kern="0" dirty="0">
                  <a:solidFill>
                    <a:srgbClr val="000000"/>
                  </a:solidFill>
                  <a:latin typeface="Helvetica Neue"/>
                  <a:cs typeface="Helvetica Neue"/>
                  <a:sym typeface="Helvetica Neue"/>
                </a:rPr>
                <a:t> </a:t>
              </a:r>
              <a:r>
                <a:rPr lang="en-US" altLang="zh-CN" sz="1100" kern="0" dirty="0">
                  <a:solidFill>
                    <a:srgbClr val="000000"/>
                  </a:solidFill>
                  <a:latin typeface="Helvetica Neue"/>
                  <a:ea typeface="Helvetica Neue"/>
                  <a:cs typeface="Helvetica Neue"/>
                  <a:sym typeface="Helvetica Neue"/>
                </a:rPr>
                <a:t>0</a:t>
              </a:r>
              <a:endParaRPr lang="zh-CN" altLang="en-US" sz="1100" kern="0" dirty="0">
                <a:solidFill>
                  <a:srgbClr val="000000"/>
                </a:solidFill>
                <a:latin typeface="Helvetica Neue"/>
                <a:ea typeface="Helvetica Neue"/>
                <a:cs typeface="Helvetica Neue"/>
                <a:sym typeface="Helvetica Neue"/>
              </a:endParaRPr>
            </a:p>
          </p:txBody>
        </p:sp>
        <p:sp>
          <p:nvSpPr>
            <p:cNvPr id="78" name="文本框 77">
              <a:extLst>
                <a:ext uri="{FF2B5EF4-FFF2-40B4-BE49-F238E27FC236}">
                  <a16:creationId xmlns:a16="http://schemas.microsoft.com/office/drawing/2014/main" id="{59EBEE78-647A-294F-9EC2-624103E2887C}"/>
                </a:ext>
              </a:extLst>
            </p:cNvPr>
            <p:cNvSpPr txBox="1"/>
            <p:nvPr/>
          </p:nvSpPr>
          <p:spPr>
            <a:xfrm>
              <a:off x="9489408" y="1455326"/>
              <a:ext cx="793402" cy="34882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8" tIns="35718" rIns="35718" bIns="35718" numCol="1" spcCol="38100" rtlCol="0" anchor="ctr">
              <a:spAutoFit/>
            </a:bodyPr>
            <a:lstStyle/>
            <a:p>
              <a:pPr defTabSz="410751" hangingPunct="0"/>
              <a:r>
                <a:rPr lang="en-US" altLang="zh-CN" sz="1125" kern="0" dirty="0">
                  <a:solidFill>
                    <a:srgbClr val="000000"/>
                  </a:solidFill>
                  <a:latin typeface="Helvetica Neue"/>
                  <a:ea typeface="Helvetica Neue"/>
                  <a:cs typeface="Helvetica Neue"/>
                  <a:sym typeface="Helvetica Neue"/>
                </a:rPr>
                <a:t>node:</a:t>
              </a:r>
              <a:r>
                <a:rPr lang="zh-CN" altLang="en-US" sz="1125" kern="0" dirty="0">
                  <a:solidFill>
                    <a:srgbClr val="000000"/>
                  </a:solidFill>
                  <a:latin typeface="Helvetica Neue"/>
                  <a:cs typeface="Helvetica Neue"/>
                  <a:sym typeface="Helvetica Neue"/>
                </a:rPr>
                <a:t> </a:t>
              </a:r>
              <a:r>
                <a:rPr lang="en-US" altLang="zh-CN" sz="1125" kern="0" dirty="0">
                  <a:solidFill>
                    <a:srgbClr val="000000"/>
                  </a:solidFill>
                  <a:latin typeface="Helvetica Neue"/>
                  <a:ea typeface="Helvetica Neue"/>
                  <a:cs typeface="Helvetica Neue"/>
                  <a:sym typeface="Helvetica Neue"/>
                </a:rPr>
                <a:t>0</a:t>
              </a:r>
              <a:endParaRPr lang="zh-CN" altLang="en-US" sz="1125" kern="0" dirty="0">
                <a:solidFill>
                  <a:srgbClr val="000000"/>
                </a:solidFill>
                <a:latin typeface="Helvetica Neue"/>
                <a:ea typeface="Helvetica Neue"/>
                <a:cs typeface="Helvetica Neue"/>
                <a:sym typeface="Helvetica Neue"/>
              </a:endParaRPr>
            </a:p>
          </p:txBody>
        </p:sp>
      </p:grpSp>
      <p:sp>
        <p:nvSpPr>
          <p:cNvPr id="85" name="右箭头 84">
            <a:extLst>
              <a:ext uri="{FF2B5EF4-FFF2-40B4-BE49-F238E27FC236}">
                <a16:creationId xmlns:a16="http://schemas.microsoft.com/office/drawing/2014/main" id="{17F1A34A-81B7-D94F-A478-9CE328A8EAD6}"/>
              </a:ext>
            </a:extLst>
          </p:cNvPr>
          <p:cNvSpPr/>
          <p:nvPr/>
        </p:nvSpPr>
        <p:spPr>
          <a:xfrm>
            <a:off x="12110946" y="2002534"/>
            <a:ext cx="1151606" cy="616726"/>
          </a:xfrm>
          <a:prstGeom prst="rightArrow">
            <a:avLst/>
          </a:prstGeom>
          <a:noFill/>
          <a:ln w="12700" cap="flat">
            <a:solidFill>
              <a:schemeClr val="accent3">
                <a:lumMod val="50000"/>
              </a:schemeClr>
            </a:solidFill>
            <a:prstDash val="sys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zh-CN" altLang="en-US" sz="2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0" name="文本框 89">
            <a:extLst>
              <a:ext uri="{FF2B5EF4-FFF2-40B4-BE49-F238E27FC236}">
                <a16:creationId xmlns:a16="http://schemas.microsoft.com/office/drawing/2014/main" id="{94E316C8-41BD-7B4B-8E18-30D89906443A}"/>
              </a:ext>
            </a:extLst>
          </p:cNvPr>
          <p:cNvSpPr txBox="1"/>
          <p:nvPr/>
        </p:nvSpPr>
        <p:spPr>
          <a:xfrm>
            <a:off x="9812888" y="3301295"/>
            <a:ext cx="5026703" cy="33175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8" tIns="35718" rIns="35718" bIns="35718" numCol="1" spcCol="38100" rtlCol="0" anchor="ctr">
            <a:spAutoFit/>
          </a:bodyPr>
          <a:lstStyle/>
          <a:p>
            <a:pPr algn="ctr" defTabSz="410751" hangingPunct="0"/>
            <a:r>
              <a:rPr lang="en-US" altLang="zh-CN" sz="1687" kern="0" dirty="0">
                <a:solidFill>
                  <a:srgbClr val="000000"/>
                </a:solidFill>
                <a:latin typeface="Helvetica Neue"/>
                <a:ea typeface="Helvetica Neue"/>
                <a:cs typeface="Helvetica Neue"/>
                <a:sym typeface="Helvetica Neue"/>
              </a:rPr>
              <a:t>gang</a:t>
            </a:r>
            <a:r>
              <a:rPr lang="zh-CN" altLang="en-US" sz="1687" kern="0" dirty="0">
                <a:solidFill>
                  <a:srgbClr val="000000"/>
                </a:solidFill>
                <a:latin typeface="Helvetica Neue"/>
                <a:ea typeface="Helvetica Neue"/>
                <a:cs typeface="Helvetica Neue"/>
                <a:sym typeface="Helvetica Neue"/>
              </a:rPr>
              <a:t>调度能力解决资源死锁问题</a:t>
            </a:r>
          </a:p>
        </p:txBody>
      </p:sp>
      <p:pic>
        <p:nvPicPr>
          <p:cNvPr id="91" name="Picture 2">
            <a:extLst>
              <a:ext uri="{FF2B5EF4-FFF2-40B4-BE49-F238E27FC236}">
                <a16:creationId xmlns:a16="http://schemas.microsoft.com/office/drawing/2014/main" id="{06D68112-BD77-5C4F-BDF3-CCD7A7C2E98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38463" y="708092"/>
            <a:ext cx="4835669" cy="2358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3021919"/>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文本框 65">
            <a:extLst>
              <a:ext uri="{FF2B5EF4-FFF2-40B4-BE49-F238E27FC236}">
                <a16:creationId xmlns:a16="http://schemas.microsoft.com/office/drawing/2014/main" id="{48A0D099-7E88-E545-92F4-7B4A4D14F0F1}"/>
              </a:ext>
            </a:extLst>
          </p:cNvPr>
          <p:cNvSpPr txBox="1"/>
          <p:nvPr/>
        </p:nvSpPr>
        <p:spPr>
          <a:xfrm>
            <a:off x="176948" y="490453"/>
            <a:ext cx="5384403"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a:t>
            </a:r>
            <a:r>
              <a:rPr lang="en-US" altLang="zh-CN" sz="3413" kern="1200" dirty="0">
                <a:gradFill>
                  <a:gsLst>
                    <a:gs pos="43000">
                      <a:schemeClr val="accent1"/>
                    </a:gs>
                    <a:gs pos="100000">
                      <a:schemeClr val="accent2"/>
                    </a:gs>
                  </a:gsLst>
                  <a:lin ang="2700000" scaled="0"/>
                </a:gradFill>
                <a:latin typeface="+mj-ea"/>
              </a:rPr>
              <a:t>scheduler</a:t>
            </a:r>
            <a:r>
              <a:rPr lang="zh-CN" altLang="en-US" sz="3413" kern="1200" dirty="0">
                <a:gradFill>
                  <a:gsLst>
                    <a:gs pos="43000">
                      <a:schemeClr val="accent1"/>
                    </a:gs>
                    <a:gs pos="100000">
                      <a:schemeClr val="accent2"/>
                    </a:gs>
                  </a:gsLst>
                  <a:lin ang="2700000" scaled="0"/>
                </a:gradFill>
                <a:latin typeface="+mj-ea"/>
              </a:rPr>
              <a:t>调度</a:t>
            </a:r>
          </a:p>
        </p:txBody>
      </p:sp>
      <p:pic>
        <p:nvPicPr>
          <p:cNvPr id="67" name="图片 66" descr="卡通人物&#10;&#10;低可信度描述已自动生成">
            <a:extLst>
              <a:ext uri="{FF2B5EF4-FFF2-40B4-BE49-F238E27FC236}">
                <a16:creationId xmlns:a16="http://schemas.microsoft.com/office/drawing/2014/main" id="{C152DFB1-A58E-C24F-8691-A5DF2FE26BA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1026" name="Picture 2">
            <a:extLst>
              <a:ext uri="{FF2B5EF4-FFF2-40B4-BE49-F238E27FC236}">
                <a16:creationId xmlns:a16="http://schemas.microsoft.com/office/drawing/2014/main" id="{13566240-8660-3A48-8856-23F52428FB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948" y="1635125"/>
            <a:ext cx="17340263" cy="8118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834915"/>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文本框 65">
            <a:extLst>
              <a:ext uri="{FF2B5EF4-FFF2-40B4-BE49-F238E27FC236}">
                <a16:creationId xmlns:a16="http://schemas.microsoft.com/office/drawing/2014/main" id="{48A0D099-7E88-E545-92F4-7B4A4D14F0F1}"/>
              </a:ext>
            </a:extLst>
          </p:cNvPr>
          <p:cNvSpPr txBox="1"/>
          <p:nvPr/>
        </p:nvSpPr>
        <p:spPr>
          <a:xfrm>
            <a:off x="176948" y="490453"/>
            <a:ext cx="5384403"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a:t>
            </a:r>
            <a:r>
              <a:rPr lang="en-US" altLang="zh-CN" sz="3413" kern="1200" dirty="0">
                <a:gradFill>
                  <a:gsLst>
                    <a:gs pos="43000">
                      <a:schemeClr val="accent1"/>
                    </a:gs>
                    <a:gs pos="100000">
                      <a:schemeClr val="accent2"/>
                    </a:gs>
                  </a:gsLst>
                  <a:lin ang="2700000" scaled="0"/>
                </a:gradFill>
                <a:latin typeface="+mj-ea"/>
              </a:rPr>
              <a:t>scheduler</a:t>
            </a:r>
            <a:r>
              <a:rPr lang="zh-CN" altLang="en-US" sz="3413" kern="1200" dirty="0">
                <a:gradFill>
                  <a:gsLst>
                    <a:gs pos="43000">
                      <a:schemeClr val="accent1"/>
                    </a:gs>
                    <a:gs pos="100000">
                      <a:schemeClr val="accent2"/>
                    </a:gs>
                  </a:gsLst>
                  <a:lin ang="2700000" scaled="0"/>
                </a:gradFill>
                <a:latin typeface="+mj-ea"/>
              </a:rPr>
              <a:t>调度</a:t>
            </a:r>
          </a:p>
        </p:txBody>
      </p:sp>
      <p:pic>
        <p:nvPicPr>
          <p:cNvPr id="67" name="图片 66" descr="卡通人物&#10;&#10;低可信度描述已自动生成">
            <a:extLst>
              <a:ext uri="{FF2B5EF4-FFF2-40B4-BE49-F238E27FC236}">
                <a16:creationId xmlns:a16="http://schemas.microsoft.com/office/drawing/2014/main" id="{C152DFB1-A58E-C24F-8691-A5DF2FE26BA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2" name="图片 1">
            <a:extLst>
              <a:ext uri="{FF2B5EF4-FFF2-40B4-BE49-F238E27FC236}">
                <a16:creationId xmlns:a16="http://schemas.microsoft.com/office/drawing/2014/main" id="{65C4BAF1-0BF8-DF42-A2E7-40021339B092}"/>
              </a:ext>
            </a:extLst>
          </p:cNvPr>
          <p:cNvPicPr>
            <a:picLocks noChangeAspect="1"/>
          </p:cNvPicPr>
          <p:nvPr/>
        </p:nvPicPr>
        <p:blipFill>
          <a:blip r:embed="rId4"/>
          <a:stretch>
            <a:fillRect/>
          </a:stretch>
        </p:blipFill>
        <p:spPr>
          <a:xfrm>
            <a:off x="176948" y="1821515"/>
            <a:ext cx="14989508" cy="6744304"/>
          </a:xfrm>
          <a:prstGeom prst="rect">
            <a:avLst/>
          </a:prstGeom>
        </p:spPr>
      </p:pic>
    </p:spTree>
    <p:extLst>
      <p:ext uri="{BB962C8B-B14F-4D97-AF65-F5344CB8AC3E}">
        <p14:creationId xmlns:p14="http://schemas.microsoft.com/office/powerpoint/2010/main" val="3991931054"/>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文本框 65">
            <a:extLst>
              <a:ext uri="{FF2B5EF4-FFF2-40B4-BE49-F238E27FC236}">
                <a16:creationId xmlns:a16="http://schemas.microsoft.com/office/drawing/2014/main" id="{48A0D099-7E88-E545-92F4-7B4A4D14F0F1}"/>
              </a:ext>
            </a:extLst>
          </p:cNvPr>
          <p:cNvSpPr txBox="1"/>
          <p:nvPr/>
        </p:nvSpPr>
        <p:spPr>
          <a:xfrm>
            <a:off x="176948" y="490453"/>
            <a:ext cx="5384403"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a:t>
            </a:r>
            <a:r>
              <a:rPr lang="en-US" altLang="zh-CN" sz="3413" kern="1200" dirty="0">
                <a:gradFill>
                  <a:gsLst>
                    <a:gs pos="43000">
                      <a:schemeClr val="accent1"/>
                    </a:gs>
                    <a:gs pos="100000">
                      <a:schemeClr val="accent2"/>
                    </a:gs>
                  </a:gsLst>
                  <a:lin ang="2700000" scaled="0"/>
                </a:gradFill>
                <a:latin typeface="+mj-ea"/>
              </a:rPr>
              <a:t>scheduler</a:t>
            </a:r>
            <a:r>
              <a:rPr lang="zh-CN" altLang="en-US" sz="3413" kern="1200" dirty="0">
                <a:gradFill>
                  <a:gsLst>
                    <a:gs pos="43000">
                      <a:schemeClr val="accent1"/>
                    </a:gs>
                    <a:gs pos="100000">
                      <a:schemeClr val="accent2"/>
                    </a:gs>
                  </a:gsLst>
                  <a:lin ang="2700000" scaled="0"/>
                </a:gradFill>
                <a:latin typeface="+mj-ea"/>
              </a:rPr>
              <a:t>调度</a:t>
            </a:r>
          </a:p>
        </p:txBody>
      </p:sp>
      <p:pic>
        <p:nvPicPr>
          <p:cNvPr id="67" name="图片 66" descr="卡通人物&#10;&#10;低可信度描述已自动生成">
            <a:extLst>
              <a:ext uri="{FF2B5EF4-FFF2-40B4-BE49-F238E27FC236}">
                <a16:creationId xmlns:a16="http://schemas.microsoft.com/office/drawing/2014/main" id="{C152DFB1-A58E-C24F-8691-A5DF2FE26BA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3" name="图片 2">
            <a:extLst>
              <a:ext uri="{FF2B5EF4-FFF2-40B4-BE49-F238E27FC236}">
                <a16:creationId xmlns:a16="http://schemas.microsoft.com/office/drawing/2014/main" id="{5736BBDB-D252-9646-9AF0-4824098007A4}"/>
              </a:ext>
            </a:extLst>
          </p:cNvPr>
          <p:cNvPicPr>
            <a:picLocks noChangeAspect="1"/>
          </p:cNvPicPr>
          <p:nvPr/>
        </p:nvPicPr>
        <p:blipFill>
          <a:blip r:embed="rId4"/>
          <a:stretch>
            <a:fillRect/>
          </a:stretch>
        </p:blipFill>
        <p:spPr>
          <a:xfrm>
            <a:off x="3638594" y="1187781"/>
            <a:ext cx="8506120" cy="7666413"/>
          </a:xfrm>
          <a:prstGeom prst="rect">
            <a:avLst/>
          </a:prstGeom>
        </p:spPr>
      </p:pic>
    </p:spTree>
    <p:extLst>
      <p:ext uri="{BB962C8B-B14F-4D97-AF65-F5344CB8AC3E}">
        <p14:creationId xmlns:p14="http://schemas.microsoft.com/office/powerpoint/2010/main" val="1107829144"/>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8" name="文本"/>
          <p:cNvSpPr txBox="1"/>
          <p:nvPr/>
        </p:nvSpPr>
        <p:spPr>
          <a:xfrm>
            <a:off x="-6502400" y="2768376"/>
            <a:ext cx="141064" cy="42716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lgn="l" defTabSz="457200">
              <a:lnSpc>
                <a:spcPts val="3000"/>
              </a:lnSpc>
              <a:defRPr sz="1200" b="0">
                <a:latin typeface="Times"/>
                <a:ea typeface="Times"/>
                <a:cs typeface="Times"/>
                <a:sym typeface="Times"/>
              </a:defRPr>
            </a:lvl1pPr>
          </a:lstStyle>
          <a:p>
            <a:pPr marL="0" marR="0" lvl="0" indent="0" algn="l" defTabSz="457200" rtl="0" eaLnBrk="1" fontAlgn="auto" latinLnBrk="0" hangingPunct="0">
              <a:lnSpc>
                <a:spcPts val="3000"/>
              </a:lnSpc>
              <a:spcBef>
                <a:spcPts val="0"/>
              </a:spcBef>
              <a:spcAft>
                <a:spcPts val="0"/>
              </a:spcAft>
              <a:buClrTx/>
              <a:buSzTx/>
              <a:buFontTx/>
              <a:buNone/>
              <a:tabLst/>
              <a:defRPr/>
            </a:pPr>
            <a:r>
              <a:rPr kumimoji="0" sz="1200" b="0" i="0" u="none" strike="noStrike" kern="0" cap="none" spc="0" normalizeH="0" baseline="0" noProof="0">
                <a:ln>
                  <a:noFill/>
                </a:ln>
                <a:solidFill>
                  <a:srgbClr val="000000"/>
                </a:solidFill>
                <a:effectLst/>
                <a:uLnTx/>
                <a:uFillTx/>
                <a:latin typeface="Times"/>
                <a:sym typeface="Times"/>
              </a:rPr>
              <a:t> </a:t>
            </a:r>
          </a:p>
        </p:txBody>
      </p:sp>
      <p:sp>
        <p:nvSpPr>
          <p:cNvPr id="6" name="文本框 5">
            <a:extLst>
              <a:ext uri="{FF2B5EF4-FFF2-40B4-BE49-F238E27FC236}">
                <a16:creationId xmlns:a16="http://schemas.microsoft.com/office/drawing/2014/main" id="{67D63E78-2CF1-D046-B0A8-8183444B6093}"/>
              </a:ext>
            </a:extLst>
          </p:cNvPr>
          <p:cNvSpPr txBox="1"/>
          <p:nvPr/>
        </p:nvSpPr>
        <p:spPr>
          <a:xfrm>
            <a:off x="176947" y="490455"/>
            <a:ext cx="5030484"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marL="0" marR="0" lvl="0" indent="0" algn="r" defTabSz="1300460" rtl="0" eaLnBrk="1" fontAlgn="auto" latinLnBrk="0" hangingPunct="1">
              <a:lnSpc>
                <a:spcPct val="100000"/>
              </a:lnSpc>
              <a:spcBef>
                <a:spcPts val="0"/>
              </a:spcBef>
              <a:spcAft>
                <a:spcPts val="0"/>
              </a:spcAft>
              <a:buClrTx/>
              <a:buSzTx/>
              <a:buFontTx/>
              <a:buNone/>
              <a:tabLst/>
              <a:defRPr/>
            </a:pPr>
            <a:r>
              <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AI</a:t>
            </a:r>
            <a:r>
              <a:rPr kumimoji="0" lang="zh-CN" altLang="en-US"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cs typeface="Helvetica Neue"/>
                <a:sym typeface="Helvetica Neue"/>
              </a:rPr>
              <a:t>中台：其他分布式</a:t>
            </a:r>
            <a:endParaRPr kumimoji="0" lang="en-US" altLang="zh-CN" sz="3413"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endParaRPr>
          </a:p>
        </p:txBody>
      </p:sp>
      <p:pic>
        <p:nvPicPr>
          <p:cNvPr id="7" name="图片 6" descr="卡通人物&#10;&#10;低可信度描述已自动生成">
            <a:extLst>
              <a:ext uri="{FF2B5EF4-FFF2-40B4-BE49-F238E27FC236}">
                <a16:creationId xmlns:a16="http://schemas.microsoft.com/office/drawing/2014/main" id="{5BD6CAB2-A30D-2A49-809A-CCE045DEA32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
        <p:nvSpPr>
          <p:cNvPr id="8" name="文本框 7">
            <a:extLst>
              <a:ext uri="{FF2B5EF4-FFF2-40B4-BE49-F238E27FC236}">
                <a16:creationId xmlns:a16="http://schemas.microsoft.com/office/drawing/2014/main" id="{45451692-8E21-0045-A08A-4299247E8321}"/>
              </a:ext>
            </a:extLst>
          </p:cNvPr>
          <p:cNvSpPr txBox="1"/>
          <p:nvPr/>
        </p:nvSpPr>
        <p:spPr>
          <a:xfrm>
            <a:off x="947796" y="2087187"/>
            <a:ext cx="7722335" cy="7489230"/>
          </a:xfrm>
          <a:prstGeom prst="rect">
            <a:avLst/>
          </a:prstGeom>
          <a:noFill/>
          <a:ln w="12700" cap="flat">
            <a:solidFill>
              <a:schemeClr val="accent1"/>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2" spcCol="38100" rtlCol="0" anchor="ctr">
            <a:noAutofit/>
          </a:bodyPr>
          <a:lstStyle/>
          <a:p>
            <a:pPr marL="0" marR="0" lvl="0" indent="0" algn="l" defTabSz="584200" rtl="0" eaLnBrk="1" fontAlgn="auto" latinLnBrk="0" hangingPunct="0">
              <a:lnSpc>
                <a:spcPct val="15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分布式训练模板示例模板：</a:t>
            </a:r>
            <a:endParaRPr kumimoji="0" lang="en-US"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endParaRPr>
          </a:p>
          <a:p>
            <a:pPr marL="0" marR="0" lvl="0" indent="0" algn="l" defTabSz="584200" rtl="0" eaLnBrk="1" fontAlgn="auto" latinLnBrk="0" hangingPunct="0">
              <a:lnSpc>
                <a:spcPct val="15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endParaRPr>
          </a:p>
          <a:p>
            <a:pPr marL="0" marR="0" lvl="0" indent="0" algn="l" defTabSz="584200" rtl="0" eaLnBrk="1" fontAlgn="auto" latinLnBrk="0" hangingPunct="0">
              <a:lnSpc>
                <a:spcPct val="15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Volcano</a:t>
            </a:r>
          </a:p>
          <a:p>
            <a:pPr marL="0" marR="0" lvl="0" indent="0" algn="l" defTabSz="584200" rtl="0" eaLnBrk="1" fontAlgn="auto" latinLnBrk="0" hangingPunct="0">
              <a:lnSpc>
                <a:spcPct val="15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Ray</a:t>
            </a:r>
          </a:p>
          <a:p>
            <a:pPr marL="0" marR="0" lvl="0" indent="0" algn="l" defTabSz="584200" rtl="0" eaLnBrk="1" fontAlgn="auto" latinLnBrk="0" hangingPunct="0">
              <a:lnSpc>
                <a:spcPct val="15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Spark</a:t>
            </a:r>
          </a:p>
          <a:p>
            <a:pPr marL="0" marR="0" lvl="0" indent="0" algn="l" defTabSz="584200" rtl="0" eaLnBrk="1" fontAlgn="auto" latinLnBrk="0" hangingPunct="0">
              <a:lnSpc>
                <a:spcPct val="15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Ray-</a:t>
            </a:r>
            <a:r>
              <a:rPr kumimoji="0" lang="en-US" altLang="zh-CN" sz="2400" b="0" i="0" u="none" strike="noStrike" kern="1200" cap="none" spc="0" normalizeH="0" baseline="0" noProof="0" dirty="0" err="1">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sklearn</a:t>
            </a:r>
            <a:endParaRPr kumimoji="0" lang="en-US" altLang="zh-CN" sz="2400" b="0" i="0" u="none" strike="noStrike" kern="120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endParaRPr>
          </a:p>
          <a:p>
            <a:pPr marL="0" marR="0" lvl="0" indent="0" algn="l" defTabSz="584200" rtl="0" eaLnBrk="1" fontAlgn="auto" latinLnBrk="0" hangingPunct="0">
              <a:lnSpc>
                <a:spcPct val="150000"/>
              </a:lnSpc>
              <a:spcBef>
                <a:spcPts val="0"/>
              </a:spcBef>
              <a:spcAft>
                <a:spcPts val="0"/>
              </a:spcAft>
              <a:buClrTx/>
              <a:buSzTx/>
              <a:buFontTx/>
              <a:buNone/>
              <a:tabLst/>
              <a:defRPr/>
            </a:pPr>
            <a:r>
              <a:rPr kumimoji="0" lang="en-US" altLang="zh-CN" sz="2400" b="0" i="0" u="none" strike="noStrike" kern="1200" cap="none" spc="0" normalizeH="0" baseline="0" noProof="0" dirty="0" err="1">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tfjob</a:t>
            </a:r>
            <a:endParaRPr kumimoji="0" lang="en-US"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endParaRPr>
          </a:p>
          <a:p>
            <a:pPr marL="0" marR="0" lvl="0" indent="0" algn="l" defTabSz="584200" rtl="0" eaLnBrk="1" fontAlgn="auto" latinLnBrk="0" hangingPunct="0">
              <a:lnSpc>
                <a:spcPct val="150000"/>
              </a:lnSpc>
              <a:spcBef>
                <a:spcPts val="0"/>
              </a:spcBef>
              <a:spcAft>
                <a:spcPts val="0"/>
              </a:spcAft>
              <a:buClrTx/>
              <a:buSzTx/>
              <a:buFontTx/>
              <a:buNone/>
              <a:tabLst/>
              <a:defRPr/>
            </a:pPr>
            <a:r>
              <a:rPr kumimoji="0" lang="en-US" altLang="zh-CN" sz="2400" b="0" i="0" u="none" strike="noStrike" kern="0" cap="none" spc="0" normalizeH="0" baseline="0" noProof="0" dirty="0" err="1">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Pytorchjob</a:t>
            </a:r>
            <a:endParaRPr kumimoji="0" lang="en-US"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endParaRPr>
          </a:p>
          <a:p>
            <a:pPr marL="0" marR="0" lvl="0" indent="0" algn="l" defTabSz="584200" rtl="0" eaLnBrk="1" fontAlgn="auto" latinLnBrk="0" hangingPunct="0">
              <a:lnSpc>
                <a:spcPct val="150000"/>
              </a:lnSpc>
              <a:spcBef>
                <a:spcPts val="0"/>
              </a:spcBef>
              <a:spcAft>
                <a:spcPts val="0"/>
              </a:spcAft>
              <a:buClrTx/>
              <a:buSzTx/>
              <a:buFontTx/>
              <a:buNone/>
              <a:tabLst/>
              <a:defRPr/>
            </a:pPr>
            <a:r>
              <a:rPr kumimoji="0" lang="en-US" altLang="zh-CN" sz="2400" b="0" i="0" u="none" strike="noStrike" kern="0" cap="none" spc="0" normalizeH="0" baseline="0" noProof="0" dirty="0" err="1">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Paddlejob</a:t>
            </a:r>
            <a:endParaRPr kumimoji="0" lang="en-US"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endParaRPr>
          </a:p>
          <a:p>
            <a:pPr marL="0" marR="0" lvl="0" indent="0" algn="l" defTabSz="584200" rtl="0" eaLnBrk="1" fontAlgn="auto" latinLnBrk="0" hangingPunct="0">
              <a:lnSpc>
                <a:spcPct val="150000"/>
              </a:lnSpc>
              <a:spcBef>
                <a:spcPts val="0"/>
              </a:spcBef>
              <a:spcAft>
                <a:spcPts val="0"/>
              </a:spcAft>
              <a:buClrTx/>
              <a:buSzTx/>
              <a:buFontTx/>
              <a:buNone/>
              <a:tabLst/>
              <a:defRPr/>
            </a:pPr>
            <a:r>
              <a:rPr kumimoji="0" lang="en-US" altLang="zh-CN" sz="2400" b="0" i="0" u="none" strike="noStrike" kern="0" cap="none" spc="0" normalizeH="0" baseline="0" noProof="0" dirty="0" err="1">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Mxnetjob</a:t>
            </a:r>
            <a:endParaRPr kumimoji="0" lang="en-US"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endParaRPr>
          </a:p>
          <a:p>
            <a:pPr marL="0" marR="0" lvl="0" indent="0" algn="l" defTabSz="584200" rtl="0" eaLnBrk="1" fontAlgn="auto" latinLnBrk="0" hangingPunct="0">
              <a:lnSpc>
                <a:spcPct val="15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Kaldi</a:t>
            </a:r>
          </a:p>
          <a:p>
            <a:pPr marL="0" marR="0" lvl="0" indent="0" algn="l" defTabSz="584200" rtl="0" eaLnBrk="1" fontAlgn="auto" latinLnBrk="0" hangingPunct="0">
              <a:lnSpc>
                <a:spcPct val="15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endParaRPr>
          </a:p>
          <a:p>
            <a:pPr marL="0" marR="0" lvl="0" indent="0" algn="l" defTabSz="584200" rtl="0" eaLnBrk="1" fontAlgn="auto" latinLnBrk="0" hangingPunct="0">
              <a:lnSpc>
                <a:spcPct val="150000"/>
              </a:lnSpc>
              <a:spcBef>
                <a:spcPts val="0"/>
              </a:spcBef>
              <a:spcAft>
                <a:spcPts val="0"/>
              </a:spcAft>
              <a:buClrTx/>
              <a:buSzTx/>
              <a:buFontTx/>
              <a:buNone/>
              <a:tabLst/>
              <a:defRPr/>
            </a:pPr>
            <a:r>
              <a:rPr lang="en-US" altLang="zh-CN" b="0" dirty="0">
                <a:latin typeface="FangSong" panose="02010609060101010101" pitchFamily="49" charset="-122"/>
                <a:ea typeface="FangSong" panose="02010609060101010101" pitchFamily="49" charset="-122"/>
              </a:rPr>
              <a:t>m</a:t>
            </a:r>
            <a:r>
              <a:rPr kumimoji="0" lang="en-US"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pi</a:t>
            </a:r>
            <a:r>
              <a:rPr kumimoji="0" lang="zh-CN" altLang="en-US"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a:t>
            </a:r>
            <a:r>
              <a:rPr kumimoji="0" lang="en-US" altLang="zh-CN" sz="2400" b="0" i="0" u="none" strike="noStrike" kern="0" cap="none" spc="0" normalizeH="0" baseline="0" noProof="0" dirty="0" err="1">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ssh</a:t>
            </a:r>
            <a:endParaRPr kumimoji="0" lang="en-US"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endParaRPr>
          </a:p>
          <a:p>
            <a:pPr marL="0" marR="0" lvl="0" indent="0" algn="l" defTabSz="584200" rtl="0" eaLnBrk="1" fontAlgn="auto" latinLnBrk="0" hangingPunct="0">
              <a:lnSpc>
                <a:spcPct val="15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endParaRPr>
          </a:p>
          <a:p>
            <a:pPr marL="0" marR="0" lvl="0" indent="0" algn="l" defTabSz="584200" rtl="0" eaLnBrk="1" fontAlgn="auto" latinLnBrk="0" hangingPunct="0">
              <a:lnSpc>
                <a:spcPct val="15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endParaRPr>
          </a:p>
          <a:p>
            <a:pPr marL="0" marR="0" lvl="0" indent="0" algn="l" defTabSz="584200" rtl="0" eaLnBrk="1" fontAlgn="auto" latinLnBrk="0" hangingPunct="0">
              <a:lnSpc>
                <a:spcPct val="15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endParaRPr>
          </a:p>
          <a:p>
            <a:pPr marL="0" marR="0" lvl="0" indent="0" algn="l" defTabSz="584200" rtl="0" eaLnBrk="1" fontAlgn="auto" latinLnBrk="0" hangingPunct="0">
              <a:lnSpc>
                <a:spcPct val="150000"/>
              </a:lnSpc>
              <a:spcBef>
                <a:spcPts val="0"/>
              </a:spcBef>
              <a:spcAft>
                <a:spcPts val="0"/>
              </a:spcAft>
              <a:buClrTx/>
              <a:buSzTx/>
              <a:buFontTx/>
              <a:buNone/>
              <a:tabLst/>
              <a:defRPr/>
            </a:pPr>
            <a:r>
              <a:rPr kumimoji="0" lang="en-US" altLang="zh-CN" sz="2400" b="0" i="0" u="none" strike="noStrike" kern="0" cap="none" spc="0" normalizeH="0" baseline="0" noProof="0" dirty="0" err="1">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Deepspeed</a:t>
            </a:r>
            <a:endParaRPr kumimoji="0" lang="en-US"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endParaRPr>
          </a:p>
          <a:p>
            <a:pPr marL="0" marR="0" lvl="0" indent="0" algn="l" defTabSz="584200" rtl="0" eaLnBrk="1" fontAlgn="auto" latinLnBrk="0" hangingPunct="0">
              <a:lnSpc>
                <a:spcPct val="150000"/>
              </a:lnSpc>
              <a:spcBef>
                <a:spcPts val="0"/>
              </a:spcBef>
              <a:spcAft>
                <a:spcPts val="0"/>
              </a:spcAft>
              <a:buClrTx/>
              <a:buSzTx/>
              <a:buFontTx/>
              <a:buNone/>
              <a:tabLst/>
              <a:defRPr/>
            </a:pPr>
            <a:r>
              <a:rPr kumimoji="0" lang="en" altLang="zh-CN" sz="2400" b="0" i="0" u="none" strike="noStrike" kern="0" cap="none" spc="0" normalizeH="0" baseline="0" noProof="0" dirty="0" err="1">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Horovod</a:t>
            </a:r>
            <a:endParaRPr kumimoji="0" lang="en"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endParaRPr>
          </a:p>
          <a:p>
            <a:pPr marL="0" marR="0" lvl="0" indent="0" algn="l" defTabSz="584200" rtl="0" eaLnBrk="1" fontAlgn="auto" latinLnBrk="0" hangingPunct="0">
              <a:lnSpc>
                <a:spcPct val="150000"/>
              </a:lnSpc>
              <a:spcBef>
                <a:spcPts val="0"/>
              </a:spcBef>
              <a:spcAft>
                <a:spcPts val="0"/>
              </a:spcAft>
              <a:buClrTx/>
              <a:buSzTx/>
              <a:buFontTx/>
              <a:buNone/>
              <a:tabLst/>
              <a:defRPr/>
            </a:pPr>
            <a:endParaRPr kumimoji="0" lang="en-US"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endParaRPr>
          </a:p>
          <a:p>
            <a:pPr marL="0" marR="0" lvl="0" indent="0" algn="l" defTabSz="584200" rtl="0" eaLnBrk="1" fontAlgn="auto" latinLnBrk="0" hangingPunct="0">
              <a:lnSpc>
                <a:spcPct val="15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分布式模型离线推理</a:t>
            </a:r>
            <a:endParaRPr kumimoji="0" lang="en-US"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endParaRPr>
          </a:p>
          <a:p>
            <a:pPr marL="0" marR="0" lvl="0" indent="0" algn="l" defTabSz="584200" rtl="0" eaLnBrk="1" fontAlgn="auto" latinLnBrk="0" hangingPunct="0">
              <a:lnSpc>
                <a:spcPct val="15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分布式下载</a:t>
            </a:r>
            <a:endParaRPr kumimoji="0" lang="en-US"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endParaRPr>
          </a:p>
          <a:p>
            <a:pPr marL="0" marR="0" lvl="0" indent="0" algn="l" defTabSz="584200" rtl="0" eaLnBrk="1" fontAlgn="auto" latinLnBrk="0" hangingPunct="0">
              <a:lnSpc>
                <a:spcPct val="15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分布式抽帧</a:t>
            </a:r>
            <a:endParaRPr kumimoji="0" lang="en-US" altLang="zh-CN"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endParaRPr>
          </a:p>
          <a:p>
            <a:pPr marL="0" marR="0" lvl="0" indent="0" algn="l" defTabSz="584200" rtl="0" eaLnBrk="1" fontAlgn="auto" latinLnBrk="0" hangingPunct="0">
              <a:lnSpc>
                <a:spcPct val="15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rgbClr val="000000"/>
                </a:solidFill>
                <a:effectLst/>
                <a:uLnTx/>
                <a:uFillTx/>
                <a:latin typeface="FangSong" panose="02010609060101010101" pitchFamily="49" charset="-122"/>
                <a:ea typeface="FangSong" panose="02010609060101010101" pitchFamily="49" charset="-122"/>
                <a:cs typeface="Helvetica Neue"/>
                <a:sym typeface="Helvetica Neue"/>
              </a:rPr>
              <a:t>分布式提取音频</a:t>
            </a:r>
          </a:p>
        </p:txBody>
      </p:sp>
    </p:spTree>
    <p:extLst>
      <p:ext uri="{BB962C8B-B14F-4D97-AF65-F5344CB8AC3E}">
        <p14:creationId xmlns:p14="http://schemas.microsoft.com/office/powerpoint/2010/main" val="80304412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8" name="文本"/>
          <p:cNvSpPr txBox="1"/>
          <p:nvPr/>
        </p:nvSpPr>
        <p:spPr>
          <a:xfrm>
            <a:off x="-6502400" y="2768376"/>
            <a:ext cx="141064" cy="42716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defTabSz="457200">
              <a:lnSpc>
                <a:spcPts val="3000"/>
              </a:lnSpc>
              <a:defRPr sz="1200" b="0">
                <a:latin typeface="Times"/>
                <a:ea typeface="Times"/>
                <a:cs typeface="Times"/>
                <a:sym typeface="Times"/>
              </a:defRPr>
            </a:lvl1pPr>
          </a:lstStyle>
          <a:p>
            <a:r>
              <a:t> </a:t>
            </a:r>
          </a:p>
        </p:txBody>
      </p:sp>
      <p:sp>
        <p:nvSpPr>
          <p:cNvPr id="929" name="图片数据标注平台cvat"/>
          <p:cNvSpPr txBox="1"/>
          <p:nvPr/>
        </p:nvSpPr>
        <p:spPr>
          <a:xfrm>
            <a:off x="6109333" y="551348"/>
            <a:ext cx="5121595"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rPr lang="en" altLang="zh-CN" dirty="0"/>
              <a:t>Ring </a:t>
            </a:r>
            <a:r>
              <a:rPr lang="en" altLang="zh-CN" dirty="0" err="1"/>
              <a:t>Allreduce</a:t>
            </a:r>
            <a:r>
              <a:rPr lang="en" altLang="zh-CN" dirty="0"/>
              <a:t> </a:t>
            </a:r>
            <a:r>
              <a:rPr lang="zh-CN" altLang="en-US" dirty="0"/>
              <a:t>框架下同步更新算法</a:t>
            </a:r>
          </a:p>
        </p:txBody>
      </p:sp>
      <p:sp>
        <p:nvSpPr>
          <p:cNvPr id="3" name="矩形 2">
            <a:extLst>
              <a:ext uri="{FF2B5EF4-FFF2-40B4-BE49-F238E27FC236}">
                <a16:creationId xmlns:a16="http://schemas.microsoft.com/office/drawing/2014/main" id="{A7C9D86C-2123-404C-A342-49A632E96F6C}"/>
              </a:ext>
            </a:extLst>
          </p:cNvPr>
          <p:cNvSpPr/>
          <p:nvPr/>
        </p:nvSpPr>
        <p:spPr>
          <a:xfrm>
            <a:off x="2337367" y="1194889"/>
            <a:ext cx="3944317" cy="512704"/>
          </a:xfrm>
          <a:prstGeom prst="rect">
            <a:avLst/>
          </a:prstGeom>
        </p:spPr>
        <p:txBody>
          <a:bodyPr wrap="square">
            <a:spAutoFit/>
          </a:bodyPr>
          <a:lstStyle/>
          <a:p>
            <a:pPr algn="l">
              <a:lnSpc>
                <a:spcPct val="133000"/>
              </a:lnSpc>
            </a:pPr>
            <a:endParaRPr lang="en" altLang="zh-CN" dirty="0">
              <a:latin typeface="FangSong" panose="02010609060101010101" pitchFamily="49" charset="-122"/>
              <a:ea typeface="FangSong" panose="02010609060101010101" pitchFamily="49" charset="-122"/>
            </a:endParaRPr>
          </a:p>
        </p:txBody>
      </p:sp>
      <p:pic>
        <p:nvPicPr>
          <p:cNvPr id="2" name="Picture 2">
            <a:extLst>
              <a:ext uri="{FF2B5EF4-FFF2-40B4-BE49-F238E27FC236}">
                <a16:creationId xmlns:a16="http://schemas.microsoft.com/office/drawing/2014/main" id="{49A9C88F-EED8-9F40-8E92-8E4AA206EC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5546" y="1194890"/>
            <a:ext cx="8390890" cy="6750213"/>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a:extLst>
              <a:ext uri="{FF2B5EF4-FFF2-40B4-BE49-F238E27FC236}">
                <a16:creationId xmlns:a16="http://schemas.microsoft.com/office/drawing/2014/main" id="{6D2A8BA6-9A6E-BF43-B993-A381F1E0C1C8}"/>
              </a:ext>
            </a:extLst>
          </p:cNvPr>
          <p:cNvSpPr/>
          <p:nvPr/>
        </p:nvSpPr>
        <p:spPr>
          <a:xfrm>
            <a:off x="2266367" y="8116720"/>
            <a:ext cx="12807528" cy="1200329"/>
          </a:xfrm>
          <a:prstGeom prst="rect">
            <a:avLst/>
          </a:prstGeom>
        </p:spPr>
        <p:txBody>
          <a:bodyPr wrap="square">
            <a:spAutoFit/>
          </a:bodyPr>
          <a:lstStyle/>
          <a:p>
            <a:pPr algn="l"/>
            <a:r>
              <a:rPr lang="zh-CN" altLang="en-US" sz="1800" b="0" dirty="0">
                <a:solidFill>
                  <a:srgbClr val="121212"/>
                </a:solidFill>
                <a:latin typeface="-apple-system"/>
              </a:rPr>
              <a:t>每个 </a:t>
            </a:r>
            <a:r>
              <a:rPr lang="en" altLang="zh-CN" sz="1800" b="0" dirty="0">
                <a:solidFill>
                  <a:srgbClr val="121212"/>
                </a:solidFill>
                <a:latin typeface="-apple-system"/>
              </a:rPr>
              <a:t>GPU </a:t>
            </a:r>
            <a:r>
              <a:rPr lang="zh-CN" altLang="en-US" sz="1800" b="0" dirty="0">
                <a:solidFill>
                  <a:srgbClr val="121212"/>
                </a:solidFill>
                <a:latin typeface="-apple-system"/>
              </a:rPr>
              <a:t>只从左邻居接受数据、并发送数据给右邻居。</a:t>
            </a:r>
          </a:p>
          <a:p>
            <a:pPr algn="l"/>
            <a:r>
              <a:rPr lang="zh-CN" altLang="en-US" sz="1800" b="0" dirty="0">
                <a:solidFill>
                  <a:srgbClr val="121212"/>
                </a:solidFill>
                <a:latin typeface="-apple-system"/>
              </a:rPr>
              <a:t>算法主要分两步：</a:t>
            </a:r>
          </a:p>
          <a:p>
            <a:pPr algn="l"/>
            <a:r>
              <a:rPr lang="en-US" altLang="zh-CN" sz="1800" b="0" dirty="0">
                <a:solidFill>
                  <a:srgbClr val="121212"/>
                </a:solidFill>
                <a:latin typeface="-apple-system"/>
              </a:rPr>
              <a:t>1. </a:t>
            </a:r>
            <a:r>
              <a:rPr lang="en" altLang="zh-CN" sz="1800" b="0" dirty="0">
                <a:solidFill>
                  <a:srgbClr val="121212"/>
                </a:solidFill>
                <a:latin typeface="-apple-system"/>
              </a:rPr>
              <a:t>scatter-reduce</a:t>
            </a:r>
            <a:r>
              <a:rPr lang="zh-CN" altLang="en" sz="1800" b="0" dirty="0">
                <a:solidFill>
                  <a:srgbClr val="121212"/>
                </a:solidFill>
                <a:latin typeface="-apple-system"/>
              </a:rPr>
              <a:t>：</a:t>
            </a:r>
            <a:r>
              <a:rPr lang="zh-CN" altLang="en-US" sz="1800" b="0" dirty="0">
                <a:solidFill>
                  <a:srgbClr val="121212"/>
                </a:solidFill>
                <a:latin typeface="-apple-system"/>
              </a:rPr>
              <a:t>会逐步交换彼此的梯度并融合，最后每个 </a:t>
            </a:r>
            <a:r>
              <a:rPr lang="en" altLang="zh-CN" sz="1800" b="0" dirty="0">
                <a:solidFill>
                  <a:srgbClr val="121212"/>
                </a:solidFill>
                <a:latin typeface="-apple-system"/>
              </a:rPr>
              <a:t>GPU </a:t>
            </a:r>
            <a:r>
              <a:rPr lang="zh-CN" altLang="en-US" sz="1800" b="0" dirty="0">
                <a:solidFill>
                  <a:srgbClr val="121212"/>
                </a:solidFill>
                <a:latin typeface="-apple-system"/>
              </a:rPr>
              <a:t>都会包含完整融合梯度的一部分。</a:t>
            </a:r>
          </a:p>
          <a:p>
            <a:pPr algn="l"/>
            <a:r>
              <a:rPr lang="en-US" altLang="zh-CN" sz="1800" b="0" dirty="0">
                <a:solidFill>
                  <a:srgbClr val="121212"/>
                </a:solidFill>
                <a:latin typeface="-apple-system"/>
              </a:rPr>
              <a:t>2. </a:t>
            </a:r>
            <a:r>
              <a:rPr lang="en" altLang="zh-CN" sz="1800" b="0" dirty="0" err="1">
                <a:solidFill>
                  <a:srgbClr val="121212"/>
                </a:solidFill>
                <a:latin typeface="-apple-system"/>
              </a:rPr>
              <a:t>allgather</a:t>
            </a:r>
            <a:r>
              <a:rPr lang="zh-CN" altLang="en" sz="1800" b="0" dirty="0">
                <a:solidFill>
                  <a:srgbClr val="121212"/>
                </a:solidFill>
                <a:latin typeface="-apple-system"/>
              </a:rPr>
              <a:t>：</a:t>
            </a:r>
            <a:r>
              <a:rPr lang="en" altLang="zh-CN" sz="1800" b="0" dirty="0">
                <a:solidFill>
                  <a:srgbClr val="121212"/>
                </a:solidFill>
                <a:latin typeface="-apple-system"/>
              </a:rPr>
              <a:t>GPU </a:t>
            </a:r>
            <a:r>
              <a:rPr lang="zh-CN" altLang="en-US" sz="1800" b="0" dirty="0">
                <a:solidFill>
                  <a:srgbClr val="121212"/>
                </a:solidFill>
                <a:latin typeface="-apple-system"/>
              </a:rPr>
              <a:t>会逐步交换彼此不完整的融合梯度，最后所有 </a:t>
            </a:r>
            <a:r>
              <a:rPr lang="en" altLang="zh-CN" sz="1800" b="0" dirty="0">
                <a:solidFill>
                  <a:srgbClr val="121212"/>
                </a:solidFill>
                <a:latin typeface="-apple-system"/>
              </a:rPr>
              <a:t>GPU </a:t>
            </a:r>
            <a:r>
              <a:rPr lang="zh-CN" altLang="en-US" sz="1800" b="0" dirty="0">
                <a:solidFill>
                  <a:srgbClr val="121212"/>
                </a:solidFill>
                <a:latin typeface="-apple-system"/>
              </a:rPr>
              <a:t>都会得到完整的融合梯度</a:t>
            </a:r>
          </a:p>
        </p:txBody>
      </p:sp>
      <p:sp>
        <p:nvSpPr>
          <p:cNvPr id="7" name="文本框 6">
            <a:extLst>
              <a:ext uri="{FF2B5EF4-FFF2-40B4-BE49-F238E27FC236}">
                <a16:creationId xmlns:a16="http://schemas.microsoft.com/office/drawing/2014/main" id="{B21D5579-81BD-154B-8685-5CEA6D375034}"/>
              </a:ext>
            </a:extLst>
          </p:cNvPr>
          <p:cNvSpPr txBox="1"/>
          <p:nvPr/>
        </p:nvSpPr>
        <p:spPr>
          <a:xfrm>
            <a:off x="176949" y="490454"/>
            <a:ext cx="4836034"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中台：分布式训练</a:t>
            </a:r>
            <a:endParaRPr lang="en-US" altLang="zh-CN" sz="3413" kern="1200" dirty="0">
              <a:gradFill>
                <a:gsLst>
                  <a:gs pos="43000">
                    <a:schemeClr val="accent1"/>
                  </a:gs>
                  <a:gs pos="100000">
                    <a:schemeClr val="accent2"/>
                  </a:gs>
                </a:gsLst>
                <a:lin ang="2700000" scaled="0"/>
              </a:gradFill>
              <a:latin typeface="+mj-ea"/>
            </a:endParaRPr>
          </a:p>
        </p:txBody>
      </p:sp>
      <p:pic>
        <p:nvPicPr>
          <p:cNvPr id="8" name="图片 7" descr="卡通人物&#10;&#10;低可信度描述已自动生成">
            <a:extLst>
              <a:ext uri="{FF2B5EF4-FFF2-40B4-BE49-F238E27FC236}">
                <a16:creationId xmlns:a16="http://schemas.microsoft.com/office/drawing/2014/main" id="{F36CA0FF-D1AF-2E40-B994-343D3512E83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Tree>
    <p:extLst>
      <p:ext uri="{BB962C8B-B14F-4D97-AF65-F5344CB8AC3E}">
        <p14:creationId xmlns:p14="http://schemas.microsoft.com/office/powerpoint/2010/main" val="1375442235"/>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8" name="文本"/>
          <p:cNvSpPr txBox="1"/>
          <p:nvPr/>
        </p:nvSpPr>
        <p:spPr>
          <a:xfrm>
            <a:off x="-6502400" y="2768376"/>
            <a:ext cx="141064" cy="42716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defTabSz="457200">
              <a:lnSpc>
                <a:spcPts val="3000"/>
              </a:lnSpc>
              <a:defRPr sz="1200" b="0">
                <a:latin typeface="Times"/>
                <a:ea typeface="Times"/>
                <a:cs typeface="Times"/>
                <a:sym typeface="Times"/>
              </a:defRPr>
            </a:lvl1pPr>
          </a:lstStyle>
          <a:p>
            <a:r>
              <a:t> </a:t>
            </a:r>
          </a:p>
        </p:txBody>
      </p:sp>
      <p:sp>
        <p:nvSpPr>
          <p:cNvPr id="929" name="图片数据标注平台cvat"/>
          <p:cNvSpPr txBox="1"/>
          <p:nvPr/>
        </p:nvSpPr>
        <p:spPr>
          <a:xfrm>
            <a:off x="2844400" y="8322742"/>
            <a:ext cx="3204403"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rPr lang="zh-CN" altLang="en-US" dirty="0">
                <a:latin typeface="FangSong" panose="02010609060101010101" pitchFamily="49" charset="-122"/>
                <a:ea typeface="FangSong" panose="02010609060101010101" pitchFamily="49" charset="-122"/>
              </a:rPr>
              <a:t>分布式训练</a:t>
            </a:r>
            <a:r>
              <a:rPr lang="en-US" altLang="zh-CN" dirty="0" err="1">
                <a:latin typeface="FangSong" panose="02010609060101010101" pitchFamily="49" charset="-122"/>
                <a:ea typeface="FangSong" panose="02010609060101010101" pitchFamily="49" charset="-122"/>
              </a:rPr>
              <a:t>pytorchjob</a:t>
            </a:r>
            <a:endParaRPr lang="en" altLang="zh-CN" dirty="0">
              <a:latin typeface="FangSong" panose="02010609060101010101" pitchFamily="49" charset="-122"/>
              <a:ea typeface="FangSong" panose="02010609060101010101" pitchFamily="49" charset="-122"/>
            </a:endParaRPr>
          </a:p>
        </p:txBody>
      </p:sp>
      <p:sp>
        <p:nvSpPr>
          <p:cNvPr id="3" name="矩形 2">
            <a:extLst>
              <a:ext uri="{FF2B5EF4-FFF2-40B4-BE49-F238E27FC236}">
                <a16:creationId xmlns:a16="http://schemas.microsoft.com/office/drawing/2014/main" id="{A7C9D86C-2123-404C-A342-49A632E96F6C}"/>
              </a:ext>
            </a:extLst>
          </p:cNvPr>
          <p:cNvSpPr/>
          <p:nvPr/>
        </p:nvSpPr>
        <p:spPr>
          <a:xfrm>
            <a:off x="2534156" y="1605459"/>
            <a:ext cx="7690896" cy="442622"/>
          </a:xfrm>
          <a:prstGeom prst="rect">
            <a:avLst/>
          </a:prstGeom>
        </p:spPr>
        <p:txBody>
          <a:bodyPr wrap="square">
            <a:spAutoFit/>
          </a:bodyPr>
          <a:lstStyle/>
          <a:p>
            <a:pPr algn="l">
              <a:lnSpc>
                <a:spcPct val="133000"/>
              </a:lnSpc>
            </a:pPr>
            <a:r>
              <a:rPr lang="en-US" altLang="zh-CN" sz="2000" dirty="0" err="1">
                <a:latin typeface="FangSong" panose="02010609060101010101" pitchFamily="49" charset="-122"/>
                <a:ea typeface="FangSong" panose="02010609060101010101" pitchFamily="49" charset="-122"/>
              </a:rPr>
              <a:t>Pytorch</a:t>
            </a:r>
            <a:r>
              <a:rPr lang="zh-CN" altLang="en-US" sz="2000" dirty="0">
                <a:latin typeface="FangSong" panose="02010609060101010101" pitchFamily="49" charset="-122"/>
                <a:ea typeface="FangSong" panose="02010609060101010101" pitchFamily="49" charset="-122"/>
              </a:rPr>
              <a:t>分布式：</a:t>
            </a:r>
            <a:r>
              <a:rPr lang="zh-CN" altLang="en-US" sz="2000" b="0" dirty="0">
                <a:latin typeface="FangSong" panose="02010609060101010101" pitchFamily="49" charset="-122"/>
                <a:ea typeface="FangSong" panose="02010609060101010101" pitchFamily="49" charset="-122"/>
              </a:rPr>
              <a:t>三种后端（</a:t>
            </a:r>
            <a:r>
              <a:rPr lang="en" altLang="zh-CN" sz="2000" b="0" dirty="0">
                <a:latin typeface="FangSong" panose="02010609060101010101" pitchFamily="49" charset="-122"/>
                <a:ea typeface="FangSong" panose="02010609060101010101" pitchFamily="49" charset="-122"/>
              </a:rPr>
              <a:t>backend</a:t>
            </a:r>
            <a:r>
              <a:rPr lang="zh-CN" altLang="en" sz="2000" b="0" dirty="0">
                <a:latin typeface="FangSong" panose="02010609060101010101" pitchFamily="49" charset="-122"/>
                <a:ea typeface="FangSong" panose="02010609060101010101" pitchFamily="49" charset="-122"/>
              </a:rPr>
              <a:t>）</a:t>
            </a:r>
            <a:r>
              <a:rPr lang="zh-CN" altLang="en-US" sz="2000" b="0" dirty="0">
                <a:latin typeface="FangSong" panose="02010609060101010101" pitchFamily="49" charset="-122"/>
                <a:ea typeface="FangSong" panose="02010609060101010101" pitchFamily="49" charset="-122"/>
              </a:rPr>
              <a:t>进行集群管理或者通信</a:t>
            </a:r>
            <a:endParaRPr lang="en-US" altLang="zh-CN" sz="2000" b="0" dirty="0">
              <a:solidFill>
                <a:srgbClr val="1A1A1A"/>
              </a:solidFill>
              <a:latin typeface="FangSong" panose="02010609060101010101" pitchFamily="49" charset="-122"/>
              <a:ea typeface="FangSong" panose="02010609060101010101" pitchFamily="49" charset="-122"/>
            </a:endParaRPr>
          </a:p>
        </p:txBody>
      </p:sp>
      <p:sp>
        <p:nvSpPr>
          <p:cNvPr id="2" name="矩形 1">
            <a:extLst>
              <a:ext uri="{FF2B5EF4-FFF2-40B4-BE49-F238E27FC236}">
                <a16:creationId xmlns:a16="http://schemas.microsoft.com/office/drawing/2014/main" id="{91BB84F7-ED95-494F-8147-4F6A16872B9E}"/>
              </a:ext>
            </a:extLst>
          </p:cNvPr>
          <p:cNvSpPr/>
          <p:nvPr/>
        </p:nvSpPr>
        <p:spPr>
          <a:xfrm>
            <a:off x="9129459" y="2313293"/>
            <a:ext cx="6502400" cy="5909310"/>
          </a:xfrm>
          <a:prstGeom prst="rect">
            <a:avLst/>
          </a:prstGeom>
        </p:spPr>
        <p:txBody>
          <a:bodyPr>
            <a:spAutoFit/>
          </a:bodyPr>
          <a:lstStyle/>
          <a:p>
            <a:pPr algn="l"/>
            <a:r>
              <a:rPr lang="en" altLang="zh-CN" sz="1800" b="0" dirty="0" err="1"/>
              <a:t>torch.distributed</a:t>
            </a:r>
            <a:r>
              <a:rPr lang="en" altLang="zh-CN" sz="1800" b="0" dirty="0">
                <a:solidFill>
                  <a:srgbClr val="121212"/>
                </a:solidFill>
                <a:latin typeface="-apple-system"/>
              </a:rPr>
              <a:t> </a:t>
            </a:r>
            <a:r>
              <a:rPr lang="zh-CN" altLang="en-US" sz="1800" b="0" dirty="0">
                <a:solidFill>
                  <a:srgbClr val="121212"/>
                </a:solidFill>
                <a:latin typeface="-apple-system"/>
              </a:rPr>
              <a:t>支持 </a:t>
            </a:r>
            <a:r>
              <a:rPr lang="en-US" altLang="zh-CN" sz="1800" b="0" dirty="0"/>
              <a:t>3</a:t>
            </a:r>
            <a:r>
              <a:rPr lang="zh-CN" altLang="en-US" sz="1800" b="0" dirty="0">
                <a:solidFill>
                  <a:srgbClr val="121212"/>
                </a:solidFill>
                <a:latin typeface="-apple-system"/>
              </a:rPr>
              <a:t> 种后端，分别为 </a:t>
            </a:r>
            <a:r>
              <a:rPr lang="en" altLang="zh-CN" sz="1800" b="0" dirty="0"/>
              <a:t>NCCL</a:t>
            </a:r>
            <a:r>
              <a:rPr lang="zh-CN" altLang="en" sz="1800" b="0" dirty="0">
                <a:solidFill>
                  <a:srgbClr val="121212"/>
                </a:solidFill>
                <a:latin typeface="-apple-system"/>
              </a:rPr>
              <a:t>，</a:t>
            </a:r>
            <a:r>
              <a:rPr lang="en" altLang="zh-CN" sz="1800" b="0" dirty="0" err="1"/>
              <a:t>Gloo</a:t>
            </a:r>
            <a:r>
              <a:rPr lang="zh-CN" altLang="en" sz="1800" b="0" dirty="0">
                <a:solidFill>
                  <a:srgbClr val="121212"/>
                </a:solidFill>
                <a:latin typeface="-apple-system"/>
              </a:rPr>
              <a:t>，</a:t>
            </a:r>
            <a:r>
              <a:rPr lang="en" altLang="zh-CN" sz="1800" b="0" dirty="0"/>
              <a:t>MPI</a:t>
            </a:r>
            <a:r>
              <a:rPr lang="zh-CN" altLang="en" sz="1800" b="0" dirty="0">
                <a:solidFill>
                  <a:srgbClr val="121212"/>
                </a:solidFill>
                <a:latin typeface="-apple-system"/>
              </a:rPr>
              <a:t>。</a:t>
            </a:r>
            <a:r>
              <a:rPr lang="zh-CN" altLang="en-US" sz="1800" b="0" dirty="0">
                <a:solidFill>
                  <a:srgbClr val="121212"/>
                </a:solidFill>
                <a:latin typeface="-apple-system"/>
              </a:rPr>
              <a:t>各后端对 </a:t>
            </a:r>
            <a:r>
              <a:rPr lang="en" altLang="zh-CN" sz="1800" b="0" dirty="0"/>
              <a:t>CPU / GPU</a:t>
            </a:r>
            <a:r>
              <a:rPr lang="en" altLang="zh-CN" sz="1800" b="0" dirty="0">
                <a:solidFill>
                  <a:srgbClr val="121212"/>
                </a:solidFill>
                <a:latin typeface="-apple-system"/>
              </a:rPr>
              <a:t> </a:t>
            </a:r>
            <a:r>
              <a:rPr lang="zh-CN" altLang="en-US" sz="1800" b="0" dirty="0">
                <a:solidFill>
                  <a:srgbClr val="121212"/>
                </a:solidFill>
                <a:latin typeface="-apple-system"/>
              </a:rPr>
              <a:t>的支持如下所示</a:t>
            </a:r>
            <a:r>
              <a:rPr lang="zh-CN" altLang="en-US" sz="1800" b="0" dirty="0"/>
              <a:t>：</a:t>
            </a:r>
          </a:p>
          <a:p>
            <a:pPr algn="l"/>
            <a:endParaRPr lang="en-US" altLang="zh-CN" sz="1800" b="0" dirty="0">
              <a:latin typeface="FangSong" panose="02010609060101010101" pitchFamily="49" charset="-122"/>
              <a:ea typeface="FangSong" panose="02010609060101010101" pitchFamily="49" charset="-122"/>
            </a:endParaRPr>
          </a:p>
          <a:p>
            <a:pPr algn="l"/>
            <a:r>
              <a:rPr lang="zh-CN" altLang="en-US" sz="1800" b="0" dirty="0">
                <a:latin typeface="FangSong" panose="02010609060101010101" pitchFamily="49" charset="-122"/>
                <a:ea typeface="FangSong" panose="02010609060101010101" pitchFamily="49" charset="-122"/>
              </a:rPr>
              <a:t>那么，在什么情况下选用什么样的</a:t>
            </a:r>
            <a:r>
              <a:rPr lang="en" altLang="zh-CN" sz="1800" b="0" dirty="0">
                <a:latin typeface="FangSong" panose="02010609060101010101" pitchFamily="49" charset="-122"/>
                <a:ea typeface="FangSong" panose="02010609060101010101" pitchFamily="49" charset="-122"/>
              </a:rPr>
              <a:t>backend</a:t>
            </a:r>
            <a:r>
              <a:rPr lang="zh-CN" altLang="en" sz="1800" b="0" dirty="0">
                <a:latin typeface="FangSong" panose="02010609060101010101" pitchFamily="49" charset="-122"/>
                <a:ea typeface="FangSong" panose="02010609060101010101" pitchFamily="49" charset="-122"/>
              </a:rPr>
              <a:t>？</a:t>
            </a:r>
            <a:endParaRPr lang="en" altLang="zh-CN" sz="1800" b="0" dirty="0">
              <a:latin typeface="FangSong" panose="02010609060101010101" pitchFamily="49" charset="-122"/>
              <a:ea typeface="FangSong" panose="02010609060101010101" pitchFamily="49" charset="-122"/>
            </a:endParaRPr>
          </a:p>
          <a:p>
            <a:pPr algn="l">
              <a:buFont typeface="Arial" panose="020B0604020202020204" pitchFamily="34" charset="0"/>
              <a:buChar char="•"/>
            </a:pPr>
            <a:r>
              <a:rPr lang="zh-CN" altLang="en-US" sz="1800" b="0" dirty="0">
                <a:latin typeface="FangSong" panose="02010609060101010101" pitchFamily="49" charset="-122"/>
                <a:ea typeface="FangSong" panose="02010609060101010101" pitchFamily="49" charset="-122"/>
              </a:rPr>
              <a:t>经验法则</a:t>
            </a:r>
          </a:p>
          <a:p>
            <a:pPr marL="742950" lvl="1" indent="-285750" algn="l">
              <a:buFont typeface="Arial" panose="020B0604020202020204" pitchFamily="34" charset="0"/>
              <a:buChar char="•"/>
            </a:pPr>
            <a:r>
              <a:rPr lang="zh-CN" altLang="en-US" sz="1800" b="0" dirty="0">
                <a:latin typeface="FangSong" panose="02010609060101010101" pitchFamily="49" charset="-122"/>
                <a:ea typeface="FangSong" panose="02010609060101010101" pitchFamily="49" charset="-122"/>
              </a:rPr>
              <a:t>使用</a:t>
            </a:r>
            <a:r>
              <a:rPr lang="en" altLang="zh-CN" sz="1800" b="0" dirty="0">
                <a:latin typeface="FangSong" panose="02010609060101010101" pitchFamily="49" charset="-122"/>
                <a:ea typeface="FangSong" panose="02010609060101010101" pitchFamily="49" charset="-122"/>
              </a:rPr>
              <a:t>NCCL</a:t>
            </a:r>
            <a:r>
              <a:rPr lang="zh-CN" altLang="en-US" sz="1800" b="0" dirty="0">
                <a:latin typeface="FangSong" panose="02010609060101010101" pitchFamily="49" charset="-122"/>
                <a:ea typeface="FangSong" panose="02010609060101010101" pitchFamily="49" charset="-122"/>
              </a:rPr>
              <a:t>后端进行分布式</a:t>
            </a:r>
            <a:r>
              <a:rPr lang="en" altLang="zh-CN" sz="1800" b="0" dirty="0">
                <a:latin typeface="FangSong" panose="02010609060101010101" pitchFamily="49" charset="-122"/>
                <a:ea typeface="FangSong" panose="02010609060101010101" pitchFamily="49" charset="-122"/>
              </a:rPr>
              <a:t>GPU</a:t>
            </a:r>
            <a:r>
              <a:rPr lang="zh-CN" altLang="en-US" sz="1800" b="0" dirty="0">
                <a:latin typeface="FangSong" panose="02010609060101010101" pitchFamily="49" charset="-122"/>
                <a:ea typeface="FangSong" panose="02010609060101010101" pitchFamily="49" charset="-122"/>
              </a:rPr>
              <a:t>培训</a:t>
            </a:r>
          </a:p>
          <a:p>
            <a:pPr marL="742950" lvl="1" indent="-285750" algn="l">
              <a:buFont typeface="Arial" panose="020B0604020202020204" pitchFamily="34" charset="0"/>
              <a:buChar char="•"/>
            </a:pPr>
            <a:r>
              <a:rPr lang="zh-CN" altLang="en-US" sz="1800" b="0" dirty="0">
                <a:latin typeface="FangSong" panose="02010609060101010101" pitchFamily="49" charset="-122"/>
                <a:ea typeface="FangSong" panose="02010609060101010101" pitchFamily="49" charset="-122"/>
              </a:rPr>
              <a:t>使用</a:t>
            </a:r>
            <a:r>
              <a:rPr lang="en" altLang="zh-CN" sz="1800" b="0" dirty="0" err="1">
                <a:latin typeface="FangSong" panose="02010609060101010101" pitchFamily="49" charset="-122"/>
                <a:ea typeface="FangSong" panose="02010609060101010101" pitchFamily="49" charset="-122"/>
              </a:rPr>
              <a:t>Gloo</a:t>
            </a:r>
            <a:r>
              <a:rPr lang="zh-CN" altLang="en-US" sz="1800" b="0" dirty="0">
                <a:latin typeface="FangSong" panose="02010609060101010101" pitchFamily="49" charset="-122"/>
                <a:ea typeface="FangSong" panose="02010609060101010101" pitchFamily="49" charset="-122"/>
              </a:rPr>
              <a:t>后端进行分布式</a:t>
            </a:r>
            <a:r>
              <a:rPr lang="en" altLang="zh-CN" sz="1800" b="0" dirty="0">
                <a:latin typeface="FangSong" panose="02010609060101010101" pitchFamily="49" charset="-122"/>
                <a:ea typeface="FangSong" panose="02010609060101010101" pitchFamily="49" charset="-122"/>
              </a:rPr>
              <a:t>CPU</a:t>
            </a:r>
            <a:r>
              <a:rPr lang="zh-CN" altLang="en-US" sz="1800" b="0" dirty="0">
                <a:latin typeface="FangSong" panose="02010609060101010101" pitchFamily="49" charset="-122"/>
                <a:ea typeface="FangSong" panose="02010609060101010101" pitchFamily="49" charset="-122"/>
              </a:rPr>
              <a:t>培训</a:t>
            </a:r>
          </a:p>
          <a:p>
            <a:pPr algn="l">
              <a:buFont typeface="Arial" panose="020B0604020202020204" pitchFamily="34" charset="0"/>
              <a:buChar char="•"/>
            </a:pPr>
            <a:r>
              <a:rPr lang="zh-CN" altLang="en-US" sz="1800" b="0" dirty="0">
                <a:latin typeface="FangSong" panose="02010609060101010101" pitchFamily="49" charset="-122"/>
                <a:ea typeface="FangSong" panose="02010609060101010101" pitchFamily="49" charset="-122"/>
              </a:rPr>
              <a:t>具有</a:t>
            </a:r>
            <a:r>
              <a:rPr lang="en" altLang="zh-CN" sz="1800" b="0" dirty="0">
                <a:latin typeface="FangSong" panose="02010609060101010101" pitchFamily="49" charset="-122"/>
                <a:ea typeface="FangSong" panose="02010609060101010101" pitchFamily="49" charset="-122"/>
              </a:rPr>
              <a:t>InfiniBand</a:t>
            </a:r>
            <a:r>
              <a:rPr lang="zh-CN" altLang="en-US" sz="1800" b="0" dirty="0">
                <a:latin typeface="FangSong" panose="02010609060101010101" pitchFamily="49" charset="-122"/>
                <a:ea typeface="FangSong" panose="02010609060101010101" pitchFamily="49" charset="-122"/>
              </a:rPr>
              <a:t>互连的</a:t>
            </a:r>
            <a:r>
              <a:rPr lang="en" altLang="zh-CN" sz="1800" b="0" dirty="0">
                <a:latin typeface="FangSong" panose="02010609060101010101" pitchFamily="49" charset="-122"/>
                <a:ea typeface="FangSong" panose="02010609060101010101" pitchFamily="49" charset="-122"/>
              </a:rPr>
              <a:t>GPU</a:t>
            </a:r>
            <a:r>
              <a:rPr lang="zh-CN" altLang="en-US" sz="1800" b="0" dirty="0">
                <a:latin typeface="FangSong" panose="02010609060101010101" pitchFamily="49" charset="-122"/>
                <a:ea typeface="FangSong" panose="02010609060101010101" pitchFamily="49" charset="-122"/>
              </a:rPr>
              <a:t>主机</a:t>
            </a:r>
          </a:p>
          <a:p>
            <a:pPr marL="742950" lvl="1" indent="-285750" algn="l">
              <a:buFont typeface="Arial" panose="020B0604020202020204" pitchFamily="34" charset="0"/>
              <a:buChar char="•"/>
            </a:pPr>
            <a:r>
              <a:rPr lang="zh-CN" altLang="en-US" sz="1800" b="0" dirty="0">
                <a:latin typeface="FangSong" panose="02010609060101010101" pitchFamily="49" charset="-122"/>
                <a:ea typeface="FangSong" panose="02010609060101010101" pitchFamily="49" charset="-122"/>
              </a:rPr>
              <a:t>使用</a:t>
            </a:r>
            <a:r>
              <a:rPr lang="en" altLang="zh-CN" sz="1800" b="0" dirty="0">
                <a:latin typeface="FangSong" panose="02010609060101010101" pitchFamily="49" charset="-122"/>
                <a:ea typeface="FangSong" panose="02010609060101010101" pitchFamily="49" charset="-122"/>
              </a:rPr>
              <a:t>NCCL</a:t>
            </a:r>
            <a:r>
              <a:rPr lang="zh-CN" altLang="en" sz="1800" b="0" dirty="0">
                <a:latin typeface="FangSong" panose="02010609060101010101" pitchFamily="49" charset="-122"/>
                <a:ea typeface="FangSong" panose="02010609060101010101" pitchFamily="49" charset="-122"/>
              </a:rPr>
              <a:t>，</a:t>
            </a:r>
            <a:r>
              <a:rPr lang="zh-CN" altLang="en-US" sz="1800" b="0" dirty="0">
                <a:latin typeface="FangSong" panose="02010609060101010101" pitchFamily="49" charset="-122"/>
                <a:ea typeface="FangSong" panose="02010609060101010101" pitchFamily="49" charset="-122"/>
              </a:rPr>
              <a:t>因为它是目前唯一支持</a:t>
            </a:r>
            <a:r>
              <a:rPr lang="en" altLang="zh-CN" sz="1800" b="0" dirty="0">
                <a:latin typeface="FangSong" panose="02010609060101010101" pitchFamily="49" charset="-122"/>
                <a:ea typeface="FangSong" panose="02010609060101010101" pitchFamily="49" charset="-122"/>
              </a:rPr>
              <a:t>InfiniBand</a:t>
            </a:r>
            <a:r>
              <a:rPr lang="zh-CN" altLang="en-US" sz="1800" b="0" dirty="0">
                <a:latin typeface="FangSong" panose="02010609060101010101" pitchFamily="49" charset="-122"/>
                <a:ea typeface="FangSong" panose="02010609060101010101" pitchFamily="49" charset="-122"/>
              </a:rPr>
              <a:t>和</a:t>
            </a:r>
            <a:r>
              <a:rPr lang="en" altLang="zh-CN" sz="1800" b="0" dirty="0" err="1">
                <a:latin typeface="FangSong" panose="02010609060101010101" pitchFamily="49" charset="-122"/>
                <a:ea typeface="FangSong" panose="02010609060101010101" pitchFamily="49" charset="-122"/>
              </a:rPr>
              <a:t>GPUDirect</a:t>
            </a:r>
            <a:r>
              <a:rPr lang="zh-CN" altLang="en-US" sz="1800" b="0" dirty="0">
                <a:latin typeface="FangSong" panose="02010609060101010101" pitchFamily="49" charset="-122"/>
                <a:ea typeface="FangSong" panose="02010609060101010101" pitchFamily="49" charset="-122"/>
              </a:rPr>
              <a:t>的后端。</a:t>
            </a:r>
          </a:p>
          <a:p>
            <a:pPr algn="l">
              <a:buFont typeface="Arial" panose="020B0604020202020204" pitchFamily="34" charset="0"/>
              <a:buChar char="•"/>
            </a:pPr>
            <a:r>
              <a:rPr lang="en" altLang="zh-CN" sz="1800" b="0" dirty="0">
                <a:latin typeface="FangSong" panose="02010609060101010101" pitchFamily="49" charset="-122"/>
                <a:ea typeface="FangSong" panose="02010609060101010101" pitchFamily="49" charset="-122"/>
              </a:rPr>
              <a:t>GPU</a:t>
            </a:r>
            <a:r>
              <a:rPr lang="zh-CN" altLang="en-US" sz="1800" b="0" dirty="0">
                <a:latin typeface="FangSong" panose="02010609060101010101" pitchFamily="49" charset="-122"/>
                <a:ea typeface="FangSong" panose="02010609060101010101" pitchFamily="49" charset="-122"/>
              </a:rPr>
              <a:t>主机与以太网互连</a:t>
            </a:r>
          </a:p>
          <a:p>
            <a:pPr marL="742950" lvl="1" indent="-285750" algn="l">
              <a:buFont typeface="Arial" panose="020B0604020202020204" pitchFamily="34" charset="0"/>
              <a:buChar char="•"/>
            </a:pPr>
            <a:r>
              <a:rPr lang="zh-CN" altLang="en-US" sz="1800" b="0" dirty="0">
                <a:latin typeface="FangSong" panose="02010609060101010101" pitchFamily="49" charset="-122"/>
                <a:ea typeface="FangSong" panose="02010609060101010101" pitchFamily="49" charset="-122"/>
              </a:rPr>
              <a:t>使用</a:t>
            </a:r>
            <a:r>
              <a:rPr lang="en" altLang="zh-CN" sz="1800" b="0" dirty="0">
                <a:latin typeface="FangSong" panose="02010609060101010101" pitchFamily="49" charset="-122"/>
                <a:ea typeface="FangSong" panose="02010609060101010101" pitchFamily="49" charset="-122"/>
              </a:rPr>
              <a:t>NCCL</a:t>
            </a:r>
            <a:r>
              <a:rPr lang="zh-CN" altLang="en" sz="1800" b="0" dirty="0">
                <a:latin typeface="FangSong" panose="02010609060101010101" pitchFamily="49" charset="-122"/>
                <a:ea typeface="FangSong" panose="02010609060101010101" pitchFamily="49" charset="-122"/>
              </a:rPr>
              <a:t>，</a:t>
            </a:r>
            <a:r>
              <a:rPr lang="zh-CN" altLang="en-US" sz="1800" b="0" dirty="0">
                <a:latin typeface="FangSong" panose="02010609060101010101" pitchFamily="49" charset="-122"/>
                <a:ea typeface="FangSong" panose="02010609060101010101" pitchFamily="49" charset="-122"/>
              </a:rPr>
              <a:t>因为它目前提供最佳的分布式</a:t>
            </a:r>
            <a:r>
              <a:rPr lang="en" altLang="zh-CN" sz="1800" b="0" dirty="0">
                <a:latin typeface="FangSong" panose="02010609060101010101" pitchFamily="49" charset="-122"/>
                <a:ea typeface="FangSong" panose="02010609060101010101" pitchFamily="49" charset="-122"/>
              </a:rPr>
              <a:t>GPU</a:t>
            </a:r>
            <a:r>
              <a:rPr lang="zh-CN" altLang="en-US" sz="1800" b="0" dirty="0">
                <a:latin typeface="FangSong" panose="02010609060101010101" pitchFamily="49" charset="-122"/>
                <a:ea typeface="FangSong" panose="02010609060101010101" pitchFamily="49" charset="-122"/>
              </a:rPr>
              <a:t>训练性能，特别是对于多进程单节点或多节点分布式训练。如果您遇到</a:t>
            </a:r>
            <a:r>
              <a:rPr lang="en" altLang="zh-CN" sz="1800" b="0" dirty="0">
                <a:latin typeface="FangSong" panose="02010609060101010101" pitchFamily="49" charset="-122"/>
                <a:ea typeface="FangSong" panose="02010609060101010101" pitchFamily="49" charset="-122"/>
              </a:rPr>
              <a:t>NCCL</a:t>
            </a:r>
            <a:r>
              <a:rPr lang="zh-CN" altLang="en-US" sz="1800" b="0" dirty="0">
                <a:latin typeface="FangSong" panose="02010609060101010101" pitchFamily="49" charset="-122"/>
                <a:ea typeface="FangSong" panose="02010609060101010101" pitchFamily="49" charset="-122"/>
              </a:rPr>
              <a:t>的任何问题，请使用</a:t>
            </a:r>
            <a:r>
              <a:rPr lang="en" altLang="zh-CN" sz="1800" b="0" dirty="0" err="1">
                <a:latin typeface="FangSong" panose="02010609060101010101" pitchFamily="49" charset="-122"/>
                <a:ea typeface="FangSong" panose="02010609060101010101" pitchFamily="49" charset="-122"/>
              </a:rPr>
              <a:t>Gloo</a:t>
            </a:r>
            <a:r>
              <a:rPr lang="zh-CN" altLang="en-US" sz="1800" b="0" dirty="0">
                <a:latin typeface="FangSong" panose="02010609060101010101" pitchFamily="49" charset="-122"/>
                <a:ea typeface="FangSong" panose="02010609060101010101" pitchFamily="49" charset="-122"/>
              </a:rPr>
              <a:t>作为后备选项。（请注意，</a:t>
            </a:r>
            <a:r>
              <a:rPr lang="en" altLang="zh-CN" sz="1800" b="0" dirty="0" err="1">
                <a:latin typeface="FangSong" panose="02010609060101010101" pitchFamily="49" charset="-122"/>
                <a:ea typeface="FangSong" panose="02010609060101010101" pitchFamily="49" charset="-122"/>
              </a:rPr>
              <a:t>Gloo</a:t>
            </a:r>
            <a:r>
              <a:rPr lang="zh-CN" altLang="en-US" sz="1800" b="0" dirty="0">
                <a:latin typeface="FangSong" panose="02010609060101010101" pitchFamily="49" charset="-122"/>
                <a:ea typeface="FangSong" panose="02010609060101010101" pitchFamily="49" charset="-122"/>
              </a:rPr>
              <a:t>目前运行速度比</a:t>
            </a:r>
            <a:r>
              <a:rPr lang="en" altLang="zh-CN" sz="1800" b="0" dirty="0">
                <a:latin typeface="FangSong" panose="02010609060101010101" pitchFamily="49" charset="-122"/>
                <a:ea typeface="FangSong" panose="02010609060101010101" pitchFamily="49" charset="-122"/>
              </a:rPr>
              <a:t>GPU</a:t>
            </a:r>
            <a:r>
              <a:rPr lang="zh-CN" altLang="en-US" sz="1800" b="0" dirty="0">
                <a:latin typeface="FangSong" panose="02010609060101010101" pitchFamily="49" charset="-122"/>
                <a:ea typeface="FangSong" panose="02010609060101010101" pitchFamily="49" charset="-122"/>
              </a:rPr>
              <a:t>的</a:t>
            </a:r>
            <a:r>
              <a:rPr lang="en" altLang="zh-CN" sz="1800" b="0" dirty="0">
                <a:latin typeface="FangSong" panose="02010609060101010101" pitchFamily="49" charset="-122"/>
                <a:ea typeface="FangSong" panose="02010609060101010101" pitchFamily="49" charset="-122"/>
              </a:rPr>
              <a:t>NCCL</a:t>
            </a:r>
            <a:r>
              <a:rPr lang="zh-CN" altLang="en-US" sz="1800" b="0" dirty="0">
                <a:latin typeface="FangSong" panose="02010609060101010101" pitchFamily="49" charset="-122"/>
                <a:ea typeface="FangSong" panose="02010609060101010101" pitchFamily="49" charset="-122"/>
              </a:rPr>
              <a:t>慢。）</a:t>
            </a:r>
          </a:p>
          <a:p>
            <a:pPr algn="l">
              <a:buFont typeface="Arial" panose="020B0604020202020204" pitchFamily="34" charset="0"/>
              <a:buChar char="•"/>
            </a:pPr>
            <a:r>
              <a:rPr lang="zh-CN" altLang="en-US" sz="1800" b="0" dirty="0">
                <a:latin typeface="FangSong" panose="02010609060101010101" pitchFamily="49" charset="-122"/>
                <a:ea typeface="FangSong" panose="02010609060101010101" pitchFamily="49" charset="-122"/>
              </a:rPr>
              <a:t>具有</a:t>
            </a:r>
            <a:r>
              <a:rPr lang="en" altLang="zh-CN" sz="1800" b="0" dirty="0">
                <a:latin typeface="FangSong" panose="02010609060101010101" pitchFamily="49" charset="-122"/>
                <a:ea typeface="FangSong" panose="02010609060101010101" pitchFamily="49" charset="-122"/>
              </a:rPr>
              <a:t>InfiniBand</a:t>
            </a:r>
            <a:r>
              <a:rPr lang="zh-CN" altLang="en-US" sz="1800" b="0" dirty="0">
                <a:latin typeface="FangSong" panose="02010609060101010101" pitchFamily="49" charset="-122"/>
                <a:ea typeface="FangSong" panose="02010609060101010101" pitchFamily="49" charset="-122"/>
              </a:rPr>
              <a:t>互连的</a:t>
            </a:r>
            <a:r>
              <a:rPr lang="en" altLang="zh-CN" sz="1800" b="0" dirty="0">
                <a:latin typeface="FangSong" panose="02010609060101010101" pitchFamily="49" charset="-122"/>
                <a:ea typeface="FangSong" panose="02010609060101010101" pitchFamily="49" charset="-122"/>
              </a:rPr>
              <a:t>CPU</a:t>
            </a:r>
            <a:r>
              <a:rPr lang="zh-CN" altLang="en-US" sz="1800" b="0" dirty="0">
                <a:latin typeface="FangSong" panose="02010609060101010101" pitchFamily="49" charset="-122"/>
                <a:ea typeface="FangSong" panose="02010609060101010101" pitchFamily="49" charset="-122"/>
              </a:rPr>
              <a:t>主机</a:t>
            </a:r>
          </a:p>
          <a:p>
            <a:pPr marL="742950" lvl="1" indent="-285750" algn="l">
              <a:buFont typeface="Arial" panose="020B0604020202020204" pitchFamily="34" charset="0"/>
              <a:buChar char="•"/>
            </a:pPr>
            <a:r>
              <a:rPr lang="zh-CN" altLang="en-US" sz="1800" b="0" dirty="0">
                <a:latin typeface="FangSong" panose="02010609060101010101" pitchFamily="49" charset="-122"/>
                <a:ea typeface="FangSong" panose="02010609060101010101" pitchFamily="49" charset="-122"/>
              </a:rPr>
              <a:t>如果您的</a:t>
            </a:r>
            <a:r>
              <a:rPr lang="en" altLang="zh-CN" sz="1800" b="0" dirty="0">
                <a:latin typeface="FangSong" panose="02010609060101010101" pitchFamily="49" charset="-122"/>
                <a:ea typeface="FangSong" panose="02010609060101010101" pitchFamily="49" charset="-122"/>
              </a:rPr>
              <a:t>InfiniBand</a:t>
            </a:r>
            <a:r>
              <a:rPr lang="zh-CN" altLang="en-US" sz="1800" b="0" dirty="0">
                <a:latin typeface="FangSong" panose="02010609060101010101" pitchFamily="49" charset="-122"/>
                <a:ea typeface="FangSong" panose="02010609060101010101" pitchFamily="49" charset="-122"/>
              </a:rPr>
              <a:t>已启用</a:t>
            </a:r>
            <a:r>
              <a:rPr lang="en" altLang="zh-CN" sz="1800" b="0" dirty="0">
                <a:latin typeface="FangSong" panose="02010609060101010101" pitchFamily="49" charset="-122"/>
                <a:ea typeface="FangSong" panose="02010609060101010101" pitchFamily="49" charset="-122"/>
              </a:rPr>
              <a:t>IP over IB</a:t>
            </a:r>
            <a:r>
              <a:rPr lang="zh-CN" altLang="en" sz="1800" b="0" dirty="0">
                <a:latin typeface="FangSong" panose="02010609060101010101" pitchFamily="49" charset="-122"/>
                <a:ea typeface="FangSong" panose="02010609060101010101" pitchFamily="49" charset="-122"/>
              </a:rPr>
              <a:t>，</a:t>
            </a:r>
            <a:r>
              <a:rPr lang="zh-CN" altLang="en-US" sz="1800" b="0" dirty="0">
                <a:latin typeface="FangSong" panose="02010609060101010101" pitchFamily="49" charset="-122"/>
                <a:ea typeface="FangSong" panose="02010609060101010101" pitchFamily="49" charset="-122"/>
              </a:rPr>
              <a:t>请使用</a:t>
            </a:r>
            <a:r>
              <a:rPr lang="en" altLang="zh-CN" sz="1800" b="0" dirty="0" err="1">
                <a:latin typeface="FangSong" panose="02010609060101010101" pitchFamily="49" charset="-122"/>
                <a:ea typeface="FangSong" panose="02010609060101010101" pitchFamily="49" charset="-122"/>
              </a:rPr>
              <a:t>Gloo</a:t>
            </a:r>
            <a:r>
              <a:rPr lang="zh-CN" altLang="en" sz="1800" b="0" dirty="0">
                <a:latin typeface="FangSong" panose="02010609060101010101" pitchFamily="49" charset="-122"/>
                <a:ea typeface="FangSong" panose="02010609060101010101" pitchFamily="49" charset="-122"/>
              </a:rPr>
              <a:t>，</a:t>
            </a:r>
            <a:r>
              <a:rPr lang="zh-CN" altLang="en-US" sz="1800" b="0" dirty="0">
                <a:latin typeface="FangSong" panose="02010609060101010101" pitchFamily="49" charset="-122"/>
                <a:ea typeface="FangSong" panose="02010609060101010101" pitchFamily="49" charset="-122"/>
              </a:rPr>
              <a:t>否则请使用</a:t>
            </a:r>
            <a:r>
              <a:rPr lang="en" altLang="zh-CN" sz="1800" b="0" dirty="0">
                <a:latin typeface="FangSong" panose="02010609060101010101" pitchFamily="49" charset="-122"/>
                <a:ea typeface="FangSong" panose="02010609060101010101" pitchFamily="49" charset="-122"/>
              </a:rPr>
              <a:t>MPI</a:t>
            </a:r>
            <a:r>
              <a:rPr lang="zh-CN" altLang="en" sz="1800" b="0" dirty="0">
                <a:latin typeface="FangSong" panose="02010609060101010101" pitchFamily="49" charset="-122"/>
                <a:ea typeface="FangSong" panose="02010609060101010101" pitchFamily="49" charset="-122"/>
              </a:rPr>
              <a:t>。</a:t>
            </a:r>
            <a:r>
              <a:rPr lang="zh-CN" altLang="en-US" sz="1800" b="0" dirty="0">
                <a:latin typeface="FangSong" panose="02010609060101010101" pitchFamily="49" charset="-122"/>
                <a:ea typeface="FangSong" panose="02010609060101010101" pitchFamily="49" charset="-122"/>
              </a:rPr>
              <a:t>我们计划在即将发布的版本中为</a:t>
            </a:r>
            <a:r>
              <a:rPr lang="en" altLang="zh-CN" sz="1800" b="0" dirty="0" err="1">
                <a:latin typeface="FangSong" panose="02010609060101010101" pitchFamily="49" charset="-122"/>
                <a:ea typeface="FangSong" panose="02010609060101010101" pitchFamily="49" charset="-122"/>
              </a:rPr>
              <a:t>Gloo</a:t>
            </a:r>
            <a:r>
              <a:rPr lang="zh-CN" altLang="en-US" sz="1800" b="0" dirty="0">
                <a:latin typeface="FangSong" panose="02010609060101010101" pitchFamily="49" charset="-122"/>
                <a:ea typeface="FangSong" panose="02010609060101010101" pitchFamily="49" charset="-122"/>
              </a:rPr>
              <a:t>添加</a:t>
            </a:r>
            <a:r>
              <a:rPr lang="en" altLang="zh-CN" sz="1800" b="0" dirty="0">
                <a:latin typeface="FangSong" panose="02010609060101010101" pitchFamily="49" charset="-122"/>
                <a:ea typeface="FangSong" panose="02010609060101010101" pitchFamily="49" charset="-122"/>
              </a:rPr>
              <a:t>InfiniBand</a:t>
            </a:r>
            <a:r>
              <a:rPr lang="zh-CN" altLang="en-US" sz="1800" b="0" dirty="0">
                <a:latin typeface="FangSong" panose="02010609060101010101" pitchFamily="49" charset="-122"/>
                <a:ea typeface="FangSong" panose="02010609060101010101" pitchFamily="49" charset="-122"/>
              </a:rPr>
              <a:t>支持。</a:t>
            </a:r>
          </a:p>
          <a:p>
            <a:pPr algn="l">
              <a:buFont typeface="Arial" panose="020B0604020202020204" pitchFamily="34" charset="0"/>
              <a:buChar char="•"/>
            </a:pPr>
            <a:r>
              <a:rPr lang="zh-CN" altLang="en-US" sz="1800" b="0" dirty="0">
                <a:latin typeface="FangSong" panose="02010609060101010101" pitchFamily="49" charset="-122"/>
                <a:ea typeface="FangSong" panose="02010609060101010101" pitchFamily="49" charset="-122"/>
              </a:rPr>
              <a:t>具有以太网互连的</a:t>
            </a:r>
            <a:r>
              <a:rPr lang="en" altLang="zh-CN" sz="1800" b="0" dirty="0">
                <a:latin typeface="FangSong" panose="02010609060101010101" pitchFamily="49" charset="-122"/>
                <a:ea typeface="FangSong" panose="02010609060101010101" pitchFamily="49" charset="-122"/>
              </a:rPr>
              <a:t>CPU</a:t>
            </a:r>
            <a:r>
              <a:rPr lang="zh-CN" altLang="en-US" sz="1800" b="0" dirty="0">
                <a:latin typeface="FangSong" panose="02010609060101010101" pitchFamily="49" charset="-122"/>
                <a:ea typeface="FangSong" panose="02010609060101010101" pitchFamily="49" charset="-122"/>
              </a:rPr>
              <a:t>主机</a:t>
            </a:r>
          </a:p>
          <a:p>
            <a:pPr marL="742950" lvl="1" indent="-285750" algn="l">
              <a:buFont typeface="Arial" panose="020B0604020202020204" pitchFamily="34" charset="0"/>
              <a:buChar char="•"/>
            </a:pPr>
            <a:r>
              <a:rPr lang="zh-CN" altLang="en-US" sz="1800" b="0" dirty="0">
                <a:latin typeface="FangSong" panose="02010609060101010101" pitchFamily="49" charset="-122"/>
                <a:ea typeface="FangSong" panose="02010609060101010101" pitchFamily="49" charset="-122"/>
              </a:rPr>
              <a:t>除非您有特殊原因要使用</a:t>
            </a:r>
            <a:r>
              <a:rPr lang="en" altLang="zh-CN" sz="1800" b="0" dirty="0">
                <a:latin typeface="FangSong" panose="02010609060101010101" pitchFamily="49" charset="-122"/>
                <a:ea typeface="FangSong" panose="02010609060101010101" pitchFamily="49" charset="-122"/>
              </a:rPr>
              <a:t>MPI</a:t>
            </a:r>
            <a:r>
              <a:rPr lang="zh-CN" altLang="en" sz="1800" b="0" dirty="0">
                <a:latin typeface="FangSong" panose="02010609060101010101" pitchFamily="49" charset="-122"/>
                <a:ea typeface="FangSong" panose="02010609060101010101" pitchFamily="49" charset="-122"/>
              </a:rPr>
              <a:t>，</a:t>
            </a:r>
            <a:r>
              <a:rPr lang="zh-CN" altLang="en-US" sz="1800" b="0" dirty="0">
                <a:latin typeface="FangSong" panose="02010609060101010101" pitchFamily="49" charset="-122"/>
                <a:ea typeface="FangSong" panose="02010609060101010101" pitchFamily="49" charset="-122"/>
              </a:rPr>
              <a:t>否则请使用</a:t>
            </a:r>
            <a:r>
              <a:rPr lang="en" altLang="zh-CN" sz="1800" b="0" dirty="0" err="1">
                <a:latin typeface="FangSong" panose="02010609060101010101" pitchFamily="49" charset="-122"/>
                <a:ea typeface="FangSong" panose="02010609060101010101" pitchFamily="49" charset="-122"/>
              </a:rPr>
              <a:t>Gloo</a:t>
            </a:r>
            <a:r>
              <a:rPr lang="zh-CN" altLang="en" sz="1800" b="0" dirty="0">
                <a:latin typeface="FangSong" panose="02010609060101010101" pitchFamily="49" charset="-122"/>
                <a:ea typeface="FangSong" panose="02010609060101010101" pitchFamily="49" charset="-122"/>
              </a:rPr>
              <a:t>。</a:t>
            </a:r>
          </a:p>
        </p:txBody>
      </p:sp>
      <p:pic>
        <p:nvPicPr>
          <p:cNvPr id="7" name="图片 6" descr="表格&#10;&#10;描述已自动生成">
            <a:extLst>
              <a:ext uri="{FF2B5EF4-FFF2-40B4-BE49-F238E27FC236}">
                <a16:creationId xmlns:a16="http://schemas.microsoft.com/office/drawing/2014/main" id="{5C73C54C-2D50-5548-AA5B-6C618336B9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7659" y="2499226"/>
            <a:ext cx="6781800" cy="5702300"/>
          </a:xfrm>
          <a:prstGeom prst="rect">
            <a:avLst/>
          </a:prstGeom>
        </p:spPr>
      </p:pic>
      <p:sp>
        <p:nvSpPr>
          <p:cNvPr id="8" name="文本框 7">
            <a:extLst>
              <a:ext uri="{FF2B5EF4-FFF2-40B4-BE49-F238E27FC236}">
                <a16:creationId xmlns:a16="http://schemas.microsoft.com/office/drawing/2014/main" id="{375DBEE0-EF60-C443-B4EF-9E591011AA79}"/>
              </a:ext>
            </a:extLst>
          </p:cNvPr>
          <p:cNvSpPr txBox="1"/>
          <p:nvPr/>
        </p:nvSpPr>
        <p:spPr>
          <a:xfrm>
            <a:off x="176949" y="490454"/>
            <a:ext cx="4836034"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中台：分布式训练</a:t>
            </a:r>
            <a:endParaRPr lang="en-US" altLang="zh-CN" sz="3413" kern="1200" dirty="0">
              <a:gradFill>
                <a:gsLst>
                  <a:gs pos="43000">
                    <a:schemeClr val="accent1"/>
                  </a:gs>
                  <a:gs pos="100000">
                    <a:schemeClr val="accent2"/>
                  </a:gs>
                </a:gsLst>
                <a:lin ang="2700000" scaled="0"/>
              </a:gradFill>
              <a:latin typeface="+mj-ea"/>
            </a:endParaRPr>
          </a:p>
        </p:txBody>
      </p:sp>
      <p:pic>
        <p:nvPicPr>
          <p:cNvPr id="9" name="图片 8" descr="卡通人物&#10;&#10;低可信度描述已自动生成">
            <a:extLst>
              <a:ext uri="{FF2B5EF4-FFF2-40B4-BE49-F238E27FC236}">
                <a16:creationId xmlns:a16="http://schemas.microsoft.com/office/drawing/2014/main" id="{F2851BCB-95EE-2D44-B5E6-4B8EB3CDFCED}"/>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Tree>
    <p:extLst>
      <p:ext uri="{BB962C8B-B14F-4D97-AF65-F5344CB8AC3E}">
        <p14:creationId xmlns:p14="http://schemas.microsoft.com/office/powerpoint/2010/main" val="1454299834"/>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8" name="文本"/>
          <p:cNvSpPr txBox="1"/>
          <p:nvPr/>
        </p:nvSpPr>
        <p:spPr>
          <a:xfrm>
            <a:off x="-6502400" y="2768376"/>
            <a:ext cx="141064" cy="42716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l" defTabSz="457200">
              <a:lnSpc>
                <a:spcPts val="3000"/>
              </a:lnSpc>
              <a:defRPr sz="1200" b="0">
                <a:latin typeface="Times"/>
                <a:ea typeface="Times"/>
                <a:cs typeface="Times"/>
                <a:sym typeface="Times"/>
              </a:defRPr>
            </a:lvl1pPr>
          </a:lstStyle>
          <a:p>
            <a:r>
              <a:t> </a:t>
            </a:r>
          </a:p>
        </p:txBody>
      </p:sp>
      <p:sp>
        <p:nvSpPr>
          <p:cNvPr id="3" name="矩形 2">
            <a:extLst>
              <a:ext uri="{FF2B5EF4-FFF2-40B4-BE49-F238E27FC236}">
                <a16:creationId xmlns:a16="http://schemas.microsoft.com/office/drawing/2014/main" id="{A7C9D86C-2123-404C-A342-49A632E96F6C}"/>
              </a:ext>
            </a:extLst>
          </p:cNvPr>
          <p:cNvSpPr/>
          <p:nvPr/>
        </p:nvSpPr>
        <p:spPr>
          <a:xfrm>
            <a:off x="2534157" y="1096855"/>
            <a:ext cx="11329045" cy="8706999"/>
          </a:xfrm>
          <a:prstGeom prst="rect">
            <a:avLst/>
          </a:prstGeom>
        </p:spPr>
        <p:txBody>
          <a:bodyPr wrap="square">
            <a:spAutoFit/>
          </a:bodyPr>
          <a:lstStyle/>
          <a:p>
            <a:pPr algn="l">
              <a:lnSpc>
                <a:spcPct val="133000"/>
              </a:lnSpc>
            </a:pPr>
            <a:r>
              <a:rPr lang="en-US" altLang="zh-CN" sz="2000" b="0" dirty="0" err="1">
                <a:latin typeface="FangSong" panose="02010609060101010101" pitchFamily="49" charset="-122"/>
                <a:ea typeface="FangSong" panose="02010609060101010101" pitchFamily="49" charset="-122"/>
              </a:rPr>
              <a:t>Pytorch-operator+pytorch</a:t>
            </a:r>
            <a:r>
              <a:rPr lang="en" altLang="zh-CN" sz="2000" b="0" dirty="0">
                <a:latin typeface="FangSong" panose="02010609060101010101" pitchFamily="49" charset="-122"/>
                <a:ea typeface="FangSong" panose="02010609060101010101" pitchFamily="49" charset="-122"/>
              </a:rPr>
              <a:t>job</a:t>
            </a:r>
            <a:r>
              <a:rPr lang="zh-CN" altLang="en-US" sz="2000" b="0" dirty="0">
                <a:latin typeface="FangSong" panose="02010609060101010101" pitchFamily="49" charset="-122"/>
                <a:ea typeface="FangSong" panose="02010609060101010101" pitchFamily="49" charset="-122"/>
              </a:rPr>
              <a:t>（</a:t>
            </a:r>
            <a:r>
              <a:rPr lang="en-US" altLang="zh-CN" sz="2000" b="0" dirty="0" err="1">
                <a:latin typeface="FangSong" panose="02010609060101010101" pitchFamily="49" charset="-122"/>
                <a:ea typeface="FangSong" panose="02010609060101010101" pitchFamily="49" charset="-122"/>
              </a:rPr>
              <a:t>crd</a:t>
            </a:r>
            <a:r>
              <a:rPr lang="zh-CN" altLang="en-US" sz="2000" b="0" dirty="0">
                <a:latin typeface="FangSong" panose="02010609060101010101" pitchFamily="49" charset="-122"/>
                <a:ea typeface="FangSong" panose="02010609060101010101" pitchFamily="49" charset="-122"/>
              </a:rPr>
              <a:t>）</a:t>
            </a:r>
            <a:endParaRPr lang="en-US" altLang="zh-CN" sz="2000" b="0" dirty="0">
              <a:latin typeface="FangSong" panose="02010609060101010101" pitchFamily="49" charset="-122"/>
              <a:ea typeface="FangSong" panose="02010609060101010101" pitchFamily="49" charset="-122"/>
            </a:endParaRPr>
          </a:p>
          <a:p>
            <a:pPr algn="l">
              <a:lnSpc>
                <a:spcPct val="133000"/>
              </a:lnSpc>
            </a:pPr>
            <a:endParaRPr lang="en-US" altLang="zh-CN" sz="2000" b="0" dirty="0">
              <a:latin typeface="FangSong" panose="02010609060101010101" pitchFamily="49" charset="-122"/>
              <a:ea typeface="FangSong" panose="02010609060101010101" pitchFamily="49" charset="-122"/>
            </a:endParaRPr>
          </a:p>
          <a:p>
            <a:pPr algn="l"/>
            <a:r>
              <a:rPr lang="zh-CN" altLang="en-US" sz="2000" b="0" dirty="0">
                <a:latin typeface="FangSong" panose="02010609060101010101" pitchFamily="49" charset="-122"/>
                <a:ea typeface="FangSong" panose="02010609060101010101" pitchFamily="49" charset="-122"/>
              </a:rPr>
              <a:t>支持：</a:t>
            </a:r>
            <a:r>
              <a:rPr lang="en-US" altLang="zh-CN" sz="2000" b="0" dirty="0" err="1">
                <a:latin typeface="FangSong" panose="02010609060101010101" pitchFamily="49" charset="-122"/>
                <a:ea typeface="FangSong" panose="02010609060101010101" pitchFamily="49" charset="-122"/>
              </a:rPr>
              <a:t>pytorch</a:t>
            </a:r>
            <a:r>
              <a:rPr lang="zh-CN" altLang="en-US" sz="2000" b="0" dirty="0">
                <a:latin typeface="FangSong" panose="02010609060101010101" pitchFamily="49" charset="-122"/>
                <a:ea typeface="FangSong" panose="02010609060101010101" pitchFamily="49" charset="-122"/>
              </a:rPr>
              <a:t>单机，</a:t>
            </a:r>
            <a:r>
              <a:rPr lang="en-US" altLang="zh-CN" sz="2000" b="0" dirty="0" err="1">
                <a:latin typeface="FangSong" panose="02010609060101010101" pitchFamily="49" charset="-122"/>
                <a:ea typeface="FangSong" panose="02010609060101010101" pitchFamily="49" charset="-122"/>
              </a:rPr>
              <a:t>cpu</a:t>
            </a:r>
            <a:r>
              <a:rPr lang="zh-CN" altLang="en-US" sz="2000" b="0" dirty="0">
                <a:latin typeface="FangSong" panose="02010609060101010101" pitchFamily="49" charset="-122"/>
                <a:ea typeface="FangSong" panose="02010609060101010101" pitchFamily="49" charset="-122"/>
              </a:rPr>
              <a:t>分布式，</a:t>
            </a:r>
            <a:r>
              <a:rPr lang="en-US" altLang="zh-CN" sz="2000" b="0" dirty="0" err="1">
                <a:latin typeface="FangSong" panose="02010609060101010101" pitchFamily="49" charset="-122"/>
                <a:ea typeface="FangSong" panose="02010609060101010101" pitchFamily="49" charset="-122"/>
              </a:rPr>
              <a:t>gpu</a:t>
            </a:r>
            <a:r>
              <a:rPr lang="zh-CN" altLang="en-US" sz="2000" b="0" dirty="0">
                <a:latin typeface="FangSong" panose="02010609060101010101" pitchFamily="49" charset="-122"/>
                <a:ea typeface="FangSong" panose="02010609060101010101" pitchFamily="49" charset="-122"/>
              </a:rPr>
              <a:t>分布式。</a:t>
            </a:r>
            <a:endParaRPr lang="en-US" altLang="zh-CN" sz="2000" b="0" dirty="0">
              <a:latin typeface="FangSong" panose="02010609060101010101" pitchFamily="49" charset="-122"/>
              <a:ea typeface="FangSong" panose="02010609060101010101" pitchFamily="49" charset="-122"/>
            </a:endParaRPr>
          </a:p>
          <a:p>
            <a:pPr algn="l"/>
            <a:r>
              <a:rPr lang="zh-CN" altLang="en-US" sz="2000" b="0" dirty="0">
                <a:latin typeface="FangSong" panose="02010609060101010101" pitchFamily="49" charset="-122"/>
                <a:ea typeface="FangSong" panose="02010609060101010101" pitchFamily="49" charset="-122"/>
              </a:rPr>
              <a:t>注意：</a:t>
            </a:r>
            <a:r>
              <a:rPr lang="en-US" altLang="zh-CN" sz="2000" b="0" dirty="0" err="1">
                <a:latin typeface="FangSong" panose="02010609060101010101" pitchFamily="49" charset="-122"/>
                <a:ea typeface="FangSong" panose="02010609060101010101" pitchFamily="49" charset="-122"/>
              </a:rPr>
              <a:t>Gloo</a:t>
            </a:r>
            <a:r>
              <a:rPr lang="zh-CN" altLang="en-US" sz="2000" b="0" dirty="0">
                <a:latin typeface="FangSong" panose="02010609060101010101" pitchFamily="49" charset="-122"/>
                <a:ea typeface="FangSong" panose="02010609060101010101" pitchFamily="49" charset="-122"/>
              </a:rPr>
              <a:t>分布式除了和</a:t>
            </a:r>
            <a:r>
              <a:rPr lang="en-US" altLang="zh-CN" sz="2000" b="0" dirty="0">
                <a:latin typeface="FangSong" panose="02010609060101010101" pitchFamily="49" charset="-122"/>
                <a:ea typeface="FangSong" panose="02010609060101010101" pitchFamily="49" charset="-122"/>
              </a:rPr>
              <a:t>master</a:t>
            </a:r>
            <a:r>
              <a:rPr lang="zh-CN" altLang="en-US" sz="2000" b="0" dirty="0">
                <a:latin typeface="FangSong" panose="02010609060101010101" pitchFamily="49" charset="-122"/>
                <a:ea typeface="FangSong" panose="02010609060101010101" pitchFamily="49" charset="-122"/>
              </a:rPr>
              <a:t>通信，还需要之间相互通信，所以在</a:t>
            </a:r>
            <a:r>
              <a:rPr lang="en-US" altLang="zh-CN" sz="2000" b="0" dirty="0">
                <a:latin typeface="FangSong" panose="02010609060101010101" pitchFamily="49" charset="-122"/>
                <a:ea typeface="FangSong" panose="02010609060101010101" pitchFamily="49" charset="-122"/>
              </a:rPr>
              <a:t>worker0</a:t>
            </a:r>
            <a:r>
              <a:rPr lang="zh-CN" altLang="en-US" sz="2000" b="0" dirty="0">
                <a:latin typeface="FangSong" panose="02010609060101010101" pitchFamily="49" charset="-122"/>
                <a:ea typeface="FangSong" panose="02010609060101010101" pitchFamily="49" charset="-122"/>
              </a:rPr>
              <a:t>成功启动之前，</a:t>
            </a:r>
            <a:r>
              <a:rPr lang="en-US" altLang="zh-CN" sz="2000" b="0" dirty="0">
                <a:latin typeface="FangSong" panose="02010609060101010101" pitchFamily="49" charset="-122"/>
                <a:ea typeface="FangSong" panose="02010609060101010101" pitchFamily="49" charset="-122"/>
              </a:rPr>
              <a:t>worker1/2/3</a:t>
            </a:r>
            <a:r>
              <a:rPr lang="zh-CN" altLang="en-US" sz="2000" b="0" dirty="0">
                <a:latin typeface="FangSong" panose="02010609060101010101" pitchFamily="49" charset="-122"/>
                <a:ea typeface="FangSong" panose="02010609060101010101" pitchFamily="49" charset="-122"/>
              </a:rPr>
              <a:t>会找不到通信地址无法通信。</a:t>
            </a:r>
            <a:r>
              <a:rPr lang="en-US" altLang="zh-CN" sz="2000" b="0" dirty="0">
                <a:latin typeface="FangSong" panose="02010609060101010101" pitchFamily="49" charset="-122"/>
                <a:ea typeface="FangSong" panose="02010609060101010101" pitchFamily="49" charset="-122"/>
              </a:rPr>
              <a:t>Master</a:t>
            </a:r>
            <a:r>
              <a:rPr lang="zh-CN" altLang="en-US" sz="2000" b="0" dirty="0">
                <a:latin typeface="FangSong" panose="02010609060101010101" pitchFamily="49" charset="-122"/>
                <a:ea typeface="FangSong" panose="02010609060101010101" pitchFamily="49" charset="-122"/>
              </a:rPr>
              <a:t>资源使用和</a:t>
            </a:r>
            <a:r>
              <a:rPr lang="en-US" altLang="zh-CN" sz="2000" b="0" dirty="0">
                <a:latin typeface="FangSong" panose="02010609060101010101" pitchFamily="49" charset="-122"/>
                <a:ea typeface="FangSong" panose="02010609060101010101" pitchFamily="49" charset="-122"/>
              </a:rPr>
              <a:t>worker</a:t>
            </a:r>
            <a:r>
              <a:rPr lang="zh-CN" altLang="en-US" sz="2000" b="0" dirty="0">
                <a:latin typeface="FangSong" panose="02010609060101010101" pitchFamily="49" charset="-122"/>
                <a:ea typeface="FangSong" panose="02010609060101010101" pitchFamily="49" charset="-122"/>
              </a:rPr>
              <a:t>相同</a:t>
            </a:r>
          </a:p>
          <a:p>
            <a:pPr algn="l">
              <a:lnSpc>
                <a:spcPct val="133000"/>
              </a:lnSpc>
            </a:pPr>
            <a:r>
              <a:rPr lang="en-US" altLang="zh-CN" sz="2000" b="0" dirty="0">
                <a:latin typeface="FangSong" panose="02010609060101010101" pitchFamily="49" charset="-122"/>
                <a:ea typeface="FangSong" panose="02010609060101010101" pitchFamily="49" charset="-122"/>
              </a:rPr>
              <a:t>```</a:t>
            </a:r>
            <a:endParaRPr lang="en" altLang="zh-CN" sz="2000" b="0" dirty="0">
              <a:latin typeface="FangSong" panose="02010609060101010101" pitchFamily="49" charset="-122"/>
              <a:ea typeface="FangSong" panose="02010609060101010101" pitchFamily="49" charset="-122"/>
            </a:endParaRPr>
          </a:p>
          <a:p>
            <a:pPr algn="l"/>
            <a:r>
              <a:rPr lang="zh-CN" altLang="en-US" sz="2000" b="0" dirty="0">
                <a:latin typeface="FangSong" panose="02010609060101010101" pitchFamily="49" charset="-122"/>
                <a:ea typeface="FangSong" panose="02010609060101010101" pitchFamily="49" charset="-122"/>
              </a:rPr>
              <a:t>apiVersion: kubeflow.org/v1</a:t>
            </a:r>
          </a:p>
          <a:p>
            <a:pPr algn="l"/>
            <a:r>
              <a:rPr lang="zh-CN" altLang="en-US" sz="2000" b="0" dirty="0">
                <a:latin typeface="FangSong" panose="02010609060101010101" pitchFamily="49" charset="-122"/>
                <a:ea typeface="FangSong" panose="02010609060101010101" pitchFamily="49" charset="-122"/>
              </a:rPr>
              <a:t>kind: PyTorchJob</a:t>
            </a:r>
          </a:p>
          <a:p>
            <a:pPr algn="l"/>
            <a:r>
              <a:rPr lang="zh-CN" altLang="en-US" sz="2000" b="0" dirty="0">
                <a:latin typeface="FangSong" panose="02010609060101010101" pitchFamily="49" charset="-122"/>
                <a:ea typeface="FangSong" panose="02010609060101010101" pitchFamily="49" charset="-122"/>
              </a:rPr>
              <a:t>metadata:</a:t>
            </a:r>
          </a:p>
          <a:p>
            <a:pPr algn="l"/>
            <a:r>
              <a:rPr lang="zh-CN" altLang="en-US" sz="2000" b="0" dirty="0">
                <a:latin typeface="FangSong" panose="02010609060101010101" pitchFamily="49" charset="-122"/>
                <a:ea typeface="FangSong" panose="02010609060101010101" pitchFamily="49" charset="-122"/>
              </a:rPr>
              <a:t>  name: pytorch-tcp-dist-mnist</a:t>
            </a:r>
          </a:p>
          <a:p>
            <a:pPr algn="l"/>
            <a:r>
              <a:rPr lang="zh-CN" altLang="en-US" sz="2000" b="0" dirty="0">
                <a:latin typeface="FangSong" panose="02010609060101010101" pitchFamily="49" charset="-122"/>
                <a:ea typeface="FangSong" panose="02010609060101010101" pitchFamily="49" charset="-122"/>
              </a:rPr>
              <a:t>  namespace: default</a:t>
            </a:r>
          </a:p>
          <a:p>
            <a:pPr algn="l"/>
            <a:r>
              <a:rPr lang="zh-CN" altLang="en-US" sz="2000" b="0" dirty="0">
                <a:latin typeface="FangSong" panose="02010609060101010101" pitchFamily="49" charset="-122"/>
                <a:ea typeface="FangSong" panose="02010609060101010101" pitchFamily="49" charset="-122"/>
              </a:rPr>
              <a:t>spec:</a:t>
            </a:r>
          </a:p>
          <a:p>
            <a:pPr algn="l"/>
            <a:r>
              <a:rPr lang="zh-CN" altLang="en-US" sz="2000" b="0" dirty="0">
                <a:latin typeface="FangSong" panose="02010609060101010101" pitchFamily="49" charset="-122"/>
                <a:ea typeface="FangSong" panose="02010609060101010101" pitchFamily="49" charset="-122"/>
              </a:rPr>
              <a:t>  cleanPodPolicy: None</a:t>
            </a:r>
          </a:p>
          <a:p>
            <a:pPr algn="l"/>
            <a:r>
              <a:rPr lang="zh-CN" altLang="en-US" sz="2000" b="0" dirty="0">
                <a:latin typeface="FangSong" panose="02010609060101010101" pitchFamily="49" charset="-122"/>
                <a:ea typeface="FangSong" panose="02010609060101010101" pitchFamily="49" charset="-122"/>
              </a:rPr>
              <a:t>  pytorchReplicaSpecs:</a:t>
            </a:r>
          </a:p>
          <a:p>
            <a:pPr algn="l"/>
            <a:r>
              <a:rPr lang="zh-CN" altLang="en-US" sz="2000" b="0" dirty="0">
                <a:latin typeface="FangSong" panose="02010609060101010101" pitchFamily="49" charset="-122"/>
                <a:ea typeface="FangSong" panose="02010609060101010101" pitchFamily="49" charset="-122"/>
              </a:rPr>
              <a:t>    Master:</a:t>
            </a:r>
          </a:p>
          <a:p>
            <a:pPr algn="l"/>
            <a:r>
              <a:rPr lang="zh-CN" altLang="en-US" sz="2000" b="0" dirty="0">
                <a:latin typeface="FangSong" panose="02010609060101010101" pitchFamily="49" charset="-122"/>
                <a:ea typeface="FangSong" panose="02010609060101010101" pitchFamily="49" charset="-122"/>
              </a:rPr>
              <a:t>      Replica spec</a:t>
            </a:r>
          </a:p>
          <a:p>
            <a:pPr algn="l"/>
            <a:r>
              <a:rPr lang="zh-CN" altLang="en-US" sz="2000" b="0" dirty="0">
                <a:latin typeface="FangSong" panose="02010609060101010101" pitchFamily="49" charset="-122"/>
                <a:ea typeface="FangSong" panose="02010609060101010101" pitchFamily="49" charset="-122"/>
              </a:rPr>
              <a:t>    Worker:</a:t>
            </a:r>
          </a:p>
          <a:p>
            <a:pPr algn="l"/>
            <a:r>
              <a:rPr lang="zh-CN" altLang="en-US" sz="2000" b="0" dirty="0">
                <a:latin typeface="FangSong" panose="02010609060101010101" pitchFamily="49" charset="-122"/>
                <a:ea typeface="FangSong" panose="02010609060101010101" pitchFamily="49" charset="-122"/>
              </a:rPr>
              <a:t>      Replica spec</a:t>
            </a:r>
          </a:p>
          <a:p>
            <a:pPr algn="l"/>
            <a:r>
              <a:rPr lang="zh-CN" altLang="en-US" sz="2000" b="0" dirty="0">
                <a:latin typeface="FangSong" panose="02010609060101010101" pitchFamily="49" charset="-122"/>
                <a:ea typeface="FangSong" panose="02010609060101010101" pitchFamily="49" charset="-122"/>
              </a:rPr>
              <a:t>      </a:t>
            </a:r>
          </a:p>
          <a:p>
            <a:pPr algn="l"/>
            <a:r>
              <a:rPr lang="zh-CN" altLang="en-US" sz="2000" b="0" dirty="0">
                <a:latin typeface="FangSong" panose="02010609060101010101" pitchFamily="49" charset="-122"/>
                <a:ea typeface="FangSong" panose="02010609060101010101" pitchFamily="49" charset="-122"/>
              </a:rPr>
              <a:t>status:</a:t>
            </a:r>
          </a:p>
          <a:p>
            <a:pPr algn="l"/>
            <a:r>
              <a:rPr lang="zh-CN" altLang="en-US" sz="2000" b="0" dirty="0">
                <a:latin typeface="FangSong" panose="02010609060101010101" pitchFamily="49" charset="-122"/>
                <a:ea typeface="FangSong" panose="02010609060101010101" pitchFamily="49" charset="-122"/>
              </a:rPr>
              <a:t>  completionTime:</a:t>
            </a:r>
          </a:p>
          <a:p>
            <a:pPr algn="l"/>
            <a:r>
              <a:rPr lang="zh-CN" altLang="en-US" sz="2000" b="0" dirty="0">
                <a:latin typeface="FangSong" panose="02010609060101010101" pitchFamily="49" charset="-122"/>
                <a:ea typeface="FangSong" panose="02010609060101010101" pitchFamily="49" charset="-122"/>
              </a:rPr>
              <a:t>  conditions:</a:t>
            </a:r>
          </a:p>
          <a:p>
            <a:pPr algn="l"/>
            <a:r>
              <a:rPr lang="zh-CN" altLang="en-US" sz="2000" b="0" dirty="0">
                <a:latin typeface="FangSong" panose="02010609060101010101" pitchFamily="49" charset="-122"/>
                <a:ea typeface="FangSong" panose="02010609060101010101" pitchFamily="49" charset="-122"/>
              </a:rPr>
              <a:t>  replicaStatuses:</a:t>
            </a:r>
          </a:p>
          <a:p>
            <a:pPr algn="l"/>
            <a:r>
              <a:rPr lang="zh-CN" altLang="en-US" sz="2000" b="0" dirty="0">
                <a:latin typeface="FangSong" panose="02010609060101010101" pitchFamily="49" charset="-122"/>
                <a:ea typeface="FangSong" panose="02010609060101010101" pitchFamily="49" charset="-122"/>
              </a:rPr>
              <a:t>    Master: {}</a:t>
            </a:r>
          </a:p>
          <a:p>
            <a:pPr algn="l"/>
            <a:r>
              <a:rPr lang="zh-CN" altLang="en-US" sz="2000" b="0" dirty="0">
                <a:latin typeface="FangSong" panose="02010609060101010101" pitchFamily="49" charset="-122"/>
                <a:ea typeface="FangSong" panose="02010609060101010101" pitchFamily="49" charset="-122"/>
              </a:rPr>
              <a:t>    Worker: {}</a:t>
            </a:r>
          </a:p>
          <a:p>
            <a:pPr algn="l"/>
            <a:r>
              <a:rPr lang="zh-CN" altLang="en-US" sz="2000" b="0" dirty="0">
                <a:latin typeface="FangSong" panose="02010609060101010101" pitchFamily="49" charset="-122"/>
                <a:ea typeface="FangSong" panose="02010609060101010101" pitchFamily="49" charset="-122"/>
              </a:rPr>
              <a:t>  startTime: </a:t>
            </a:r>
            <a:endParaRPr lang="en-US" altLang="zh-CN" sz="2000" b="0" dirty="0">
              <a:latin typeface="FangSong" panose="02010609060101010101" pitchFamily="49" charset="-122"/>
              <a:ea typeface="FangSong" panose="02010609060101010101" pitchFamily="49" charset="-122"/>
            </a:endParaRPr>
          </a:p>
          <a:p>
            <a:pPr algn="l"/>
            <a:r>
              <a:rPr lang="en-US" altLang="zh-CN" sz="2000" b="0" dirty="0">
                <a:latin typeface="FangSong" panose="02010609060101010101" pitchFamily="49" charset="-122"/>
                <a:ea typeface="FangSong" panose="02010609060101010101" pitchFamily="49" charset="-122"/>
              </a:rPr>
              <a:t>```</a:t>
            </a:r>
            <a:endParaRPr lang="zh-CN" altLang="en-US" sz="2000" b="0" dirty="0">
              <a:latin typeface="FangSong" panose="02010609060101010101" pitchFamily="49" charset="-122"/>
              <a:ea typeface="FangSong" panose="02010609060101010101" pitchFamily="49" charset="-122"/>
            </a:endParaRPr>
          </a:p>
        </p:txBody>
      </p:sp>
      <p:sp>
        <p:nvSpPr>
          <p:cNvPr id="5" name="文本框 4">
            <a:extLst>
              <a:ext uri="{FF2B5EF4-FFF2-40B4-BE49-F238E27FC236}">
                <a16:creationId xmlns:a16="http://schemas.microsoft.com/office/drawing/2014/main" id="{52EF06C7-2B5E-B54C-BE27-0D3F49650B91}"/>
              </a:ext>
            </a:extLst>
          </p:cNvPr>
          <p:cNvSpPr txBox="1"/>
          <p:nvPr/>
        </p:nvSpPr>
        <p:spPr>
          <a:xfrm>
            <a:off x="176949" y="490454"/>
            <a:ext cx="4836034"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中台：分布式训练</a:t>
            </a:r>
            <a:endParaRPr lang="en-US" altLang="zh-CN" sz="3413" kern="1200" dirty="0">
              <a:gradFill>
                <a:gsLst>
                  <a:gs pos="43000">
                    <a:schemeClr val="accent1"/>
                  </a:gs>
                  <a:gs pos="100000">
                    <a:schemeClr val="accent2"/>
                  </a:gs>
                </a:gsLst>
                <a:lin ang="2700000" scaled="0"/>
              </a:gradFill>
              <a:latin typeface="+mj-ea"/>
            </a:endParaRPr>
          </a:p>
        </p:txBody>
      </p:sp>
      <p:pic>
        <p:nvPicPr>
          <p:cNvPr id="6" name="图片 5" descr="卡通人物&#10;&#10;低可信度描述已自动生成">
            <a:extLst>
              <a:ext uri="{FF2B5EF4-FFF2-40B4-BE49-F238E27FC236}">
                <a16:creationId xmlns:a16="http://schemas.microsoft.com/office/drawing/2014/main" id="{9A2D526A-53CD-454B-A646-07E6712242B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
        <p:nvSpPr>
          <p:cNvPr id="8" name="文本框 7">
            <a:extLst>
              <a:ext uri="{FF2B5EF4-FFF2-40B4-BE49-F238E27FC236}">
                <a16:creationId xmlns:a16="http://schemas.microsoft.com/office/drawing/2014/main" id="{14EC7865-F8BD-A146-820A-0014C9AE0150}"/>
              </a:ext>
            </a:extLst>
          </p:cNvPr>
          <p:cNvSpPr txBox="1"/>
          <p:nvPr/>
        </p:nvSpPr>
        <p:spPr>
          <a:xfrm>
            <a:off x="9239165" y="3634903"/>
            <a:ext cx="3065066" cy="4269567"/>
          </a:xfrm>
          <a:prstGeom prst="rect">
            <a:avLst/>
          </a:prstGeom>
          <a:noFill/>
          <a:ln w="12700" cap="flat">
            <a:solidFill>
              <a:schemeClr val="tx1"/>
            </a:solidFill>
            <a:prstDash val="dash"/>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kumimoji="0" lang="en-US" altLang="zh-CN" sz="2400" b="1" i="0" u="none" strike="noStrike" kern="1200" cap="none" spc="0" normalizeH="0" baseline="0" noProof="0" dirty="0">
                <a:ln>
                  <a:noFill/>
                </a:ln>
                <a:gradFill>
                  <a:gsLst>
                    <a:gs pos="43000">
                      <a:srgbClr val="00A2FF"/>
                    </a:gs>
                    <a:gs pos="100000">
                      <a:srgbClr val="16E7CF"/>
                    </a:gs>
                  </a:gsLst>
                  <a:lin ang="2700000" scaled="0"/>
                </a:gradFill>
                <a:effectLst/>
                <a:uLnTx/>
                <a:uFillTx/>
                <a:latin typeface="Helvetica Neue Medium"/>
                <a:ea typeface="Helvetica Neue"/>
                <a:cs typeface="Helvetica Neue"/>
                <a:sym typeface="Helvetica Neue"/>
              </a:rPr>
              <a:t>training-operator</a:t>
            </a:r>
          </a:p>
          <a:p>
            <a:pPr algn="l" defTabSz="650230" hangingPunct="1">
              <a:lnSpc>
                <a:spcPct val="133000"/>
              </a:lnSpc>
            </a:pPr>
            <a:r>
              <a:rPr lang="zh-CN" altLang="en-US" sz="2400" b="0" kern="1200" dirty="0">
                <a:solidFill>
                  <a:prstClr val="black"/>
                </a:solidFill>
                <a:latin typeface="FangSong" panose="02010609060101010101" pitchFamily="49" charset="-122"/>
                <a:ea typeface="FangSong" panose="02010609060101010101" pitchFamily="49" charset="-122"/>
                <a:cs typeface="+mn-cs"/>
              </a:rPr>
              <a:t>包含：</a:t>
            </a:r>
            <a:endParaRPr lang="en" altLang="zh-CN" sz="2400" b="0" kern="1200" dirty="0">
              <a:solidFill>
                <a:prstClr val="black"/>
              </a:solidFill>
              <a:latin typeface="FangSong" panose="02010609060101010101" pitchFamily="49" charset="-122"/>
              <a:ea typeface="FangSong" panose="02010609060101010101" pitchFamily="49" charset="-122"/>
              <a:cs typeface="+mn-cs"/>
            </a:endParaRPr>
          </a:p>
          <a:p>
            <a:pPr marL="342900" indent="-342900" algn="l" defTabSz="650230" hangingPunct="1">
              <a:lnSpc>
                <a:spcPct val="133000"/>
              </a:lnSpc>
              <a:buFont typeface="Arial" panose="020B0604020202020204" pitchFamily="34" charset="0"/>
              <a:buChar char="•"/>
            </a:pPr>
            <a:r>
              <a:rPr lang="en" altLang="zh-CN" sz="2400" b="0" kern="1200" dirty="0" err="1">
                <a:solidFill>
                  <a:prstClr val="black"/>
                </a:solidFill>
                <a:latin typeface="FangSong" panose="02010609060101010101" pitchFamily="49" charset="-122"/>
                <a:ea typeface="FangSong" panose="02010609060101010101" pitchFamily="49" charset="-122"/>
                <a:cs typeface="+mn-cs"/>
              </a:rPr>
              <a:t>Tfjob</a:t>
            </a:r>
            <a:endParaRPr lang="en-US" altLang="zh-CN" b="0" kern="1200" dirty="0">
              <a:solidFill>
                <a:prstClr val="black"/>
              </a:solidFill>
              <a:latin typeface="FangSong" panose="02010609060101010101" pitchFamily="49" charset="-122"/>
              <a:ea typeface="FangSong" panose="02010609060101010101" pitchFamily="49" charset="-122"/>
              <a:cs typeface="+mn-cs"/>
            </a:endParaRPr>
          </a:p>
          <a:p>
            <a:pPr marL="342900" indent="-342900" algn="l" defTabSz="650230" hangingPunct="1">
              <a:lnSpc>
                <a:spcPct val="133000"/>
              </a:lnSpc>
              <a:buFont typeface="Arial" panose="020B0604020202020204" pitchFamily="34" charset="0"/>
              <a:buChar char="•"/>
            </a:pPr>
            <a:r>
              <a:rPr lang="en-US" altLang="zh-CN" sz="2400" b="0" kern="1200" dirty="0" err="1">
                <a:solidFill>
                  <a:prstClr val="black"/>
                </a:solidFill>
                <a:latin typeface="FangSong" panose="02010609060101010101" pitchFamily="49" charset="-122"/>
                <a:ea typeface="FangSong" panose="02010609060101010101" pitchFamily="49" charset="-122"/>
                <a:cs typeface="+mn-cs"/>
              </a:rPr>
              <a:t>Pytorchjob</a:t>
            </a:r>
            <a:endParaRPr lang="en-US" altLang="zh-CN" b="0" kern="1200" dirty="0">
              <a:solidFill>
                <a:prstClr val="black"/>
              </a:solidFill>
              <a:latin typeface="FangSong" panose="02010609060101010101" pitchFamily="49" charset="-122"/>
              <a:ea typeface="FangSong" panose="02010609060101010101" pitchFamily="49" charset="-122"/>
              <a:cs typeface="+mn-cs"/>
            </a:endParaRPr>
          </a:p>
          <a:p>
            <a:pPr marL="342900" indent="-342900" algn="l" defTabSz="650230" hangingPunct="1">
              <a:lnSpc>
                <a:spcPct val="133000"/>
              </a:lnSpc>
              <a:buFont typeface="Arial" panose="020B0604020202020204" pitchFamily="34" charset="0"/>
              <a:buChar char="•"/>
            </a:pPr>
            <a:r>
              <a:rPr lang="en-US" altLang="zh-CN" sz="2400" b="0" kern="1200" dirty="0" err="1">
                <a:solidFill>
                  <a:prstClr val="black"/>
                </a:solidFill>
                <a:latin typeface="FangSong" panose="02010609060101010101" pitchFamily="49" charset="-122"/>
                <a:ea typeface="FangSong" panose="02010609060101010101" pitchFamily="49" charset="-122"/>
                <a:cs typeface="+mn-cs"/>
              </a:rPr>
              <a:t>Xgb</a:t>
            </a:r>
            <a:r>
              <a:rPr lang="en" altLang="zh-CN" sz="2400" b="0" kern="1200" dirty="0">
                <a:solidFill>
                  <a:prstClr val="black"/>
                </a:solidFill>
                <a:latin typeface="FangSong" panose="02010609060101010101" pitchFamily="49" charset="-122"/>
                <a:ea typeface="FangSong" panose="02010609060101010101" pitchFamily="49" charset="-122"/>
                <a:cs typeface="+mn-cs"/>
              </a:rPr>
              <a:t>job</a:t>
            </a:r>
            <a:endParaRPr lang="en-US" altLang="zh-CN" b="0" kern="1200" dirty="0">
              <a:solidFill>
                <a:prstClr val="black"/>
              </a:solidFill>
              <a:latin typeface="FangSong" panose="02010609060101010101" pitchFamily="49" charset="-122"/>
              <a:ea typeface="FangSong" panose="02010609060101010101" pitchFamily="49" charset="-122"/>
              <a:cs typeface="+mn-cs"/>
            </a:endParaRPr>
          </a:p>
          <a:p>
            <a:pPr marL="342900" indent="-342900" algn="l" defTabSz="650230" hangingPunct="1">
              <a:lnSpc>
                <a:spcPct val="133000"/>
              </a:lnSpc>
              <a:buFont typeface="Arial" panose="020B0604020202020204" pitchFamily="34" charset="0"/>
              <a:buChar char="•"/>
            </a:pPr>
            <a:r>
              <a:rPr lang="en-US" altLang="zh-CN" sz="2400" b="0" kern="1200" dirty="0" err="1">
                <a:solidFill>
                  <a:prstClr val="black"/>
                </a:solidFill>
                <a:latin typeface="FangSong" panose="02010609060101010101" pitchFamily="49" charset="-122"/>
                <a:ea typeface="FangSong" panose="02010609060101010101" pitchFamily="49" charset="-122"/>
                <a:cs typeface="+mn-cs"/>
              </a:rPr>
              <a:t>Mpijob</a:t>
            </a:r>
            <a:endParaRPr lang="en-US" altLang="zh-CN" b="0" kern="1200" dirty="0">
              <a:solidFill>
                <a:prstClr val="black"/>
              </a:solidFill>
              <a:latin typeface="FangSong" panose="02010609060101010101" pitchFamily="49" charset="-122"/>
              <a:ea typeface="FangSong" panose="02010609060101010101" pitchFamily="49" charset="-122"/>
              <a:cs typeface="+mn-cs"/>
            </a:endParaRPr>
          </a:p>
          <a:p>
            <a:pPr marL="342900" indent="-342900" algn="l" defTabSz="650230" hangingPunct="1">
              <a:lnSpc>
                <a:spcPct val="133000"/>
              </a:lnSpc>
              <a:buFont typeface="Arial" panose="020B0604020202020204" pitchFamily="34" charset="0"/>
              <a:buChar char="•"/>
            </a:pPr>
            <a:r>
              <a:rPr lang="en-US" altLang="zh-CN" sz="2400" b="0" kern="1200" dirty="0" err="1">
                <a:solidFill>
                  <a:prstClr val="black"/>
                </a:solidFill>
                <a:latin typeface="FangSong" panose="02010609060101010101" pitchFamily="49" charset="-122"/>
                <a:ea typeface="FangSong" panose="02010609060101010101" pitchFamily="49" charset="-122"/>
                <a:cs typeface="+mn-cs"/>
              </a:rPr>
              <a:t>Mxnetjob</a:t>
            </a:r>
            <a:endParaRPr lang="en-US" altLang="zh-CN" b="0" kern="1200" dirty="0">
              <a:solidFill>
                <a:prstClr val="black"/>
              </a:solidFill>
              <a:latin typeface="FangSong" panose="02010609060101010101" pitchFamily="49" charset="-122"/>
              <a:ea typeface="FangSong" panose="02010609060101010101" pitchFamily="49" charset="-122"/>
              <a:cs typeface="+mn-cs"/>
            </a:endParaRPr>
          </a:p>
          <a:p>
            <a:pPr marL="342900" indent="-342900" algn="l" defTabSz="650230" hangingPunct="1">
              <a:lnSpc>
                <a:spcPct val="133000"/>
              </a:lnSpc>
              <a:buFont typeface="Arial" panose="020B0604020202020204" pitchFamily="34" charset="0"/>
              <a:buChar char="•"/>
            </a:pPr>
            <a:r>
              <a:rPr lang="en-US" altLang="zh-CN" sz="2400" b="0" kern="1200" dirty="0" err="1">
                <a:solidFill>
                  <a:prstClr val="black"/>
                </a:solidFill>
                <a:latin typeface="FangSong" panose="02010609060101010101" pitchFamily="49" charset="-122"/>
                <a:ea typeface="FangSong" panose="02010609060101010101" pitchFamily="49" charset="-122"/>
                <a:cs typeface="+mn-cs"/>
              </a:rPr>
              <a:t>Paddlejob</a:t>
            </a:r>
            <a:endParaRPr lang="en" altLang="zh-CN" sz="2400" b="0" kern="1200" dirty="0">
              <a:solidFill>
                <a:prstClr val="black"/>
              </a:solidFill>
              <a:latin typeface="FangSong" panose="02010609060101010101" pitchFamily="49" charset="-122"/>
              <a:ea typeface="FangSong" panose="02010609060101010101" pitchFamily="49" charset="-122"/>
              <a:cs typeface="+mn-cs"/>
            </a:endParaRPr>
          </a:p>
          <a:p>
            <a:pPr marL="342900" indent="-342900" algn="l">
              <a:buFont typeface="Arial" panose="020B0604020202020204" pitchFamily="34" charset="0"/>
              <a:buChar char="•"/>
            </a:pPr>
            <a:endParaRPr lang="zh-CN" altLang="en-US" dirty="0"/>
          </a:p>
        </p:txBody>
      </p:sp>
      <p:sp>
        <p:nvSpPr>
          <p:cNvPr id="9" name="文本框 8">
            <a:extLst>
              <a:ext uri="{FF2B5EF4-FFF2-40B4-BE49-F238E27FC236}">
                <a16:creationId xmlns:a16="http://schemas.microsoft.com/office/drawing/2014/main" id="{F3EFAF0F-C301-4548-829E-C8E35C5555BB}"/>
              </a:ext>
            </a:extLst>
          </p:cNvPr>
          <p:cNvSpPr txBox="1"/>
          <p:nvPr/>
        </p:nvSpPr>
        <p:spPr>
          <a:xfrm>
            <a:off x="13381453" y="3634903"/>
            <a:ext cx="3091504" cy="4524315"/>
          </a:xfrm>
          <a:prstGeom prst="rect">
            <a:avLst/>
          </a:prstGeom>
          <a:noFill/>
          <a:ln w="31750" cap="flat">
            <a:solidFill>
              <a:schemeClr val="bg1">
                <a:lumMod val="50000"/>
              </a:schemeClr>
            </a:solidFill>
            <a:prstDash val="sysDash"/>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en-US" altLang="zh-CN" kern="1200" dirty="0">
                <a:gradFill>
                  <a:gsLst>
                    <a:gs pos="43000">
                      <a:srgbClr val="00A2FF"/>
                    </a:gs>
                    <a:gs pos="100000">
                      <a:srgbClr val="16E7CF"/>
                    </a:gs>
                  </a:gsLst>
                  <a:lin ang="2700000" scaled="0"/>
                </a:gradFill>
                <a:latin typeface="Helvetica Neue Medium"/>
              </a:rPr>
              <a:t>volcano</a:t>
            </a:r>
          </a:p>
          <a:p>
            <a:pPr algn="l"/>
            <a:r>
              <a:rPr lang="zh-CN" altLang="en-US" b="0" dirty="0">
                <a:solidFill>
                  <a:schemeClr val="tx1"/>
                </a:solidFill>
                <a:latin typeface="FangSong" panose="02010609060101010101" pitchFamily="49" charset="-122"/>
                <a:ea typeface="FangSong" panose="02010609060101010101" pitchFamily="49" charset="-122"/>
              </a:rPr>
              <a:t>包含：</a:t>
            </a:r>
            <a:endParaRPr lang="zh-CN" altLang="en-US" b="0" i="0" u="none" strike="noStrike" dirty="0">
              <a:solidFill>
                <a:schemeClr val="tx1"/>
              </a:solidFill>
              <a:effectLst/>
              <a:latin typeface="FangSong" panose="02010609060101010101" pitchFamily="49" charset="-122"/>
              <a:ea typeface="FangSong" panose="02010609060101010101" pitchFamily="49" charset="-122"/>
            </a:endParaRPr>
          </a:p>
          <a:p>
            <a:pPr marL="342900" indent="-342900" algn="l">
              <a:buFont typeface="Arial" panose="020B0604020202020204" pitchFamily="34" charset="0"/>
              <a:buChar char="•"/>
            </a:pPr>
            <a:r>
              <a:rPr lang="en" altLang="zh-CN" b="0" i="0" u="none" strike="noStrike" dirty="0">
                <a:solidFill>
                  <a:schemeClr val="tx1"/>
                </a:solidFill>
                <a:effectLst/>
                <a:latin typeface="FangSong" panose="02010609060101010101" pitchFamily="49" charset="-122"/>
                <a:ea typeface="FangSong" panose="02010609060101010101" pitchFamily="49" charset="-122"/>
              </a:rPr>
              <a:t>Spark</a:t>
            </a:r>
          </a:p>
          <a:p>
            <a:pPr marL="342900" indent="-342900" algn="l">
              <a:buFont typeface="Arial" panose="020B0604020202020204" pitchFamily="34" charset="0"/>
              <a:buChar char="•"/>
            </a:pPr>
            <a:r>
              <a:rPr lang="en" altLang="zh-CN" b="0" i="0" u="none" strike="noStrike" dirty="0">
                <a:solidFill>
                  <a:schemeClr val="tx1"/>
                </a:solidFill>
                <a:effectLst/>
                <a:latin typeface="FangSong" panose="02010609060101010101" pitchFamily="49" charset="-122"/>
                <a:ea typeface="FangSong" panose="02010609060101010101" pitchFamily="49" charset="-122"/>
              </a:rPr>
              <a:t>TensorFlow</a:t>
            </a:r>
          </a:p>
          <a:p>
            <a:pPr marL="342900" indent="-342900" algn="l">
              <a:buFont typeface="Arial" panose="020B0604020202020204" pitchFamily="34" charset="0"/>
              <a:buChar char="•"/>
            </a:pPr>
            <a:r>
              <a:rPr lang="en" altLang="zh-CN" b="0" i="0" u="none" strike="noStrike" dirty="0" err="1">
                <a:solidFill>
                  <a:schemeClr val="tx1"/>
                </a:solidFill>
                <a:effectLst/>
                <a:latin typeface="FangSong" panose="02010609060101010101" pitchFamily="49" charset="-122"/>
                <a:ea typeface="FangSong" panose="02010609060101010101" pitchFamily="49" charset="-122"/>
              </a:rPr>
              <a:t>PyTorch</a:t>
            </a:r>
            <a:endParaRPr lang="en" altLang="zh-CN" b="0" i="0" u="none" strike="noStrike" dirty="0">
              <a:solidFill>
                <a:schemeClr val="tx1"/>
              </a:solidFill>
              <a:effectLst/>
              <a:latin typeface="FangSong" panose="02010609060101010101" pitchFamily="49" charset="-122"/>
              <a:ea typeface="FangSong" panose="02010609060101010101" pitchFamily="49" charset="-122"/>
            </a:endParaRPr>
          </a:p>
          <a:p>
            <a:pPr marL="342900" indent="-342900" algn="l">
              <a:buFont typeface="Arial" panose="020B0604020202020204" pitchFamily="34" charset="0"/>
              <a:buChar char="•"/>
            </a:pPr>
            <a:r>
              <a:rPr lang="en" altLang="zh-CN" b="0" i="0" u="none" strike="noStrike" dirty="0" err="1">
                <a:solidFill>
                  <a:schemeClr val="tx1"/>
                </a:solidFill>
                <a:effectLst/>
                <a:latin typeface="FangSong" panose="02010609060101010101" pitchFamily="49" charset="-122"/>
                <a:ea typeface="FangSong" panose="02010609060101010101" pitchFamily="49" charset="-122"/>
              </a:rPr>
              <a:t>Flink</a:t>
            </a:r>
            <a:endParaRPr lang="en" altLang="zh-CN" b="0" i="0" u="none" strike="noStrike" dirty="0">
              <a:solidFill>
                <a:schemeClr val="tx1"/>
              </a:solidFill>
              <a:effectLst/>
              <a:latin typeface="FangSong" panose="02010609060101010101" pitchFamily="49" charset="-122"/>
              <a:ea typeface="FangSong" panose="02010609060101010101" pitchFamily="49" charset="-122"/>
            </a:endParaRPr>
          </a:p>
          <a:p>
            <a:pPr marL="342900" indent="-342900" algn="l">
              <a:buFont typeface="Arial" panose="020B0604020202020204" pitchFamily="34" charset="0"/>
              <a:buChar char="•"/>
            </a:pPr>
            <a:r>
              <a:rPr lang="en" altLang="zh-CN" b="0" i="0" u="none" strike="noStrike" dirty="0" err="1">
                <a:solidFill>
                  <a:schemeClr val="tx1"/>
                </a:solidFill>
                <a:effectLst/>
                <a:latin typeface="FangSong" panose="02010609060101010101" pitchFamily="49" charset="-122"/>
                <a:ea typeface="FangSong" panose="02010609060101010101" pitchFamily="49" charset="-122"/>
              </a:rPr>
              <a:t>MindSpore</a:t>
            </a:r>
            <a:endParaRPr lang="en" altLang="zh-CN" b="0" i="0" u="none" strike="noStrike" dirty="0">
              <a:solidFill>
                <a:schemeClr val="tx1"/>
              </a:solidFill>
              <a:effectLst/>
              <a:latin typeface="FangSong" panose="02010609060101010101" pitchFamily="49" charset="-122"/>
              <a:ea typeface="FangSong" panose="02010609060101010101" pitchFamily="49" charset="-122"/>
            </a:endParaRPr>
          </a:p>
          <a:p>
            <a:pPr marL="342900" indent="-342900" algn="l">
              <a:buFont typeface="Arial" panose="020B0604020202020204" pitchFamily="34" charset="0"/>
              <a:buChar char="•"/>
            </a:pPr>
            <a:r>
              <a:rPr lang="en" altLang="zh-CN" b="0" i="0" u="none" strike="noStrike" dirty="0" err="1">
                <a:solidFill>
                  <a:schemeClr val="tx1"/>
                </a:solidFill>
                <a:effectLst/>
                <a:latin typeface="FangSong" panose="02010609060101010101" pitchFamily="49" charset="-122"/>
                <a:ea typeface="FangSong" panose="02010609060101010101" pitchFamily="49" charset="-122"/>
              </a:rPr>
              <a:t>PaddlePaddle</a:t>
            </a:r>
            <a:endParaRPr lang="en" altLang="zh-CN" b="0" i="0" u="none" strike="noStrike" dirty="0">
              <a:solidFill>
                <a:schemeClr val="tx1"/>
              </a:solidFill>
              <a:effectLst/>
              <a:latin typeface="FangSong" panose="02010609060101010101" pitchFamily="49" charset="-122"/>
              <a:ea typeface="FangSong" panose="02010609060101010101" pitchFamily="49" charset="-122"/>
            </a:endParaRPr>
          </a:p>
          <a:p>
            <a:pPr marL="342900" indent="-342900" algn="l">
              <a:buFont typeface="Arial" panose="020B0604020202020204" pitchFamily="34" charset="0"/>
              <a:buChar char="•"/>
            </a:pPr>
            <a:r>
              <a:rPr lang="en" altLang="zh-CN" b="0" i="0" u="none" strike="noStrike" dirty="0" err="1">
                <a:solidFill>
                  <a:schemeClr val="tx1"/>
                </a:solidFill>
                <a:effectLst/>
                <a:latin typeface="FangSong" panose="02010609060101010101" pitchFamily="49" charset="-122"/>
                <a:ea typeface="FangSong" panose="02010609060101010101" pitchFamily="49" charset="-122"/>
              </a:rPr>
              <a:t>OpenMPI</a:t>
            </a:r>
            <a:endParaRPr lang="en" altLang="zh-CN" b="0" i="0" u="none" strike="noStrike" dirty="0">
              <a:solidFill>
                <a:schemeClr val="tx1"/>
              </a:solidFill>
              <a:effectLst/>
              <a:latin typeface="FangSong" panose="02010609060101010101" pitchFamily="49" charset="-122"/>
              <a:ea typeface="FangSong" panose="02010609060101010101" pitchFamily="49" charset="-122"/>
            </a:endParaRPr>
          </a:p>
          <a:p>
            <a:pPr marL="342900" indent="-342900" algn="l">
              <a:buFont typeface="Arial" panose="020B0604020202020204" pitchFamily="34" charset="0"/>
              <a:buChar char="•"/>
            </a:pPr>
            <a:r>
              <a:rPr lang="en" altLang="zh-CN" b="0" i="0" u="none" strike="noStrike" dirty="0" err="1">
                <a:solidFill>
                  <a:schemeClr val="tx1"/>
                </a:solidFill>
                <a:effectLst/>
                <a:latin typeface="FangSong" panose="02010609060101010101" pitchFamily="49" charset="-122"/>
                <a:ea typeface="FangSong" panose="02010609060101010101" pitchFamily="49" charset="-122"/>
              </a:rPr>
              <a:t>Horovod</a:t>
            </a:r>
            <a:endParaRPr lang="en" altLang="zh-CN" b="0" i="0" u="none" strike="noStrike" dirty="0">
              <a:solidFill>
                <a:schemeClr val="tx1"/>
              </a:solidFill>
              <a:effectLst/>
              <a:latin typeface="FangSong" panose="02010609060101010101" pitchFamily="49" charset="-122"/>
              <a:ea typeface="FangSong" panose="02010609060101010101" pitchFamily="49" charset="-122"/>
            </a:endParaRPr>
          </a:p>
          <a:p>
            <a:pPr marL="342900" indent="-342900" algn="l">
              <a:buFont typeface="Arial" panose="020B0604020202020204" pitchFamily="34" charset="0"/>
              <a:buChar char="•"/>
            </a:pPr>
            <a:r>
              <a:rPr lang="en" altLang="zh-CN" b="0" i="0" u="none" strike="noStrike" dirty="0" err="1">
                <a:solidFill>
                  <a:schemeClr val="tx1"/>
                </a:solidFill>
                <a:effectLst/>
                <a:latin typeface="FangSong" panose="02010609060101010101" pitchFamily="49" charset="-122"/>
                <a:ea typeface="FangSong" panose="02010609060101010101" pitchFamily="49" charset="-122"/>
              </a:rPr>
              <a:t>mxnet</a:t>
            </a:r>
            <a:endParaRPr lang="en" altLang="zh-CN" b="0" i="0" u="none" strike="noStrike" dirty="0">
              <a:solidFill>
                <a:schemeClr val="tx1"/>
              </a:solidFill>
              <a:effectLst/>
              <a:latin typeface="FangSong" panose="02010609060101010101" pitchFamily="49" charset="-122"/>
              <a:ea typeface="FangSong" panose="02010609060101010101" pitchFamily="49" charset="-122"/>
            </a:endParaRPr>
          </a:p>
          <a:p>
            <a:pPr marL="342900" indent="-342900" algn="l">
              <a:buFont typeface="Arial" panose="020B0604020202020204" pitchFamily="34" charset="0"/>
              <a:buChar char="•"/>
            </a:pPr>
            <a:r>
              <a:rPr lang="en" altLang="zh-CN" b="0" i="0" u="none" strike="noStrike" dirty="0" err="1">
                <a:solidFill>
                  <a:schemeClr val="tx1"/>
                </a:solidFill>
                <a:effectLst/>
                <a:latin typeface="FangSong" panose="02010609060101010101" pitchFamily="49" charset="-122"/>
                <a:ea typeface="FangSong" panose="02010609060101010101" pitchFamily="49" charset="-122"/>
              </a:rPr>
              <a:t>KubeGene</a:t>
            </a:r>
            <a:endParaRPr lang="en" altLang="zh-CN" b="0" i="0" u="none" strike="noStrike" dirty="0">
              <a:solidFill>
                <a:schemeClr val="tx1"/>
              </a:solidFill>
              <a:effectLst/>
              <a:latin typeface="FangSong" panose="02010609060101010101" pitchFamily="49" charset="-122"/>
              <a:ea typeface="FangSong" panose="02010609060101010101" pitchFamily="49" charset="-122"/>
            </a:endParaRPr>
          </a:p>
        </p:txBody>
      </p:sp>
    </p:spTree>
    <p:extLst>
      <p:ext uri="{BB962C8B-B14F-4D97-AF65-F5344CB8AC3E}">
        <p14:creationId xmlns:p14="http://schemas.microsoft.com/office/powerpoint/2010/main" val="1172375431"/>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a:extLst>
              <a:ext uri="{FF2B5EF4-FFF2-40B4-BE49-F238E27FC236}">
                <a16:creationId xmlns:a16="http://schemas.microsoft.com/office/drawing/2014/main" id="{CCAE38D0-F0CF-1247-A2C4-23F3BA68F025}"/>
              </a:ext>
            </a:extLst>
          </p:cNvPr>
          <p:cNvSpPr/>
          <p:nvPr/>
        </p:nvSpPr>
        <p:spPr>
          <a:xfrm>
            <a:off x="12277374" y="2058187"/>
            <a:ext cx="3177646" cy="2473841"/>
          </a:xfrm>
          <a:prstGeom prst="ellipse">
            <a:avLst/>
          </a:prstGeom>
          <a:noFill/>
          <a:ln w="19050" cap="flat">
            <a:solidFill>
              <a:srgbClr val="00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2249" tIns="72249" rIns="72249" bIns="72249" numCol="1" spcCol="38100" rtlCol="0" anchor="ctr">
            <a:noAutofit/>
          </a:bodyPr>
          <a:lstStyle/>
          <a:p>
            <a:pPr defTabSz="830849"/>
            <a:endParaRPr lang="zh-CN" altLang="en-US" sz="3129" b="0" kern="1200">
              <a:solidFill>
                <a:srgbClr val="FFFFFF"/>
              </a:solidFill>
              <a:latin typeface="Helvetica Neue Medium"/>
              <a:cs typeface="Helvetica Neue Medium"/>
              <a:sym typeface="Helvetica Neue Medium"/>
            </a:endParaRPr>
          </a:p>
        </p:txBody>
      </p:sp>
      <p:sp>
        <p:nvSpPr>
          <p:cNvPr id="4" name="圆角矩形 3">
            <a:extLst>
              <a:ext uri="{FF2B5EF4-FFF2-40B4-BE49-F238E27FC236}">
                <a16:creationId xmlns:a16="http://schemas.microsoft.com/office/drawing/2014/main" id="{75D16954-21A8-204D-A8E3-C3769CDC7510}"/>
              </a:ext>
            </a:extLst>
          </p:cNvPr>
          <p:cNvSpPr/>
          <p:nvPr/>
        </p:nvSpPr>
        <p:spPr>
          <a:xfrm>
            <a:off x="812677" y="1780850"/>
            <a:ext cx="1125760" cy="684807"/>
          </a:xfrm>
          <a:prstGeom prst="roundRect">
            <a:avLst/>
          </a:prstGeom>
          <a:solidFill>
            <a:srgbClr val="1672FB"/>
          </a:solidFill>
          <a:ln w="25400" cap="flat">
            <a:no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991" b="0" dirty="0">
                <a:solidFill>
                  <a:srgbClr val="FFFFFF"/>
                </a:solidFill>
                <a:latin typeface="Microsoft YaHei Light" panose="020B0503020204020204" pitchFamily="34" charset="-122"/>
                <a:ea typeface="Microsoft YaHei Light" panose="020B0503020204020204" pitchFamily="34" charset="-122"/>
                <a:cs typeface="Helvetica Neue Medium"/>
                <a:sym typeface="Helvetica Neue Medium"/>
              </a:rPr>
              <a:t>worker</a:t>
            </a:r>
            <a:endParaRPr lang="zh-CN" altLang="en-US" sz="1991" b="0" dirty="0">
              <a:solidFill>
                <a:srgbClr val="FFFFFF"/>
              </a:solidFill>
              <a:latin typeface="Microsoft YaHei Light" panose="020B0503020204020204" pitchFamily="34" charset="-122"/>
              <a:ea typeface="Microsoft YaHei Light" panose="020B0503020204020204" pitchFamily="34" charset="-122"/>
              <a:cs typeface="Helvetica Neue Medium"/>
              <a:sym typeface="Helvetica Neue Medium"/>
            </a:endParaRPr>
          </a:p>
        </p:txBody>
      </p:sp>
      <p:sp>
        <p:nvSpPr>
          <p:cNvPr id="7" name="圆角矩形 6">
            <a:extLst>
              <a:ext uri="{FF2B5EF4-FFF2-40B4-BE49-F238E27FC236}">
                <a16:creationId xmlns:a16="http://schemas.microsoft.com/office/drawing/2014/main" id="{FBC9B35D-88D3-5B4C-A0C5-47D9B0F7D745}"/>
              </a:ext>
            </a:extLst>
          </p:cNvPr>
          <p:cNvSpPr/>
          <p:nvPr/>
        </p:nvSpPr>
        <p:spPr>
          <a:xfrm>
            <a:off x="812678" y="2841758"/>
            <a:ext cx="3806738" cy="862620"/>
          </a:xfrm>
          <a:prstGeom prst="roundRect">
            <a:avLst/>
          </a:prstGeom>
          <a:solidFill>
            <a:srgbClr val="1672FB"/>
          </a:solidFill>
          <a:ln w="25400" cap="flat">
            <a:no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991" b="0" dirty="0">
                <a:solidFill>
                  <a:srgbClr val="FFFFFF"/>
                </a:solidFill>
                <a:latin typeface="Microsoft YaHei Light" panose="020B0503020204020204" pitchFamily="34" charset="-122"/>
                <a:ea typeface="Microsoft YaHei Light" panose="020B0503020204020204" pitchFamily="34" charset="-122"/>
                <a:cs typeface="Helvetica Neue Medium"/>
                <a:sym typeface="Helvetica Neue Medium"/>
              </a:rPr>
              <a:t>master</a:t>
            </a:r>
            <a:endParaRPr lang="zh-CN" altLang="en-US" sz="1991" b="0" dirty="0">
              <a:solidFill>
                <a:srgbClr val="FFFFFF"/>
              </a:solidFill>
              <a:latin typeface="Microsoft YaHei Light" panose="020B0503020204020204" pitchFamily="34" charset="-122"/>
              <a:ea typeface="Microsoft YaHei Light" panose="020B0503020204020204" pitchFamily="34" charset="-122"/>
              <a:cs typeface="Helvetica Neue Medium"/>
              <a:sym typeface="Helvetica Neue Medium"/>
            </a:endParaRPr>
          </a:p>
        </p:txBody>
      </p:sp>
      <p:sp>
        <p:nvSpPr>
          <p:cNvPr id="10" name="圆角矩形 9">
            <a:extLst>
              <a:ext uri="{FF2B5EF4-FFF2-40B4-BE49-F238E27FC236}">
                <a16:creationId xmlns:a16="http://schemas.microsoft.com/office/drawing/2014/main" id="{6380A582-9A75-7E45-9207-50754248D729}"/>
              </a:ext>
            </a:extLst>
          </p:cNvPr>
          <p:cNvSpPr/>
          <p:nvPr/>
        </p:nvSpPr>
        <p:spPr>
          <a:xfrm>
            <a:off x="2153166" y="1780850"/>
            <a:ext cx="1125760" cy="684807"/>
          </a:xfrm>
          <a:prstGeom prst="roundRect">
            <a:avLst/>
          </a:prstGeom>
          <a:solidFill>
            <a:srgbClr val="1672FB"/>
          </a:solidFill>
          <a:ln w="25400" cap="flat">
            <a:no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991" b="0" dirty="0">
                <a:solidFill>
                  <a:srgbClr val="FFFFFF"/>
                </a:solidFill>
                <a:latin typeface="Microsoft YaHei Light" panose="020B0503020204020204" pitchFamily="34" charset="-122"/>
                <a:ea typeface="Microsoft YaHei Light" panose="020B0503020204020204" pitchFamily="34" charset="-122"/>
                <a:cs typeface="Helvetica Neue Medium"/>
                <a:sym typeface="Helvetica Neue Medium"/>
              </a:rPr>
              <a:t>worker</a:t>
            </a:r>
            <a:endParaRPr lang="zh-CN" altLang="en-US" sz="1991" b="0" dirty="0">
              <a:solidFill>
                <a:srgbClr val="FFFFFF"/>
              </a:solidFill>
              <a:latin typeface="Microsoft YaHei Light" panose="020B0503020204020204" pitchFamily="34" charset="-122"/>
              <a:ea typeface="Microsoft YaHei Light" panose="020B0503020204020204" pitchFamily="34" charset="-122"/>
              <a:cs typeface="Helvetica Neue Medium"/>
              <a:sym typeface="Helvetica Neue Medium"/>
            </a:endParaRPr>
          </a:p>
        </p:txBody>
      </p:sp>
      <p:sp>
        <p:nvSpPr>
          <p:cNvPr id="11" name="圆角矩形 10">
            <a:extLst>
              <a:ext uri="{FF2B5EF4-FFF2-40B4-BE49-F238E27FC236}">
                <a16:creationId xmlns:a16="http://schemas.microsoft.com/office/drawing/2014/main" id="{7B1C8007-694B-A149-ADC1-3693B0612229}"/>
              </a:ext>
            </a:extLst>
          </p:cNvPr>
          <p:cNvSpPr/>
          <p:nvPr/>
        </p:nvSpPr>
        <p:spPr>
          <a:xfrm>
            <a:off x="3493655" y="1780850"/>
            <a:ext cx="1125760" cy="684807"/>
          </a:xfrm>
          <a:prstGeom prst="roundRect">
            <a:avLst/>
          </a:prstGeom>
          <a:solidFill>
            <a:srgbClr val="1672FB"/>
          </a:solidFill>
          <a:ln w="25400" cap="flat">
            <a:no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991" b="0" dirty="0">
                <a:solidFill>
                  <a:srgbClr val="FFFFFF"/>
                </a:solidFill>
                <a:latin typeface="Microsoft YaHei Light" panose="020B0503020204020204" pitchFamily="34" charset="-122"/>
                <a:ea typeface="Microsoft YaHei Light" panose="020B0503020204020204" pitchFamily="34" charset="-122"/>
                <a:cs typeface="Helvetica Neue Medium"/>
                <a:sym typeface="Helvetica Neue Medium"/>
              </a:rPr>
              <a:t>worker</a:t>
            </a:r>
            <a:endParaRPr lang="zh-CN" altLang="en-US" sz="1991" b="0" dirty="0">
              <a:solidFill>
                <a:srgbClr val="FFFFFF"/>
              </a:solidFill>
              <a:latin typeface="Microsoft YaHei Light" panose="020B0503020204020204" pitchFamily="34" charset="-122"/>
              <a:ea typeface="Microsoft YaHei Light" panose="020B0503020204020204" pitchFamily="34" charset="-122"/>
              <a:cs typeface="Helvetica Neue Medium"/>
              <a:sym typeface="Helvetica Neue Medium"/>
            </a:endParaRPr>
          </a:p>
        </p:txBody>
      </p:sp>
      <p:sp>
        <p:nvSpPr>
          <p:cNvPr id="12" name="圆角矩形 11">
            <a:extLst>
              <a:ext uri="{FF2B5EF4-FFF2-40B4-BE49-F238E27FC236}">
                <a16:creationId xmlns:a16="http://schemas.microsoft.com/office/drawing/2014/main" id="{AF302E0D-E022-0A43-AE40-80642F20FE9B}"/>
              </a:ext>
            </a:extLst>
          </p:cNvPr>
          <p:cNvSpPr/>
          <p:nvPr/>
        </p:nvSpPr>
        <p:spPr>
          <a:xfrm>
            <a:off x="812678" y="4080479"/>
            <a:ext cx="3806738" cy="862620"/>
          </a:xfrm>
          <a:prstGeom prst="roundRect">
            <a:avLst/>
          </a:prstGeom>
          <a:solidFill>
            <a:srgbClr val="1672FB"/>
          </a:solidFill>
          <a:ln w="25400" cap="flat">
            <a:no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algn="l" defTabSz="584170"/>
            <a:r>
              <a:rPr lang="zh-CN" altLang="en-US" sz="1991" b="0" dirty="0">
                <a:solidFill>
                  <a:srgbClr val="FFFFFF"/>
                </a:solidFill>
                <a:latin typeface="Microsoft YaHei Light" panose="020B0503020204020204" pitchFamily="34" charset="-122"/>
                <a:ea typeface="Microsoft YaHei Light" panose="020B0503020204020204" pitchFamily="34" charset="-122"/>
                <a:cs typeface="Helvetica Neue Medium"/>
              </a:rPr>
              <a:t>                   </a:t>
            </a:r>
            <a:r>
              <a:rPr lang="en-US" altLang="zh-CN" sz="1991" b="0" dirty="0">
                <a:solidFill>
                  <a:srgbClr val="FFFFFF"/>
                </a:solidFill>
                <a:latin typeface="Microsoft YaHei Light" panose="020B0503020204020204" pitchFamily="34" charset="-122"/>
                <a:ea typeface="Microsoft YaHei Light" panose="020B0503020204020204" pitchFamily="34" charset="-122"/>
                <a:cs typeface="Helvetica Neue Medium"/>
              </a:rPr>
              <a:t>driver</a:t>
            </a:r>
          </a:p>
        </p:txBody>
      </p:sp>
      <p:sp>
        <p:nvSpPr>
          <p:cNvPr id="14" name="矩形 13">
            <a:extLst>
              <a:ext uri="{FF2B5EF4-FFF2-40B4-BE49-F238E27FC236}">
                <a16:creationId xmlns:a16="http://schemas.microsoft.com/office/drawing/2014/main" id="{064BA198-7692-734F-BDC1-E43AAC9CF3E5}"/>
              </a:ext>
            </a:extLst>
          </p:cNvPr>
          <p:cNvSpPr/>
          <p:nvPr/>
        </p:nvSpPr>
        <p:spPr>
          <a:xfrm>
            <a:off x="416254" y="1375973"/>
            <a:ext cx="4601357" cy="4032895"/>
          </a:xfrm>
          <a:prstGeom prst="rect">
            <a:avLst/>
          </a:prstGeom>
          <a:noFill/>
          <a:ln w="12700" cap="flat">
            <a:solidFill>
              <a:schemeClr val="bg1">
                <a:lumMod val="75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endParaRPr lang="zh-CN" altLang="en-US" sz="2200" b="0">
              <a:solidFill>
                <a:srgbClr val="FFFFFF"/>
              </a:solidFill>
              <a:latin typeface="Helvetica Neue Medium"/>
              <a:cs typeface="Helvetica Neue Medium"/>
              <a:sym typeface="Helvetica Neue Medium"/>
            </a:endParaRPr>
          </a:p>
        </p:txBody>
      </p:sp>
      <p:sp>
        <p:nvSpPr>
          <p:cNvPr id="16" name="圆角矩形 15">
            <a:extLst>
              <a:ext uri="{FF2B5EF4-FFF2-40B4-BE49-F238E27FC236}">
                <a16:creationId xmlns:a16="http://schemas.microsoft.com/office/drawing/2014/main" id="{10FD3A31-7C35-CE4A-B74F-030A8B9F3359}"/>
              </a:ext>
            </a:extLst>
          </p:cNvPr>
          <p:cNvSpPr/>
          <p:nvPr/>
        </p:nvSpPr>
        <p:spPr>
          <a:xfrm>
            <a:off x="6557881" y="1795598"/>
            <a:ext cx="3225600" cy="921600"/>
          </a:xfrm>
          <a:prstGeom prst="roundRect">
            <a:avLst/>
          </a:prstGeom>
          <a:solidFill>
            <a:srgbClr val="1672FB"/>
          </a:solidFill>
          <a:ln w="25400" cap="flat">
            <a:no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991" b="0" dirty="0">
                <a:solidFill>
                  <a:srgbClr val="FFFFFF"/>
                </a:solidFill>
                <a:latin typeface="Microsoft YaHei Light" panose="020B0503020204020204" pitchFamily="34" charset="-122"/>
                <a:ea typeface="Microsoft YaHei Light" panose="020B0503020204020204" pitchFamily="34" charset="-122"/>
                <a:cs typeface="Helvetica Neue Medium"/>
                <a:sym typeface="Helvetica Neue Medium"/>
              </a:rPr>
              <a:t>worker1</a:t>
            </a:r>
            <a:endParaRPr lang="zh-CN" altLang="en-US" sz="1991" b="0" dirty="0">
              <a:solidFill>
                <a:srgbClr val="FFFFFF"/>
              </a:solidFill>
              <a:latin typeface="Microsoft YaHei Light" panose="020B0503020204020204" pitchFamily="34" charset="-122"/>
              <a:ea typeface="Microsoft YaHei Light" panose="020B0503020204020204" pitchFamily="34" charset="-122"/>
              <a:cs typeface="Helvetica Neue Medium"/>
              <a:sym typeface="Helvetica Neue Medium"/>
            </a:endParaRPr>
          </a:p>
        </p:txBody>
      </p:sp>
      <p:sp>
        <p:nvSpPr>
          <p:cNvPr id="18" name="圆角矩形 17">
            <a:extLst>
              <a:ext uri="{FF2B5EF4-FFF2-40B4-BE49-F238E27FC236}">
                <a16:creationId xmlns:a16="http://schemas.microsoft.com/office/drawing/2014/main" id="{56FB91ED-84D5-DF41-ACE8-1537205B081E}"/>
              </a:ext>
            </a:extLst>
          </p:cNvPr>
          <p:cNvSpPr/>
          <p:nvPr/>
        </p:nvSpPr>
        <p:spPr>
          <a:xfrm>
            <a:off x="6557881" y="2934175"/>
            <a:ext cx="3225600" cy="921600"/>
          </a:xfrm>
          <a:prstGeom prst="roundRect">
            <a:avLst/>
          </a:prstGeom>
          <a:solidFill>
            <a:srgbClr val="1672FB"/>
          </a:solidFill>
          <a:ln w="25400" cap="flat">
            <a:no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991" b="0" dirty="0">
                <a:solidFill>
                  <a:srgbClr val="FFFFFF"/>
                </a:solidFill>
                <a:latin typeface="Microsoft YaHei Light" panose="020B0503020204020204" pitchFamily="34" charset="-122"/>
                <a:ea typeface="Microsoft YaHei Light" panose="020B0503020204020204" pitchFamily="34" charset="-122"/>
                <a:cs typeface="Helvetica Neue Medium"/>
                <a:sym typeface="Helvetica Neue Medium"/>
              </a:rPr>
              <a:t>worker2</a:t>
            </a:r>
            <a:endParaRPr lang="zh-CN" altLang="en-US" sz="1991" b="0" dirty="0">
              <a:solidFill>
                <a:srgbClr val="FFFFFF"/>
              </a:solidFill>
              <a:latin typeface="Microsoft YaHei Light" panose="020B0503020204020204" pitchFamily="34" charset="-122"/>
              <a:ea typeface="Microsoft YaHei Light" panose="020B0503020204020204" pitchFamily="34" charset="-122"/>
              <a:cs typeface="Helvetica Neue Medium"/>
              <a:sym typeface="Helvetica Neue Medium"/>
            </a:endParaRPr>
          </a:p>
        </p:txBody>
      </p:sp>
      <p:sp>
        <p:nvSpPr>
          <p:cNvPr id="19" name="圆角矩形 18">
            <a:extLst>
              <a:ext uri="{FF2B5EF4-FFF2-40B4-BE49-F238E27FC236}">
                <a16:creationId xmlns:a16="http://schemas.microsoft.com/office/drawing/2014/main" id="{D74EB94C-4212-6A40-98E7-4344D1CAECDB}"/>
              </a:ext>
            </a:extLst>
          </p:cNvPr>
          <p:cNvSpPr/>
          <p:nvPr/>
        </p:nvSpPr>
        <p:spPr>
          <a:xfrm>
            <a:off x="6557881" y="4080556"/>
            <a:ext cx="3225600" cy="921600"/>
          </a:xfrm>
          <a:prstGeom prst="roundRect">
            <a:avLst/>
          </a:prstGeom>
          <a:solidFill>
            <a:srgbClr val="1672FB"/>
          </a:solidFill>
          <a:ln w="25400" cap="flat">
            <a:no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991" b="0" dirty="0">
                <a:solidFill>
                  <a:srgbClr val="FFFFFF"/>
                </a:solidFill>
                <a:latin typeface="Microsoft YaHei Light" panose="020B0503020204020204" pitchFamily="34" charset="-122"/>
                <a:ea typeface="Microsoft YaHei Light" panose="020B0503020204020204" pitchFamily="34" charset="-122"/>
                <a:cs typeface="Helvetica Neue Medium"/>
                <a:sym typeface="Helvetica Neue Medium"/>
              </a:rPr>
              <a:t>worker3</a:t>
            </a:r>
            <a:endParaRPr lang="zh-CN" altLang="en-US" sz="1991" b="0" dirty="0">
              <a:solidFill>
                <a:srgbClr val="FFFFFF"/>
              </a:solidFill>
              <a:latin typeface="Microsoft YaHei Light" panose="020B0503020204020204" pitchFamily="34" charset="-122"/>
              <a:ea typeface="Microsoft YaHei Light" panose="020B0503020204020204" pitchFamily="34" charset="-122"/>
              <a:cs typeface="Helvetica Neue Medium"/>
              <a:sym typeface="Helvetica Neue Medium"/>
            </a:endParaRPr>
          </a:p>
        </p:txBody>
      </p:sp>
      <p:sp>
        <p:nvSpPr>
          <p:cNvPr id="21" name="矩形 20">
            <a:extLst>
              <a:ext uri="{FF2B5EF4-FFF2-40B4-BE49-F238E27FC236}">
                <a16:creationId xmlns:a16="http://schemas.microsoft.com/office/drawing/2014/main" id="{3A361A33-C88A-2F4F-AF8A-D1CAFD7EEF26}"/>
              </a:ext>
            </a:extLst>
          </p:cNvPr>
          <p:cNvSpPr/>
          <p:nvPr/>
        </p:nvSpPr>
        <p:spPr>
          <a:xfrm>
            <a:off x="6012699" y="1390720"/>
            <a:ext cx="4601357" cy="4032895"/>
          </a:xfrm>
          <a:prstGeom prst="rect">
            <a:avLst/>
          </a:prstGeom>
          <a:noFill/>
          <a:ln w="12700" cap="flat">
            <a:solidFill>
              <a:schemeClr val="bg1">
                <a:lumMod val="75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endParaRPr lang="zh-CN" altLang="en-US" sz="2200" b="0">
              <a:solidFill>
                <a:srgbClr val="FFFFFF"/>
              </a:solidFill>
              <a:latin typeface="Helvetica Neue Medium"/>
              <a:cs typeface="Helvetica Neue Medium"/>
              <a:sym typeface="Helvetica Neue Medium"/>
            </a:endParaRPr>
          </a:p>
        </p:txBody>
      </p:sp>
      <p:sp>
        <p:nvSpPr>
          <p:cNvPr id="28" name="圆角矩形 27">
            <a:extLst>
              <a:ext uri="{FF2B5EF4-FFF2-40B4-BE49-F238E27FC236}">
                <a16:creationId xmlns:a16="http://schemas.microsoft.com/office/drawing/2014/main" id="{27BCDBF4-9D24-FB45-985E-8E4E4946E4D0}"/>
              </a:ext>
            </a:extLst>
          </p:cNvPr>
          <p:cNvSpPr/>
          <p:nvPr/>
        </p:nvSpPr>
        <p:spPr>
          <a:xfrm>
            <a:off x="11921074" y="3589051"/>
            <a:ext cx="1229194" cy="1217394"/>
          </a:xfrm>
          <a:prstGeom prst="roundRect">
            <a:avLst/>
          </a:prstGeom>
          <a:solidFill>
            <a:srgbClr val="1672FB"/>
          </a:solidFill>
          <a:ln w="25400" cap="flat">
            <a:no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991" b="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rPr>
              <a:t>worker1</a:t>
            </a:r>
            <a:endParaRPr lang="zh-CN" altLang="en-US" sz="1991" b="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29" name="圆角矩形 28">
            <a:extLst>
              <a:ext uri="{FF2B5EF4-FFF2-40B4-BE49-F238E27FC236}">
                <a16:creationId xmlns:a16="http://schemas.microsoft.com/office/drawing/2014/main" id="{B97D6EEA-B534-3248-B057-227989EF50F5}"/>
              </a:ext>
            </a:extLst>
          </p:cNvPr>
          <p:cNvSpPr/>
          <p:nvPr/>
        </p:nvSpPr>
        <p:spPr>
          <a:xfrm>
            <a:off x="14449059" y="3587719"/>
            <a:ext cx="1241677" cy="1217394"/>
          </a:xfrm>
          <a:prstGeom prst="roundRect">
            <a:avLst/>
          </a:prstGeom>
          <a:solidFill>
            <a:srgbClr val="1672FB"/>
          </a:solidFill>
          <a:ln w="25400" cap="flat">
            <a:no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991" b="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rPr>
              <a:t>worker2</a:t>
            </a:r>
            <a:endParaRPr lang="zh-CN" altLang="en-US" sz="1991" b="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30" name="矩形 29">
            <a:extLst>
              <a:ext uri="{FF2B5EF4-FFF2-40B4-BE49-F238E27FC236}">
                <a16:creationId xmlns:a16="http://schemas.microsoft.com/office/drawing/2014/main" id="{820DB0A6-1941-4349-9B7A-3CA6AB1D2468}"/>
              </a:ext>
            </a:extLst>
          </p:cNvPr>
          <p:cNvSpPr/>
          <p:nvPr/>
        </p:nvSpPr>
        <p:spPr>
          <a:xfrm>
            <a:off x="11613772" y="1341560"/>
            <a:ext cx="4601357" cy="4129665"/>
          </a:xfrm>
          <a:prstGeom prst="rect">
            <a:avLst/>
          </a:prstGeom>
          <a:noFill/>
          <a:ln w="12700" cap="flat">
            <a:solidFill>
              <a:schemeClr val="bg1">
                <a:lumMod val="75000"/>
              </a:schemeClr>
            </a:solid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endParaRPr lang="zh-CN" altLang="en-US" sz="2200" b="0">
              <a:solidFill>
                <a:srgbClr val="FFFFFF"/>
              </a:solidFill>
              <a:latin typeface="Helvetica Neue Medium"/>
              <a:cs typeface="Helvetica Neue Medium"/>
              <a:sym typeface="Helvetica Neue Medium"/>
            </a:endParaRPr>
          </a:p>
        </p:txBody>
      </p:sp>
      <p:sp>
        <p:nvSpPr>
          <p:cNvPr id="42" name="文本框 41">
            <a:extLst>
              <a:ext uri="{FF2B5EF4-FFF2-40B4-BE49-F238E27FC236}">
                <a16:creationId xmlns:a16="http://schemas.microsoft.com/office/drawing/2014/main" id="{C4A65854-370C-A943-8B0F-D8E20E9014AA}"/>
              </a:ext>
            </a:extLst>
          </p:cNvPr>
          <p:cNvSpPr txBox="1"/>
          <p:nvPr/>
        </p:nvSpPr>
        <p:spPr>
          <a:xfrm>
            <a:off x="6368376" y="5471244"/>
            <a:ext cx="4051355" cy="47179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r>
              <a:rPr lang="zh-CN" altLang="en-US" sz="2399" b="0" dirty="0"/>
              <a:t>有状态无交互分布式</a:t>
            </a:r>
            <a:r>
              <a:rPr lang="en-US" altLang="zh-CN" sz="2399" b="0" dirty="0"/>
              <a:t>volcano</a:t>
            </a:r>
          </a:p>
        </p:txBody>
      </p:sp>
      <p:sp>
        <p:nvSpPr>
          <p:cNvPr id="43" name="文本框 42">
            <a:extLst>
              <a:ext uri="{FF2B5EF4-FFF2-40B4-BE49-F238E27FC236}">
                <a16:creationId xmlns:a16="http://schemas.microsoft.com/office/drawing/2014/main" id="{7A31FAAE-69E4-1E47-B7F7-FF2D3544849C}"/>
              </a:ext>
            </a:extLst>
          </p:cNvPr>
          <p:cNvSpPr txBox="1"/>
          <p:nvPr/>
        </p:nvSpPr>
        <p:spPr>
          <a:xfrm>
            <a:off x="11595057" y="5562741"/>
            <a:ext cx="4861702" cy="47179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r>
              <a:rPr lang="zh-CN" altLang="en-US" sz="2399" b="0" dirty="0"/>
              <a:t>有状态有交互分布式</a:t>
            </a:r>
            <a:r>
              <a:rPr lang="en-US" altLang="zh-CN" sz="2399" b="0" dirty="0" err="1"/>
              <a:t>tf</a:t>
            </a:r>
            <a:r>
              <a:rPr lang="en-US" altLang="zh-CN" sz="2399" b="0" dirty="0"/>
              <a:t>/</a:t>
            </a:r>
            <a:r>
              <a:rPr lang="en-US" altLang="zh-CN" sz="2399" b="0" dirty="0" err="1"/>
              <a:t>pytorch</a:t>
            </a:r>
            <a:r>
              <a:rPr lang="en-US" altLang="zh-CN" sz="2399" b="0" dirty="0"/>
              <a:t>/</a:t>
            </a:r>
            <a:r>
              <a:rPr lang="en-US" altLang="zh-CN" sz="2399" b="0" dirty="0" err="1"/>
              <a:t>nni</a:t>
            </a:r>
            <a:endParaRPr lang="en-US" altLang="zh-CN" sz="2399" b="0" dirty="0"/>
          </a:p>
        </p:txBody>
      </p:sp>
      <p:sp>
        <p:nvSpPr>
          <p:cNvPr id="35" name="圆角矩形 34">
            <a:extLst>
              <a:ext uri="{FF2B5EF4-FFF2-40B4-BE49-F238E27FC236}">
                <a16:creationId xmlns:a16="http://schemas.microsoft.com/office/drawing/2014/main" id="{38EA4225-0434-7349-81E9-10A24D967B50}"/>
              </a:ext>
            </a:extLst>
          </p:cNvPr>
          <p:cNvSpPr/>
          <p:nvPr/>
        </p:nvSpPr>
        <p:spPr>
          <a:xfrm>
            <a:off x="13195822" y="1519738"/>
            <a:ext cx="1229194" cy="1217394"/>
          </a:xfrm>
          <a:prstGeom prst="roundRect">
            <a:avLst/>
          </a:prstGeom>
          <a:solidFill>
            <a:srgbClr val="1672FB"/>
          </a:solidFill>
          <a:ln w="25400" cap="flat">
            <a:noFill/>
            <a:prstDash val="dash"/>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noAutofit/>
          </a:bodyPr>
          <a:lstStyle/>
          <a:p>
            <a:pPr defTabSz="584170"/>
            <a:r>
              <a:rPr lang="en-US" altLang="zh-CN" sz="1991" b="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rPr>
              <a:t>master</a:t>
            </a:r>
            <a:endParaRPr lang="zh-CN" altLang="en-US" sz="1991" b="0" dirty="0">
              <a:solidFill>
                <a:srgbClr val="FFFFFF"/>
              </a:solidFill>
              <a:latin typeface="Microsoft YaHei" panose="020B0503020204020204" pitchFamily="34" charset="-122"/>
              <a:ea typeface="Microsoft YaHei" panose="020B0503020204020204" pitchFamily="34" charset="-122"/>
              <a:cs typeface="Helvetica Neue Medium"/>
              <a:sym typeface="Helvetica Neue Medium"/>
            </a:endParaRPr>
          </a:p>
        </p:txBody>
      </p:sp>
      <p:sp>
        <p:nvSpPr>
          <p:cNvPr id="44" name="文本框 43">
            <a:extLst>
              <a:ext uri="{FF2B5EF4-FFF2-40B4-BE49-F238E27FC236}">
                <a16:creationId xmlns:a16="http://schemas.microsoft.com/office/drawing/2014/main" id="{366743A5-DCF2-8A4C-810D-4DD918761FEA}"/>
              </a:ext>
            </a:extLst>
          </p:cNvPr>
          <p:cNvSpPr txBox="1"/>
          <p:nvPr/>
        </p:nvSpPr>
        <p:spPr>
          <a:xfrm>
            <a:off x="848529" y="5471244"/>
            <a:ext cx="3501352" cy="47179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799" tIns="50799" rIns="50799" bIns="50799" numCol="1" spcCol="38100" rtlCol="0" anchor="ctr">
            <a:spAutoFit/>
          </a:bodyPr>
          <a:lstStyle/>
          <a:p>
            <a:pPr defTabSz="584170"/>
            <a:r>
              <a:rPr lang="zh-CN" altLang="en-US" sz="2399" b="0" dirty="0"/>
              <a:t>无状态分布式</a:t>
            </a:r>
            <a:r>
              <a:rPr lang="en-US" altLang="zh-CN" sz="2399" b="0" dirty="0"/>
              <a:t>ray</a:t>
            </a:r>
          </a:p>
        </p:txBody>
      </p:sp>
      <p:cxnSp>
        <p:nvCxnSpPr>
          <p:cNvPr id="13" name="直线箭头连接符 12">
            <a:extLst>
              <a:ext uri="{FF2B5EF4-FFF2-40B4-BE49-F238E27FC236}">
                <a16:creationId xmlns:a16="http://schemas.microsoft.com/office/drawing/2014/main" id="{5245CBAD-1974-E942-8F4C-13C0AF8C6AAA}"/>
              </a:ext>
            </a:extLst>
          </p:cNvPr>
          <p:cNvCxnSpPr/>
          <p:nvPr/>
        </p:nvCxnSpPr>
        <p:spPr>
          <a:xfrm flipV="1">
            <a:off x="2716046" y="3718908"/>
            <a:ext cx="0" cy="302737"/>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45" name="直线箭头连接符 44">
            <a:extLst>
              <a:ext uri="{FF2B5EF4-FFF2-40B4-BE49-F238E27FC236}">
                <a16:creationId xmlns:a16="http://schemas.microsoft.com/office/drawing/2014/main" id="{4669AEFA-AF76-A445-A128-077EB0E7A56E}"/>
              </a:ext>
            </a:extLst>
          </p:cNvPr>
          <p:cNvCxnSpPr/>
          <p:nvPr/>
        </p:nvCxnSpPr>
        <p:spPr>
          <a:xfrm flipV="1">
            <a:off x="4034051" y="2487344"/>
            <a:ext cx="0" cy="302737"/>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46" name="直线箭头连接符 45">
            <a:extLst>
              <a:ext uri="{FF2B5EF4-FFF2-40B4-BE49-F238E27FC236}">
                <a16:creationId xmlns:a16="http://schemas.microsoft.com/office/drawing/2014/main" id="{93809D84-2DAB-1644-A06A-167E13EEA22C}"/>
              </a:ext>
            </a:extLst>
          </p:cNvPr>
          <p:cNvCxnSpPr/>
          <p:nvPr/>
        </p:nvCxnSpPr>
        <p:spPr>
          <a:xfrm flipV="1">
            <a:off x="2678508" y="2501867"/>
            <a:ext cx="0" cy="302737"/>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47" name="直线箭头连接符 46">
            <a:extLst>
              <a:ext uri="{FF2B5EF4-FFF2-40B4-BE49-F238E27FC236}">
                <a16:creationId xmlns:a16="http://schemas.microsoft.com/office/drawing/2014/main" id="{CE842B37-B72B-6F47-9184-DE793C96119D}"/>
              </a:ext>
            </a:extLst>
          </p:cNvPr>
          <p:cNvCxnSpPr/>
          <p:nvPr/>
        </p:nvCxnSpPr>
        <p:spPr>
          <a:xfrm flipV="1">
            <a:off x="1375557" y="2487344"/>
            <a:ext cx="0" cy="302737"/>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48" name="文本框 47">
            <a:extLst>
              <a:ext uri="{FF2B5EF4-FFF2-40B4-BE49-F238E27FC236}">
                <a16:creationId xmlns:a16="http://schemas.microsoft.com/office/drawing/2014/main" id="{E49350E2-386C-7645-93BC-FDBA3CB102A3}"/>
              </a:ext>
            </a:extLst>
          </p:cNvPr>
          <p:cNvSpPr txBox="1"/>
          <p:nvPr/>
        </p:nvSpPr>
        <p:spPr>
          <a:xfrm>
            <a:off x="511056" y="6524659"/>
            <a:ext cx="6046825" cy="212090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defTabSz="650230" hangingPunct="1">
              <a:lnSpc>
                <a:spcPct val="150000"/>
              </a:lnSpc>
              <a:defRPr/>
            </a:pPr>
            <a:r>
              <a:rPr lang="zh-CN" altLang="en-US" sz="1800" b="0" kern="1200" dirty="0">
                <a:solidFill>
                  <a:prstClr val="black"/>
                </a:solidFill>
                <a:latin typeface="Microsoft YaHei" panose="020B0503020204020204" pitchFamily="34" charset="-122"/>
                <a:ea typeface="Microsoft YaHei" panose="020B0503020204020204" pitchFamily="34" charset="-122"/>
                <a:cs typeface="Helvetica Neue Medium"/>
              </a:rPr>
              <a:t>平台实现分布式方案：</a:t>
            </a:r>
            <a:endParaRPr lang="en-US" altLang="zh-CN" sz="1800" b="0" kern="1200" dirty="0">
              <a:solidFill>
                <a:prstClr val="black"/>
              </a:solidFill>
              <a:latin typeface="Microsoft YaHei" panose="020B0503020204020204" pitchFamily="34" charset="-122"/>
              <a:ea typeface="Microsoft YaHei" panose="020B0503020204020204" pitchFamily="34" charset="-122"/>
              <a:cs typeface="Helvetica Neue Medium"/>
            </a:endParaRPr>
          </a:p>
          <a:p>
            <a:pPr lvl="1" algn="l" defTabSz="650230" hangingPunct="1">
              <a:lnSpc>
                <a:spcPct val="150000"/>
              </a:lnSpc>
              <a:defRPr/>
            </a:pPr>
            <a:r>
              <a:rPr lang="en-US" altLang="zh-CN" sz="1800" b="0" kern="1200" dirty="0">
                <a:solidFill>
                  <a:prstClr val="black"/>
                </a:solidFill>
                <a:latin typeface="Microsoft YaHei" panose="020B0503020204020204" pitchFamily="34" charset="-122"/>
                <a:ea typeface="Microsoft YaHei" panose="020B0503020204020204" pitchFamily="34" charset="-122"/>
                <a:cs typeface="Helvetica Neue Medium"/>
              </a:rPr>
              <a:t>1</a:t>
            </a:r>
            <a:r>
              <a:rPr lang="zh-CN" altLang="en-US" sz="1800" b="0" kern="1200" dirty="0">
                <a:solidFill>
                  <a:prstClr val="black"/>
                </a:solidFill>
                <a:latin typeface="Microsoft YaHei" panose="020B0503020204020204" pitchFamily="34" charset="-122"/>
                <a:ea typeface="Microsoft YaHei" panose="020B0503020204020204" pitchFamily="34" charset="-122"/>
                <a:cs typeface="Helvetica Neue Medium"/>
              </a:rPr>
              <a:t>、平台层：部署一个什么样分布式</a:t>
            </a:r>
            <a:r>
              <a:rPr lang="zh-CN" altLang="en-US" sz="1800" b="0" kern="1200" dirty="0">
                <a:solidFill>
                  <a:prstClr val="black"/>
                </a:solidFill>
                <a:latin typeface="Microsoft YaHei" panose="020B0503020204020204" pitchFamily="34" charset="-122"/>
                <a:ea typeface="Microsoft YaHei" panose="020B0503020204020204" pitchFamily="34" charset="-122"/>
                <a:cs typeface="Helvetica Neue Medium"/>
                <a:hlinkClick r:id="rId3"/>
              </a:rPr>
              <a:t>（</a:t>
            </a:r>
            <a:r>
              <a:rPr lang="en-US" altLang="zh-CN" sz="1800" b="0" kern="1200" dirty="0">
                <a:solidFill>
                  <a:prstClr val="black"/>
                </a:solidFill>
                <a:latin typeface="Microsoft YaHei" panose="020B0503020204020204" pitchFamily="34" charset="-122"/>
                <a:ea typeface="Microsoft YaHei" panose="020B0503020204020204" pitchFamily="34" charset="-122"/>
                <a:cs typeface="Helvetica Neue Medium"/>
                <a:hlinkClick r:id="rId3"/>
              </a:rPr>
              <a:t>CRD</a:t>
            </a:r>
            <a:r>
              <a:rPr lang="zh-CN" altLang="en-US" sz="1800" b="0" kern="1200" dirty="0">
                <a:solidFill>
                  <a:prstClr val="black"/>
                </a:solidFill>
                <a:latin typeface="Microsoft YaHei" panose="020B0503020204020204" pitchFamily="34" charset="-122"/>
                <a:ea typeface="Microsoft YaHei" panose="020B0503020204020204" pitchFamily="34" charset="-122"/>
                <a:cs typeface="Helvetica Neue Medium"/>
                <a:hlinkClick r:id="rId3"/>
              </a:rPr>
              <a:t>）</a:t>
            </a:r>
            <a:endParaRPr lang="en-US" altLang="zh-CN" sz="1800" b="0" kern="1200" dirty="0">
              <a:solidFill>
                <a:prstClr val="black"/>
              </a:solidFill>
              <a:latin typeface="Microsoft YaHei" panose="020B0503020204020204" pitchFamily="34" charset="-122"/>
              <a:ea typeface="Microsoft YaHei" panose="020B0503020204020204" pitchFamily="34" charset="-122"/>
              <a:cs typeface="Helvetica Neue Medium"/>
            </a:endParaRPr>
          </a:p>
          <a:p>
            <a:pPr lvl="1" algn="l" defTabSz="650230" hangingPunct="1">
              <a:lnSpc>
                <a:spcPct val="150000"/>
              </a:lnSpc>
              <a:defRPr/>
            </a:pPr>
            <a:r>
              <a:rPr lang="en-US" altLang="zh-CN" sz="1800" b="0" kern="1200" dirty="0">
                <a:solidFill>
                  <a:prstClr val="black"/>
                </a:solidFill>
                <a:latin typeface="Microsoft YaHei" panose="020B0503020204020204" pitchFamily="34" charset="-122"/>
                <a:ea typeface="Microsoft YaHei" panose="020B0503020204020204" pitchFamily="34" charset="-122"/>
                <a:cs typeface="Helvetica Neue Medium"/>
              </a:rPr>
              <a:t>2</a:t>
            </a:r>
            <a:r>
              <a:rPr lang="zh-CN" altLang="en-US" sz="1800" b="0" kern="1200" dirty="0">
                <a:solidFill>
                  <a:prstClr val="black"/>
                </a:solidFill>
                <a:latin typeface="Microsoft YaHei" panose="020B0503020204020204" pitchFamily="34" charset="-122"/>
                <a:ea typeface="Microsoft YaHei" panose="020B0503020204020204" pitchFamily="34" charset="-122"/>
                <a:cs typeface="Helvetica Neue Medium"/>
              </a:rPr>
              <a:t>、平台层：如何部署一个分布式集群（</a:t>
            </a:r>
            <a:r>
              <a:rPr lang="en-US" altLang="zh-CN" sz="1800" b="0" kern="1200" dirty="0">
                <a:solidFill>
                  <a:prstClr val="black"/>
                </a:solidFill>
                <a:latin typeface="Microsoft YaHei" panose="020B0503020204020204" pitchFamily="34" charset="-122"/>
                <a:ea typeface="Microsoft YaHei" panose="020B0503020204020204" pitchFamily="34" charset="-122"/>
                <a:cs typeface="Helvetica Neue Medium"/>
              </a:rPr>
              <a:t>operator</a:t>
            </a:r>
            <a:r>
              <a:rPr lang="zh-CN" altLang="en-US" sz="1800" b="0" kern="1200" dirty="0">
                <a:solidFill>
                  <a:prstClr val="black"/>
                </a:solidFill>
                <a:latin typeface="Microsoft YaHei" panose="020B0503020204020204" pitchFamily="34" charset="-122"/>
                <a:ea typeface="Microsoft YaHei" panose="020B0503020204020204" pitchFamily="34" charset="-122"/>
                <a:cs typeface="Helvetica Neue Medium"/>
              </a:rPr>
              <a:t>）</a:t>
            </a:r>
            <a:endParaRPr lang="en-US" altLang="zh-CN" sz="1800" b="0" kern="1200" dirty="0">
              <a:solidFill>
                <a:prstClr val="black"/>
              </a:solidFill>
              <a:latin typeface="Microsoft YaHei" panose="020B0503020204020204" pitchFamily="34" charset="-122"/>
              <a:ea typeface="Microsoft YaHei" panose="020B0503020204020204" pitchFamily="34" charset="-122"/>
              <a:cs typeface="Helvetica Neue Medium"/>
            </a:endParaRPr>
          </a:p>
          <a:p>
            <a:pPr lvl="1" algn="l" defTabSz="650230" hangingPunct="1">
              <a:lnSpc>
                <a:spcPct val="150000"/>
              </a:lnSpc>
              <a:defRPr/>
            </a:pPr>
            <a:r>
              <a:rPr lang="en-US" altLang="zh-CN" sz="1800" b="0" kern="1200" dirty="0">
                <a:solidFill>
                  <a:prstClr val="black"/>
                </a:solidFill>
                <a:latin typeface="Microsoft YaHei" panose="020B0503020204020204" pitchFamily="34" charset="-122"/>
                <a:ea typeface="Microsoft YaHei" panose="020B0503020204020204" pitchFamily="34" charset="-122"/>
                <a:cs typeface="Helvetica Neue Medium"/>
              </a:rPr>
              <a:t>3</a:t>
            </a:r>
            <a:r>
              <a:rPr lang="zh-CN" altLang="en-US" sz="1800" b="0" kern="1200" dirty="0">
                <a:solidFill>
                  <a:prstClr val="black"/>
                </a:solidFill>
                <a:latin typeface="Microsoft YaHei" panose="020B0503020204020204" pitchFamily="34" charset="-122"/>
                <a:ea typeface="Microsoft YaHei" panose="020B0503020204020204" pitchFamily="34" charset="-122"/>
                <a:cs typeface="Helvetica Neue Medium"/>
              </a:rPr>
              <a:t>、用户层：代码识别节点角色（</a:t>
            </a:r>
            <a:r>
              <a:rPr lang="en" altLang="zh-CN" sz="1800" b="0" kern="1200" dirty="0" err="1">
                <a:solidFill>
                  <a:prstClr val="black"/>
                </a:solidFill>
                <a:latin typeface="Microsoft YaHei" panose="020B0503020204020204" pitchFamily="34" charset="-122"/>
                <a:ea typeface="Microsoft YaHei" panose="020B0503020204020204" pitchFamily="34" charset="-122"/>
                <a:cs typeface="Helvetica Neue Medium"/>
              </a:rPr>
              <a:t>StatefulSet</a:t>
            </a:r>
            <a:r>
              <a:rPr lang="zh-CN" altLang="en-US" sz="1800" b="0" kern="1200" dirty="0">
                <a:solidFill>
                  <a:prstClr val="black"/>
                </a:solidFill>
                <a:latin typeface="Microsoft YaHei" panose="020B0503020204020204" pitchFamily="34" charset="-122"/>
                <a:ea typeface="Microsoft YaHei" panose="020B0503020204020204" pitchFamily="34" charset="-122"/>
                <a:cs typeface="Helvetica Neue Medium"/>
              </a:rPr>
              <a:t>）</a:t>
            </a:r>
            <a:endParaRPr lang="en-US" altLang="zh-CN" sz="1800" b="0" kern="1200" dirty="0">
              <a:solidFill>
                <a:prstClr val="black"/>
              </a:solidFill>
              <a:latin typeface="Microsoft YaHei" panose="020B0503020204020204" pitchFamily="34" charset="-122"/>
              <a:ea typeface="Microsoft YaHei" panose="020B0503020204020204" pitchFamily="34" charset="-122"/>
              <a:cs typeface="Helvetica Neue Medium"/>
            </a:endParaRPr>
          </a:p>
          <a:p>
            <a:pPr lvl="1" algn="l" defTabSz="650230" hangingPunct="1">
              <a:lnSpc>
                <a:spcPct val="150000"/>
              </a:lnSpc>
              <a:defRPr/>
            </a:pPr>
            <a:r>
              <a:rPr lang="en-US" altLang="zh-CN" sz="1800" b="0" kern="1200" dirty="0">
                <a:solidFill>
                  <a:prstClr val="black"/>
                </a:solidFill>
                <a:latin typeface="Microsoft YaHei" panose="020B0503020204020204" pitchFamily="34" charset="-122"/>
                <a:ea typeface="Microsoft YaHei" panose="020B0503020204020204" pitchFamily="34" charset="-122"/>
                <a:cs typeface="Helvetica Neue Medium"/>
              </a:rPr>
              <a:t>4</a:t>
            </a:r>
            <a:r>
              <a:rPr lang="zh-CN" altLang="en-US" sz="1800" b="0" kern="1200" dirty="0">
                <a:solidFill>
                  <a:prstClr val="black"/>
                </a:solidFill>
                <a:latin typeface="Microsoft YaHei" panose="020B0503020204020204" pitchFamily="34" charset="-122"/>
                <a:ea typeface="Microsoft YaHei" panose="020B0503020204020204" pitchFamily="34" charset="-122"/>
                <a:cs typeface="Helvetica Neue Medium"/>
              </a:rPr>
              <a:t>、框架层：节点之间消息传递（通信协议</a:t>
            </a:r>
            <a:r>
              <a:rPr lang="en-US" altLang="zh-CN" sz="1800" b="0" kern="1200" dirty="0">
                <a:solidFill>
                  <a:prstClr val="black"/>
                </a:solidFill>
                <a:latin typeface="Microsoft YaHei" panose="020B0503020204020204" pitchFamily="34" charset="-122"/>
                <a:ea typeface="Microsoft YaHei" panose="020B0503020204020204" pitchFamily="34" charset="-122"/>
                <a:cs typeface="Helvetica Neue Medium"/>
              </a:rPr>
              <a:t>/</a:t>
            </a:r>
            <a:r>
              <a:rPr lang="zh-CN" altLang="en-US" sz="1800" b="0" kern="1200" dirty="0">
                <a:solidFill>
                  <a:prstClr val="black"/>
                </a:solidFill>
                <a:latin typeface="Microsoft YaHei" panose="020B0503020204020204" pitchFamily="34" charset="-122"/>
                <a:ea typeface="Microsoft YaHei" panose="020B0503020204020204" pitchFamily="34" charset="-122"/>
                <a:cs typeface="Helvetica Neue Medium"/>
              </a:rPr>
              <a:t>策略）</a:t>
            </a:r>
            <a:endParaRPr lang="en-US" altLang="zh-CN" sz="1800" b="0" kern="1200" dirty="0">
              <a:solidFill>
                <a:prstClr val="black"/>
              </a:solidFill>
              <a:latin typeface="Microsoft YaHei" panose="020B0503020204020204" pitchFamily="34" charset="-122"/>
              <a:ea typeface="Microsoft YaHei" panose="020B0503020204020204" pitchFamily="34" charset="-122"/>
              <a:cs typeface="Helvetica Neue Medium"/>
            </a:endParaRPr>
          </a:p>
        </p:txBody>
      </p:sp>
      <p:pic>
        <p:nvPicPr>
          <p:cNvPr id="27" name="Picture 2" descr="image">
            <a:extLst>
              <a:ext uri="{FF2B5EF4-FFF2-40B4-BE49-F238E27FC236}">
                <a16:creationId xmlns:a16="http://schemas.microsoft.com/office/drawing/2014/main" id="{63560B85-668F-6146-8446-626987A8B9F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96199" y="6080440"/>
            <a:ext cx="7118251" cy="3474082"/>
          </a:xfrm>
          <a:prstGeom prst="rect">
            <a:avLst/>
          </a:prstGeom>
          <a:noFill/>
          <a:extLst>
            <a:ext uri="{909E8E84-426E-40DD-AFC4-6F175D3DCCD1}">
              <a14:hiddenFill xmlns:a14="http://schemas.microsoft.com/office/drawing/2010/main">
                <a:solidFill>
                  <a:srgbClr val="FFFFFF"/>
                </a:solidFill>
              </a14:hiddenFill>
            </a:ext>
          </a:extLst>
        </p:spPr>
      </p:pic>
      <p:sp>
        <p:nvSpPr>
          <p:cNvPr id="33" name="文本框 32">
            <a:extLst>
              <a:ext uri="{FF2B5EF4-FFF2-40B4-BE49-F238E27FC236}">
                <a16:creationId xmlns:a16="http://schemas.microsoft.com/office/drawing/2014/main" id="{A262E06C-2EF9-7C47-A99D-CFE7787020C1}"/>
              </a:ext>
            </a:extLst>
          </p:cNvPr>
          <p:cNvSpPr txBox="1"/>
          <p:nvPr/>
        </p:nvSpPr>
        <p:spPr>
          <a:xfrm>
            <a:off x="176949" y="490454"/>
            <a:ext cx="4836034"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中台：分布式训练</a:t>
            </a:r>
            <a:endParaRPr lang="en-US" altLang="zh-CN" sz="3413" kern="1200" dirty="0">
              <a:gradFill>
                <a:gsLst>
                  <a:gs pos="43000">
                    <a:schemeClr val="accent1"/>
                  </a:gs>
                  <a:gs pos="100000">
                    <a:schemeClr val="accent2"/>
                  </a:gs>
                </a:gsLst>
                <a:lin ang="2700000" scaled="0"/>
              </a:gradFill>
              <a:latin typeface="+mj-ea"/>
            </a:endParaRPr>
          </a:p>
        </p:txBody>
      </p:sp>
      <p:pic>
        <p:nvPicPr>
          <p:cNvPr id="34" name="图片 33" descr="卡通人物&#10;&#10;低可信度描述已自动生成">
            <a:extLst>
              <a:ext uri="{FF2B5EF4-FFF2-40B4-BE49-F238E27FC236}">
                <a16:creationId xmlns:a16="http://schemas.microsoft.com/office/drawing/2014/main" id="{FDBB9D33-3EFC-044A-A0B5-78FA31705B6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Tree>
    <p:extLst>
      <p:ext uri="{BB962C8B-B14F-4D97-AF65-F5344CB8AC3E}">
        <p14:creationId xmlns:p14="http://schemas.microsoft.com/office/powerpoint/2010/main" val="3190699391"/>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文本框 65">
            <a:extLst>
              <a:ext uri="{FF2B5EF4-FFF2-40B4-BE49-F238E27FC236}">
                <a16:creationId xmlns:a16="http://schemas.microsoft.com/office/drawing/2014/main" id="{48A0D099-7E88-E545-92F4-7B4A4D14F0F1}"/>
              </a:ext>
            </a:extLst>
          </p:cNvPr>
          <p:cNvSpPr txBox="1"/>
          <p:nvPr/>
        </p:nvSpPr>
        <p:spPr>
          <a:xfrm>
            <a:off x="176949" y="490453"/>
            <a:ext cx="4472544"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a:t>
            </a:r>
            <a:r>
              <a:rPr lang="en-US" altLang="zh-CN" sz="3413" kern="1200" dirty="0">
                <a:gradFill>
                  <a:gsLst>
                    <a:gs pos="43000">
                      <a:schemeClr val="accent1"/>
                    </a:gs>
                    <a:gs pos="100000">
                      <a:schemeClr val="accent2"/>
                    </a:gs>
                  </a:gsLst>
                  <a:lin ang="2700000" scaled="0"/>
                </a:gradFill>
                <a:latin typeface="+mj-ea"/>
              </a:rPr>
              <a:t>ray</a:t>
            </a:r>
            <a:r>
              <a:rPr lang="zh-CN" altLang="en-US" sz="3413" kern="1200" dirty="0">
                <a:gradFill>
                  <a:gsLst>
                    <a:gs pos="43000">
                      <a:schemeClr val="accent1"/>
                    </a:gs>
                    <a:gs pos="100000">
                      <a:schemeClr val="accent2"/>
                    </a:gs>
                  </a:gsLst>
                  <a:lin ang="2700000" scaled="0"/>
                </a:gradFill>
                <a:latin typeface="+mj-ea"/>
              </a:rPr>
              <a:t>分布式</a:t>
            </a:r>
            <a:endParaRPr lang="en-US" altLang="zh-CN" sz="3413" kern="1200" dirty="0">
              <a:gradFill>
                <a:gsLst>
                  <a:gs pos="43000">
                    <a:schemeClr val="accent1"/>
                  </a:gs>
                  <a:gs pos="100000">
                    <a:schemeClr val="accent2"/>
                  </a:gs>
                </a:gsLst>
                <a:lin ang="2700000" scaled="0"/>
              </a:gradFill>
              <a:latin typeface="+mj-ea"/>
            </a:endParaRPr>
          </a:p>
        </p:txBody>
      </p:sp>
      <p:pic>
        <p:nvPicPr>
          <p:cNvPr id="67" name="图片 66" descr="卡通人物&#10;&#10;低可信度描述已自动生成">
            <a:extLst>
              <a:ext uri="{FF2B5EF4-FFF2-40B4-BE49-F238E27FC236}">
                <a16:creationId xmlns:a16="http://schemas.microsoft.com/office/drawing/2014/main" id="{C152DFB1-A58E-C24F-8691-A5DF2FE26BA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1026" name="Picture 2">
            <a:extLst>
              <a:ext uri="{FF2B5EF4-FFF2-40B4-BE49-F238E27FC236}">
                <a16:creationId xmlns:a16="http://schemas.microsoft.com/office/drawing/2014/main" id="{74BF1A34-C7D9-304A-B374-EE7EBD2C8F1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153" y="1503336"/>
            <a:ext cx="11345455" cy="8250264"/>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3B17DC72-CF31-244A-9900-505C44A28073}"/>
              </a:ext>
            </a:extLst>
          </p:cNvPr>
          <p:cNvSpPr txBox="1"/>
          <p:nvPr/>
        </p:nvSpPr>
        <p:spPr>
          <a:xfrm>
            <a:off x="11856203" y="4247779"/>
            <a:ext cx="5331417" cy="39805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50000"/>
              </a:lnSpc>
              <a:spcBef>
                <a:spcPts val="0"/>
              </a:spcBef>
              <a:spcAft>
                <a:spcPts val="0"/>
              </a:spcAft>
              <a:buClrTx/>
              <a:buSzTx/>
              <a:buFontTx/>
              <a:buNone/>
              <a:tabLst/>
            </a:pPr>
            <a:r>
              <a:rPr kumimoji="0" lang="zh-CN" altLang="en-US" sz="2400" b="1" i="0" u="none" strike="noStrike" cap="none" spc="0" normalizeH="0" baseline="0" dirty="0">
                <a:ln>
                  <a:noFill/>
                </a:ln>
                <a:solidFill>
                  <a:srgbClr val="000000"/>
                </a:solidFill>
                <a:effectLst/>
                <a:uFillTx/>
                <a:latin typeface="FangSong" panose="02010609060101010101" pitchFamily="49" charset="-122"/>
                <a:ea typeface="FangSong" panose="02010609060101010101" pitchFamily="49" charset="-122"/>
                <a:sym typeface="Helvetica Neue"/>
              </a:rPr>
              <a:t>相关模板：</a:t>
            </a:r>
            <a:endParaRPr kumimoji="0" lang="en-US" altLang="zh-CN" sz="2400" b="1" i="0" u="none" strike="noStrike" cap="none" spc="0" normalizeH="0" baseline="0" dirty="0">
              <a:ln>
                <a:noFill/>
              </a:ln>
              <a:solidFill>
                <a:srgbClr val="000000"/>
              </a:solidFill>
              <a:effectLst/>
              <a:uFillTx/>
              <a:latin typeface="FangSong" panose="02010609060101010101" pitchFamily="49" charset="-122"/>
              <a:ea typeface="FangSong" panose="02010609060101010101" pitchFamily="49" charset="-122"/>
              <a:sym typeface="Helvetica Neue"/>
            </a:endParaRPr>
          </a:p>
          <a:p>
            <a:pPr marL="342900" marR="0" indent="-342900" algn="l" defTabSz="584200" rtl="0" fontAlgn="auto" latinLnBrk="0" hangingPunct="0">
              <a:lnSpc>
                <a:spcPct val="150000"/>
              </a:lnSpc>
              <a:spcBef>
                <a:spcPts val="0"/>
              </a:spcBef>
              <a:spcAft>
                <a:spcPts val="0"/>
              </a:spcAft>
              <a:buClrTx/>
              <a:buSzTx/>
              <a:buFont typeface="Arial" panose="020B0604020202020204" pitchFamily="34" charset="0"/>
              <a:buChar char="•"/>
              <a:tabLst/>
            </a:pPr>
            <a:r>
              <a:rPr lang="en-US" altLang="zh-CN" dirty="0">
                <a:latin typeface="FangSong" panose="02010609060101010101" pitchFamily="49" charset="-122"/>
                <a:ea typeface="FangSong" panose="02010609060101010101" pitchFamily="49" charset="-122"/>
              </a:rPr>
              <a:t>Ray</a:t>
            </a:r>
            <a:r>
              <a:rPr lang="zh-CN" altLang="en-US" dirty="0">
                <a:latin typeface="FangSong" panose="02010609060101010101" pitchFamily="49" charset="-122"/>
                <a:ea typeface="FangSong" panose="02010609060101010101" pitchFamily="49" charset="-122"/>
              </a:rPr>
              <a:t>：详解</a:t>
            </a:r>
            <a:endParaRPr lang="en-US" altLang="zh-CN" dirty="0">
              <a:latin typeface="FangSong" panose="02010609060101010101" pitchFamily="49" charset="-122"/>
              <a:ea typeface="FangSong" panose="02010609060101010101" pitchFamily="49" charset="-122"/>
            </a:endParaRPr>
          </a:p>
          <a:p>
            <a:pPr marL="342900" marR="0" indent="-342900" algn="l" defTabSz="584200" rtl="0" fontAlgn="auto" latinLnBrk="0" hangingPunct="0">
              <a:lnSpc>
                <a:spcPct val="150000"/>
              </a:lnSpc>
              <a:spcBef>
                <a:spcPts val="0"/>
              </a:spcBef>
              <a:spcAft>
                <a:spcPts val="0"/>
              </a:spcAft>
              <a:buClrTx/>
              <a:buSzTx/>
              <a:buFont typeface="Arial" panose="020B0604020202020204" pitchFamily="34" charset="0"/>
              <a:buChar char="•"/>
              <a:tabLst/>
            </a:pPr>
            <a:r>
              <a:rPr kumimoji="0" lang="en-US" altLang="zh-CN" sz="2400" b="1" i="0" u="none" strike="noStrike" cap="none" spc="0" normalizeH="0" baseline="0" dirty="0">
                <a:ln>
                  <a:noFill/>
                </a:ln>
                <a:solidFill>
                  <a:srgbClr val="000000"/>
                </a:solidFill>
                <a:effectLst/>
                <a:uFillTx/>
                <a:latin typeface="FangSong" panose="02010609060101010101" pitchFamily="49" charset="-122"/>
                <a:ea typeface="FangSong" panose="02010609060101010101" pitchFamily="49" charset="-122"/>
                <a:sym typeface="Helvetica Neue"/>
              </a:rPr>
              <a:t>Ray-</a:t>
            </a:r>
            <a:r>
              <a:rPr kumimoji="0" lang="en-US" altLang="zh-CN" sz="2400" b="1" i="0" u="none" strike="noStrike" cap="none" spc="0" normalizeH="0" baseline="0" dirty="0" err="1">
                <a:ln>
                  <a:noFill/>
                </a:ln>
                <a:solidFill>
                  <a:srgbClr val="000000"/>
                </a:solidFill>
                <a:effectLst/>
                <a:uFillTx/>
                <a:latin typeface="FangSong" panose="02010609060101010101" pitchFamily="49" charset="-122"/>
                <a:ea typeface="FangSong" panose="02010609060101010101" pitchFamily="49" charset="-122"/>
                <a:sym typeface="Helvetica Neue"/>
              </a:rPr>
              <a:t>sklearn</a:t>
            </a:r>
            <a:endParaRPr kumimoji="0" lang="en-US" altLang="zh-CN" sz="2400" b="1" i="0" u="none" strike="noStrike" cap="none" spc="0" normalizeH="0" baseline="0" dirty="0">
              <a:ln>
                <a:noFill/>
              </a:ln>
              <a:solidFill>
                <a:srgbClr val="000000"/>
              </a:solidFill>
              <a:effectLst/>
              <a:uFillTx/>
              <a:latin typeface="FangSong" panose="02010609060101010101" pitchFamily="49" charset="-122"/>
              <a:ea typeface="FangSong" panose="02010609060101010101" pitchFamily="49" charset="-122"/>
              <a:sym typeface="Helvetica Neue"/>
            </a:endParaRPr>
          </a:p>
          <a:p>
            <a:pPr marL="342900" marR="0" indent="-342900" algn="l" defTabSz="584200" rtl="0" fontAlgn="auto" latinLnBrk="0" hangingPunct="0">
              <a:lnSpc>
                <a:spcPct val="150000"/>
              </a:lnSpc>
              <a:spcBef>
                <a:spcPts val="0"/>
              </a:spcBef>
              <a:spcAft>
                <a:spcPts val="0"/>
              </a:spcAft>
              <a:buClrTx/>
              <a:buSzTx/>
              <a:buFont typeface="Arial" panose="020B0604020202020204" pitchFamily="34" charset="0"/>
              <a:buChar char="•"/>
              <a:tabLst/>
            </a:pPr>
            <a:r>
              <a:rPr lang="zh-CN" altLang="en-US" dirty="0">
                <a:latin typeface="FangSong" panose="02010609060101010101" pitchFamily="49" charset="-122"/>
                <a:ea typeface="FangSong" panose="02010609060101010101" pitchFamily="49" charset="-122"/>
              </a:rPr>
              <a:t>超参搜索</a:t>
            </a:r>
            <a:endParaRPr lang="en-US" altLang="zh-CN" dirty="0">
              <a:latin typeface="FangSong" panose="02010609060101010101" pitchFamily="49" charset="-122"/>
              <a:ea typeface="FangSong" panose="02010609060101010101" pitchFamily="49" charset="-122"/>
            </a:endParaRPr>
          </a:p>
          <a:p>
            <a:pPr marL="342900" marR="0" indent="-342900" algn="l" defTabSz="584200" rtl="0" fontAlgn="auto" latinLnBrk="0" hangingPunct="0">
              <a:lnSpc>
                <a:spcPct val="150000"/>
              </a:lnSpc>
              <a:spcBef>
                <a:spcPts val="0"/>
              </a:spcBef>
              <a:spcAft>
                <a:spcPts val="0"/>
              </a:spcAft>
              <a:buClrTx/>
              <a:buSzTx/>
              <a:buFont typeface="Arial" panose="020B0604020202020204" pitchFamily="34" charset="0"/>
              <a:buChar char="•"/>
              <a:tabLst/>
            </a:pPr>
            <a:r>
              <a:rPr kumimoji="0" lang="zh-CN" altLang="en-US" sz="2400" b="1" i="0" u="none" strike="noStrike" cap="none" spc="0" normalizeH="0" baseline="0" dirty="0">
                <a:ln>
                  <a:noFill/>
                </a:ln>
                <a:solidFill>
                  <a:srgbClr val="000000"/>
                </a:solidFill>
                <a:effectLst/>
                <a:uFillTx/>
                <a:latin typeface="FangSong" panose="02010609060101010101" pitchFamily="49" charset="-122"/>
                <a:ea typeface="FangSong" panose="02010609060101010101" pitchFamily="49" charset="-122"/>
                <a:sym typeface="Helvetica Neue"/>
              </a:rPr>
              <a:t>分布式下载</a:t>
            </a:r>
            <a:endParaRPr kumimoji="0" lang="en-US" altLang="zh-CN" sz="2400" b="1" i="0" u="none" strike="noStrike" cap="none" spc="0" normalizeH="0" baseline="0" dirty="0">
              <a:ln>
                <a:noFill/>
              </a:ln>
              <a:solidFill>
                <a:srgbClr val="000000"/>
              </a:solidFill>
              <a:effectLst/>
              <a:uFillTx/>
              <a:latin typeface="FangSong" panose="02010609060101010101" pitchFamily="49" charset="-122"/>
              <a:ea typeface="FangSong" panose="02010609060101010101" pitchFamily="49" charset="-122"/>
              <a:sym typeface="Helvetica Neue"/>
            </a:endParaRPr>
          </a:p>
          <a:p>
            <a:pPr marL="342900" marR="0" indent="-342900" algn="l" defTabSz="584200" rtl="0" fontAlgn="auto" latinLnBrk="0" hangingPunct="0">
              <a:lnSpc>
                <a:spcPct val="150000"/>
              </a:lnSpc>
              <a:spcBef>
                <a:spcPts val="0"/>
              </a:spcBef>
              <a:spcAft>
                <a:spcPts val="0"/>
              </a:spcAft>
              <a:buClrTx/>
              <a:buSzTx/>
              <a:buFont typeface="Arial" panose="020B0604020202020204" pitchFamily="34" charset="0"/>
              <a:buChar char="•"/>
              <a:tabLst/>
            </a:pPr>
            <a:r>
              <a:rPr lang="zh-CN" altLang="en-US" dirty="0">
                <a:latin typeface="FangSong" panose="02010609060101010101" pitchFamily="49" charset="-122"/>
                <a:ea typeface="FangSong" panose="02010609060101010101" pitchFamily="49" charset="-122"/>
              </a:rPr>
              <a:t>分布式抽帧</a:t>
            </a:r>
            <a:endParaRPr lang="en-US" altLang="zh-CN" dirty="0">
              <a:latin typeface="FangSong" panose="02010609060101010101" pitchFamily="49" charset="-122"/>
              <a:ea typeface="FangSong" panose="02010609060101010101" pitchFamily="49" charset="-122"/>
            </a:endParaRPr>
          </a:p>
          <a:p>
            <a:pPr marL="342900" marR="0" indent="-342900" algn="l" defTabSz="584200" rtl="0" fontAlgn="auto" latinLnBrk="0" hangingPunct="0">
              <a:lnSpc>
                <a:spcPct val="150000"/>
              </a:lnSpc>
              <a:spcBef>
                <a:spcPts val="0"/>
              </a:spcBef>
              <a:spcAft>
                <a:spcPts val="0"/>
              </a:spcAft>
              <a:buClrTx/>
              <a:buSzTx/>
              <a:buFont typeface="Arial" panose="020B0604020202020204" pitchFamily="34" charset="0"/>
              <a:buChar char="•"/>
              <a:tabLst/>
            </a:pPr>
            <a:r>
              <a:rPr kumimoji="0" lang="zh-CN" altLang="en-US" sz="2400" b="1" i="0" u="none" strike="noStrike" cap="none" spc="0" normalizeH="0" baseline="0" dirty="0">
                <a:ln>
                  <a:noFill/>
                </a:ln>
                <a:solidFill>
                  <a:srgbClr val="000000"/>
                </a:solidFill>
                <a:effectLst/>
                <a:uFillTx/>
                <a:latin typeface="FangSong" panose="02010609060101010101" pitchFamily="49" charset="-122"/>
                <a:ea typeface="FangSong" panose="02010609060101010101" pitchFamily="49" charset="-122"/>
                <a:sym typeface="Helvetica Neue"/>
              </a:rPr>
              <a:t>分布式提取音频</a:t>
            </a:r>
          </a:p>
        </p:txBody>
      </p:sp>
    </p:spTree>
    <p:extLst>
      <p:ext uri="{BB962C8B-B14F-4D97-AF65-F5344CB8AC3E}">
        <p14:creationId xmlns:p14="http://schemas.microsoft.com/office/powerpoint/2010/main" val="281347976"/>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3249916E-D27D-C849-9EFF-9F634628F6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2665" y="1590482"/>
            <a:ext cx="7757466" cy="378314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B45B0BB9-EC91-AC43-AEED-BFFD6B2DEB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1768" y="5641431"/>
            <a:ext cx="8154890" cy="3888841"/>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a:extLst>
              <a:ext uri="{FF2B5EF4-FFF2-40B4-BE49-F238E27FC236}">
                <a16:creationId xmlns:a16="http://schemas.microsoft.com/office/drawing/2014/main" id="{899DDE16-256A-E84A-A538-ECA71984B8F1}"/>
              </a:ext>
            </a:extLst>
          </p:cNvPr>
          <p:cNvSpPr txBox="1"/>
          <p:nvPr/>
        </p:nvSpPr>
        <p:spPr>
          <a:xfrm>
            <a:off x="176948" y="490454"/>
            <a:ext cx="6508665"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中台：分布式训练</a:t>
            </a:r>
            <a:r>
              <a:rPr lang="en-US" altLang="zh-CN" sz="3413" kern="1200" dirty="0">
                <a:gradFill>
                  <a:gsLst>
                    <a:gs pos="43000">
                      <a:schemeClr val="accent1"/>
                    </a:gs>
                    <a:gs pos="100000">
                      <a:schemeClr val="accent2"/>
                    </a:gs>
                  </a:gsLst>
                  <a:lin ang="2700000" scaled="0"/>
                </a:gradFill>
                <a:latin typeface="+mj-ea"/>
              </a:rPr>
              <a:t>-volcano</a:t>
            </a:r>
          </a:p>
        </p:txBody>
      </p:sp>
      <p:pic>
        <p:nvPicPr>
          <p:cNvPr id="6" name="图片 5" descr="卡通人物&#10;&#10;低可信度描述已自动生成">
            <a:extLst>
              <a:ext uri="{FF2B5EF4-FFF2-40B4-BE49-F238E27FC236}">
                <a16:creationId xmlns:a16="http://schemas.microsoft.com/office/drawing/2014/main" id="{6694AE14-7AC5-A445-9DBF-218FFE766994}"/>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sp>
        <p:nvSpPr>
          <p:cNvPr id="24" name="文本框 23">
            <a:extLst>
              <a:ext uri="{FF2B5EF4-FFF2-40B4-BE49-F238E27FC236}">
                <a16:creationId xmlns:a16="http://schemas.microsoft.com/office/drawing/2014/main" id="{49BF3B1F-DBCD-074B-8875-AFED1B4CBCE0}"/>
              </a:ext>
            </a:extLst>
          </p:cNvPr>
          <p:cNvSpPr txBox="1"/>
          <p:nvPr/>
        </p:nvSpPr>
        <p:spPr>
          <a:xfrm>
            <a:off x="10228881" y="4460815"/>
            <a:ext cx="5331417" cy="287258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584200" rtl="0" fontAlgn="auto" latinLnBrk="0" hangingPunct="0">
              <a:lnSpc>
                <a:spcPct val="150000"/>
              </a:lnSpc>
              <a:spcBef>
                <a:spcPts val="0"/>
              </a:spcBef>
              <a:spcAft>
                <a:spcPts val="0"/>
              </a:spcAft>
              <a:buClrTx/>
              <a:buSzTx/>
              <a:buFontTx/>
              <a:buNone/>
              <a:tabLst/>
            </a:pPr>
            <a:r>
              <a:rPr kumimoji="0" lang="zh-CN" altLang="en-US" sz="2400" b="1" i="0" u="none" strike="noStrike" cap="none" spc="0" normalizeH="0" baseline="0" dirty="0">
                <a:ln>
                  <a:noFill/>
                </a:ln>
                <a:solidFill>
                  <a:srgbClr val="000000"/>
                </a:solidFill>
                <a:effectLst/>
                <a:uFillTx/>
                <a:latin typeface="FangSong" panose="02010609060101010101" pitchFamily="49" charset="-122"/>
                <a:ea typeface="FangSong" panose="02010609060101010101" pitchFamily="49" charset="-122"/>
                <a:sym typeface="Helvetica Neue"/>
              </a:rPr>
              <a:t>相关模板：</a:t>
            </a:r>
            <a:endParaRPr kumimoji="0" lang="en-US" altLang="zh-CN" sz="2400" b="1" i="0" u="none" strike="noStrike" cap="none" spc="0" normalizeH="0" baseline="0" dirty="0">
              <a:ln>
                <a:noFill/>
              </a:ln>
              <a:solidFill>
                <a:srgbClr val="000000"/>
              </a:solidFill>
              <a:effectLst/>
              <a:uFillTx/>
              <a:latin typeface="FangSong" panose="02010609060101010101" pitchFamily="49" charset="-122"/>
              <a:ea typeface="FangSong" panose="02010609060101010101" pitchFamily="49" charset="-122"/>
              <a:sym typeface="Helvetica Neue"/>
            </a:endParaRPr>
          </a:p>
          <a:p>
            <a:pPr marL="342900" marR="0" indent="-342900" algn="l" defTabSz="584200" rtl="0" fontAlgn="auto" latinLnBrk="0" hangingPunct="0">
              <a:lnSpc>
                <a:spcPct val="150000"/>
              </a:lnSpc>
              <a:spcBef>
                <a:spcPts val="0"/>
              </a:spcBef>
              <a:spcAft>
                <a:spcPts val="0"/>
              </a:spcAft>
              <a:buClrTx/>
              <a:buSzTx/>
              <a:buFont typeface="Arial" panose="020B0604020202020204" pitchFamily="34" charset="0"/>
              <a:buChar char="•"/>
              <a:tabLst/>
            </a:pPr>
            <a:r>
              <a:rPr lang="en-US" altLang="zh-CN" dirty="0">
                <a:latin typeface="FangSong" panose="02010609060101010101" pitchFamily="49" charset="-122"/>
                <a:ea typeface="FangSong" panose="02010609060101010101" pitchFamily="49" charset="-122"/>
              </a:rPr>
              <a:t>volcano</a:t>
            </a:r>
            <a:r>
              <a:rPr lang="zh-CN" altLang="en-US" dirty="0">
                <a:latin typeface="FangSong" panose="02010609060101010101" pitchFamily="49" charset="-122"/>
                <a:ea typeface="FangSong" panose="02010609060101010101" pitchFamily="49" charset="-122"/>
              </a:rPr>
              <a:t>：详解</a:t>
            </a:r>
            <a:endParaRPr lang="en-US" altLang="zh-CN" dirty="0">
              <a:latin typeface="FangSong" panose="02010609060101010101" pitchFamily="49" charset="-122"/>
              <a:ea typeface="FangSong" panose="02010609060101010101" pitchFamily="49" charset="-122"/>
            </a:endParaRPr>
          </a:p>
          <a:p>
            <a:pPr marL="342900" marR="0" indent="-342900" algn="l" defTabSz="584200" rtl="0" fontAlgn="auto" latinLnBrk="0" hangingPunct="0">
              <a:lnSpc>
                <a:spcPct val="150000"/>
              </a:lnSpc>
              <a:spcBef>
                <a:spcPts val="0"/>
              </a:spcBef>
              <a:spcAft>
                <a:spcPts val="0"/>
              </a:spcAft>
              <a:buClrTx/>
              <a:buSzTx/>
              <a:buFont typeface="Arial" panose="020B0604020202020204" pitchFamily="34" charset="0"/>
              <a:buChar char="•"/>
              <a:tabLst/>
            </a:pPr>
            <a:r>
              <a:rPr kumimoji="0" lang="en-US" altLang="zh-CN" sz="2400" b="1" i="0" u="none" strike="noStrike" cap="none" spc="0" normalizeH="0" baseline="0" dirty="0">
                <a:ln>
                  <a:noFill/>
                </a:ln>
                <a:solidFill>
                  <a:srgbClr val="000000"/>
                </a:solidFill>
                <a:effectLst/>
                <a:uFillTx/>
                <a:latin typeface="FangSong" panose="02010609060101010101" pitchFamily="49" charset="-122"/>
                <a:ea typeface="FangSong" panose="02010609060101010101" pitchFamily="49" charset="-122"/>
                <a:sym typeface="Helvetica Neue"/>
              </a:rPr>
              <a:t>Kaldi</a:t>
            </a:r>
            <a:r>
              <a:rPr kumimoji="0" lang="zh-CN" altLang="en-US" sz="2400" b="1" i="0" u="none" strike="noStrike" cap="none" spc="0" normalizeH="0" baseline="0" dirty="0">
                <a:ln>
                  <a:noFill/>
                </a:ln>
                <a:solidFill>
                  <a:srgbClr val="000000"/>
                </a:solidFill>
                <a:effectLst/>
                <a:uFillTx/>
                <a:latin typeface="FangSong" panose="02010609060101010101" pitchFamily="49" charset="-122"/>
                <a:ea typeface="FangSong" panose="02010609060101010101" pitchFamily="49" charset="-122"/>
                <a:sym typeface="Helvetica Neue"/>
              </a:rPr>
              <a:t>语音识别</a:t>
            </a:r>
            <a:endParaRPr kumimoji="0" lang="en-US" altLang="zh-CN" sz="2400" b="1" i="0" u="none" strike="noStrike" cap="none" spc="0" normalizeH="0" baseline="0" dirty="0">
              <a:ln>
                <a:noFill/>
              </a:ln>
              <a:solidFill>
                <a:srgbClr val="000000"/>
              </a:solidFill>
              <a:effectLst/>
              <a:uFillTx/>
              <a:latin typeface="FangSong" panose="02010609060101010101" pitchFamily="49" charset="-122"/>
              <a:ea typeface="FangSong" panose="02010609060101010101" pitchFamily="49" charset="-122"/>
              <a:sym typeface="Helvetica Neue"/>
            </a:endParaRPr>
          </a:p>
          <a:p>
            <a:pPr marL="342900" marR="0" indent="-342900" algn="l" defTabSz="584200" rtl="0" fontAlgn="auto" latinLnBrk="0" hangingPunct="0">
              <a:lnSpc>
                <a:spcPct val="150000"/>
              </a:lnSpc>
              <a:spcBef>
                <a:spcPts val="0"/>
              </a:spcBef>
              <a:spcAft>
                <a:spcPts val="0"/>
              </a:spcAft>
              <a:buClrTx/>
              <a:buSzTx/>
              <a:buFont typeface="Arial" panose="020B0604020202020204" pitchFamily="34" charset="0"/>
              <a:buChar char="•"/>
              <a:tabLst/>
            </a:pPr>
            <a:r>
              <a:rPr lang="en-US" altLang="zh-CN" dirty="0" err="1">
                <a:latin typeface="FangSong" panose="02010609060101010101" pitchFamily="49" charset="-122"/>
                <a:ea typeface="FangSong" panose="02010609060101010101" pitchFamily="49" charset="-122"/>
              </a:rPr>
              <a:t>Deepspeed</a:t>
            </a:r>
            <a:endParaRPr lang="en-US" altLang="zh-CN" dirty="0">
              <a:latin typeface="FangSong" panose="02010609060101010101" pitchFamily="49" charset="-122"/>
              <a:ea typeface="FangSong" panose="02010609060101010101" pitchFamily="49" charset="-122"/>
            </a:endParaRPr>
          </a:p>
          <a:p>
            <a:pPr marL="342900" marR="0" indent="-342900" algn="l" defTabSz="584200" rtl="0" fontAlgn="auto" latinLnBrk="0" hangingPunct="0">
              <a:lnSpc>
                <a:spcPct val="150000"/>
              </a:lnSpc>
              <a:spcBef>
                <a:spcPts val="0"/>
              </a:spcBef>
              <a:spcAft>
                <a:spcPts val="0"/>
              </a:spcAft>
              <a:buClrTx/>
              <a:buSzTx/>
              <a:buFont typeface="Arial" panose="020B0604020202020204" pitchFamily="34" charset="0"/>
              <a:buChar char="•"/>
              <a:tabLst/>
            </a:pPr>
            <a:r>
              <a:rPr lang="zh-CN" altLang="en-US" dirty="0">
                <a:latin typeface="FangSong" panose="02010609060101010101" pitchFamily="49" charset="-122"/>
                <a:ea typeface="FangSong" panose="02010609060101010101" pitchFamily="49" charset="-122"/>
              </a:rPr>
              <a:t>离线分布式推理</a:t>
            </a:r>
            <a:endParaRPr lang="en-US" altLang="zh-CN" dirty="0">
              <a:latin typeface="FangSong" panose="02010609060101010101" pitchFamily="49" charset="-122"/>
              <a:ea typeface="FangSong" panose="02010609060101010101" pitchFamily="49" charset="-122"/>
            </a:endParaRPr>
          </a:p>
        </p:txBody>
      </p:sp>
    </p:spTree>
    <p:extLst>
      <p:ext uri="{BB962C8B-B14F-4D97-AF65-F5344CB8AC3E}">
        <p14:creationId xmlns:p14="http://schemas.microsoft.com/office/powerpoint/2010/main" val="2646941415"/>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文本框 65">
            <a:extLst>
              <a:ext uri="{FF2B5EF4-FFF2-40B4-BE49-F238E27FC236}">
                <a16:creationId xmlns:a16="http://schemas.microsoft.com/office/drawing/2014/main" id="{48A0D099-7E88-E545-92F4-7B4A4D14F0F1}"/>
              </a:ext>
            </a:extLst>
          </p:cNvPr>
          <p:cNvSpPr txBox="1"/>
          <p:nvPr/>
        </p:nvSpPr>
        <p:spPr>
          <a:xfrm>
            <a:off x="176948" y="490453"/>
            <a:ext cx="6223852" cy="697328"/>
          </a:xfrm>
          <a:prstGeom prst="roundRect">
            <a:avLst>
              <a:gd name="adj" fmla="val 2820"/>
            </a:avLst>
          </a:prstGeom>
          <a:gradFill>
            <a:gsLst>
              <a:gs pos="65000">
                <a:schemeClr val="bg1"/>
              </a:gs>
              <a:gs pos="100000">
                <a:srgbClr val="F2F7FC"/>
              </a:gs>
            </a:gsLst>
            <a:lin ang="5400000" scaled="0"/>
          </a:gradFill>
          <a:effectLst>
            <a:outerShdw blurRad="177800" dist="38100" dir="7800000" algn="ctr" rotWithShape="0">
              <a:schemeClr val="accent1">
                <a:alpha val="22000"/>
              </a:schemeClr>
            </a:outerShdw>
          </a:effectLst>
        </p:spPr>
        <p:txBody>
          <a:bodyPr wrap="square" lIns="0" tIns="81920" rIns="215040" bIns="81920" rtlCol="0" anchor="ctr">
            <a:spAutoFit/>
          </a:bodyPr>
          <a:lstStyle/>
          <a:p>
            <a:pPr algn="r" defTabSz="1300460" hangingPunct="1">
              <a:defRPr/>
            </a:pPr>
            <a:r>
              <a:rPr lang="en-US" altLang="zh-CN" sz="3413" kern="1200" dirty="0">
                <a:gradFill>
                  <a:gsLst>
                    <a:gs pos="43000">
                      <a:schemeClr val="accent1"/>
                    </a:gs>
                    <a:gs pos="100000">
                      <a:schemeClr val="accent2"/>
                    </a:gs>
                  </a:gsLst>
                  <a:lin ang="2700000" scaled="0"/>
                </a:gradFill>
                <a:latin typeface="+mj-ea"/>
              </a:rPr>
              <a:t>AI</a:t>
            </a:r>
            <a:r>
              <a:rPr lang="zh-CN" altLang="en-US" sz="3413" kern="1200" dirty="0">
                <a:gradFill>
                  <a:gsLst>
                    <a:gs pos="43000">
                      <a:schemeClr val="accent1"/>
                    </a:gs>
                    <a:gs pos="100000">
                      <a:schemeClr val="accent2"/>
                    </a:gs>
                  </a:gsLst>
                  <a:lin ang="2700000" scaled="0"/>
                </a:gradFill>
                <a:latin typeface="+mj-ea"/>
              </a:rPr>
              <a:t>中台：</a:t>
            </a:r>
            <a:r>
              <a:rPr lang="en-US" altLang="zh-CN" sz="3413" kern="1200" dirty="0">
                <a:gradFill>
                  <a:gsLst>
                    <a:gs pos="43000">
                      <a:schemeClr val="accent1"/>
                    </a:gs>
                    <a:gs pos="100000">
                      <a:schemeClr val="accent2"/>
                    </a:gs>
                  </a:gsLst>
                  <a:lin ang="2700000" scaled="0"/>
                </a:gradFill>
                <a:latin typeface="+mj-ea"/>
              </a:rPr>
              <a:t>spark-serverless</a:t>
            </a:r>
          </a:p>
        </p:txBody>
      </p:sp>
      <p:pic>
        <p:nvPicPr>
          <p:cNvPr id="67" name="图片 66" descr="卡通人物&#10;&#10;低可信度描述已自动生成">
            <a:extLst>
              <a:ext uri="{FF2B5EF4-FFF2-40B4-BE49-F238E27FC236}">
                <a16:creationId xmlns:a16="http://schemas.microsoft.com/office/drawing/2014/main" id="{C152DFB1-A58E-C24F-8691-A5DF2FE26BA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006102" flipH="1">
            <a:off x="-1010217" y="76889"/>
            <a:ext cx="1790128" cy="1790128"/>
          </a:xfrm>
          <a:prstGeom prst="rect">
            <a:avLst/>
          </a:prstGeom>
        </p:spPr>
      </p:pic>
      <p:pic>
        <p:nvPicPr>
          <p:cNvPr id="3" name="图片 2">
            <a:extLst>
              <a:ext uri="{FF2B5EF4-FFF2-40B4-BE49-F238E27FC236}">
                <a16:creationId xmlns:a16="http://schemas.microsoft.com/office/drawing/2014/main" id="{15D8E1EC-24B4-8249-A653-57FAB1EC8E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74131" y="1447800"/>
            <a:ext cx="12192000" cy="6858000"/>
          </a:xfrm>
          <a:prstGeom prst="rect">
            <a:avLst/>
          </a:prstGeom>
        </p:spPr>
      </p:pic>
    </p:spTree>
    <p:extLst>
      <p:ext uri="{BB962C8B-B14F-4D97-AF65-F5344CB8AC3E}">
        <p14:creationId xmlns:p14="http://schemas.microsoft.com/office/powerpoint/2010/main" val="2075430958"/>
      </p:ext>
    </p:extLst>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PA" val="v5.2.11"/>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5.2.11"/>
</p:tagLst>
</file>

<file path=ppt/tags/tag12.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3_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Office 主题​​">
  <a:themeElements>
    <a:clrScheme name="自定义 99">
      <a:dk1>
        <a:sysClr val="windowText" lastClr="000000"/>
      </a:dk1>
      <a:lt1>
        <a:sysClr val="window" lastClr="FFFFFF"/>
      </a:lt1>
      <a:dk2>
        <a:srgbClr val="17406D"/>
      </a:dk2>
      <a:lt2>
        <a:srgbClr val="DBEFF9"/>
      </a:lt2>
      <a:accent1>
        <a:srgbClr val="2E46DE"/>
      </a:accent1>
      <a:accent2>
        <a:srgbClr val="00B0F0"/>
      </a:accent2>
      <a:accent3>
        <a:srgbClr val="0BD0D9"/>
      </a:accent3>
      <a:accent4>
        <a:srgbClr val="10CF9B"/>
      </a:accent4>
      <a:accent5>
        <a:srgbClr val="7CCA62"/>
      </a:accent5>
      <a:accent6>
        <a:srgbClr val="A5C249"/>
      </a:accent6>
      <a:hlink>
        <a:srgbClr val="F49100"/>
      </a:hlink>
      <a:folHlink>
        <a:srgbClr val="85DFD0"/>
      </a:folHlink>
    </a:clrScheme>
    <a:fontScheme name="oppo">
      <a:majorFont>
        <a:latin typeface="OPPOSans B"/>
        <a:ea typeface="OPPOSans B"/>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8.xml><?xml version="1.0" encoding="utf-8"?>
<a:theme xmlns:a="http://schemas.openxmlformats.org/drawingml/2006/main"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40062</TotalTime>
  <Words>12483</Words>
  <Application>Microsoft Macintosh PowerPoint</Application>
  <PresentationFormat>自定义</PresentationFormat>
  <Paragraphs>938</Paragraphs>
  <Slides>29</Slides>
  <Notes>28</Notes>
  <HiddenSlides>0</HiddenSlides>
  <MMClips>0</MMClips>
  <ScaleCrop>false</ScaleCrop>
  <HeadingPairs>
    <vt:vector size="6" baseType="variant">
      <vt:variant>
        <vt:lpstr>已用的字体</vt:lpstr>
      </vt:variant>
      <vt:variant>
        <vt:i4>21</vt:i4>
      </vt:variant>
      <vt:variant>
        <vt:lpstr>主题</vt:lpstr>
      </vt:variant>
      <vt:variant>
        <vt:i4>7</vt:i4>
      </vt:variant>
      <vt:variant>
        <vt:lpstr>幻灯片标题</vt:lpstr>
      </vt:variant>
      <vt:variant>
        <vt:i4>29</vt:i4>
      </vt:variant>
    </vt:vector>
  </HeadingPairs>
  <TitlesOfParts>
    <vt:vector size="57" baseType="lpstr">
      <vt:lpstr>__Inter_0ec1f4</vt:lpstr>
      <vt:lpstr>-apple-system</vt:lpstr>
      <vt:lpstr>等线</vt:lpstr>
      <vt:lpstr>等线 Light</vt:lpstr>
      <vt:lpstr>思源黑体 CN Light</vt:lpstr>
      <vt:lpstr>Microsoft YaHei</vt:lpstr>
      <vt:lpstr>FangSong</vt:lpstr>
      <vt:lpstr>FZLanTingHeiS-EB-GB</vt:lpstr>
      <vt:lpstr>Microsoft YaHei Light</vt:lpstr>
      <vt:lpstr>OPPOSans B</vt:lpstr>
      <vt:lpstr>OPPOSans R</vt:lpstr>
      <vt:lpstr>Times</vt:lpstr>
      <vt:lpstr>Arial</vt:lpstr>
      <vt:lpstr>Calibri</vt:lpstr>
      <vt:lpstr>Calibri Light</vt:lpstr>
      <vt:lpstr>Helvetica Light</vt:lpstr>
      <vt:lpstr>Helvetica Neue</vt:lpstr>
      <vt:lpstr>Helvetica Neue Light</vt:lpstr>
      <vt:lpstr>Helvetica Neue Medium</vt:lpstr>
      <vt:lpstr>Helvetica Neue Thin</vt:lpstr>
      <vt:lpstr>Menlo</vt:lpstr>
      <vt:lpstr>White</vt:lpstr>
      <vt:lpstr>1_White</vt:lpstr>
      <vt:lpstr>3_White</vt:lpstr>
      <vt:lpstr>1_Office 主题​​</vt:lpstr>
      <vt:lpstr>2_Office 主题​​</vt:lpstr>
      <vt:lpstr>Office 主题​​</vt:lpstr>
      <vt:lpstr>2_White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User</dc:creator>
  <cp:lastModifiedBy>Microsoft Office User</cp:lastModifiedBy>
  <cp:revision>2737</cp:revision>
  <dcterms:created xsi:type="dcterms:W3CDTF">2020-12-04T09:03:50Z</dcterms:created>
  <dcterms:modified xsi:type="dcterms:W3CDTF">2023-08-04T13:26:54Z</dcterms:modified>
</cp:coreProperties>
</file>